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599" r:id="rId2"/>
    <p:sldId id="505" r:id="rId3"/>
    <p:sldId id="482" r:id="rId4"/>
    <p:sldId id="481" r:id="rId5"/>
    <p:sldId id="485" r:id="rId6"/>
    <p:sldId id="506" r:id="rId7"/>
    <p:sldId id="611" r:id="rId8"/>
    <p:sldId id="497" r:id="rId9"/>
    <p:sldId id="513" r:id="rId10"/>
    <p:sldId id="514" r:id="rId11"/>
    <p:sldId id="515" r:id="rId12"/>
    <p:sldId id="516" r:id="rId13"/>
    <p:sldId id="517" r:id="rId14"/>
    <p:sldId id="502" r:id="rId15"/>
    <p:sldId id="532" r:id="rId16"/>
    <p:sldId id="610" r:id="rId17"/>
    <p:sldId id="534" r:id="rId18"/>
    <p:sldId id="533" r:id="rId19"/>
    <p:sldId id="535" r:id="rId20"/>
    <p:sldId id="536" r:id="rId21"/>
    <p:sldId id="541" r:id="rId22"/>
    <p:sldId id="538" r:id="rId23"/>
    <p:sldId id="540" r:id="rId24"/>
    <p:sldId id="542" r:id="rId25"/>
    <p:sldId id="543" r:id="rId26"/>
    <p:sldId id="553" r:id="rId27"/>
    <p:sldId id="544" r:id="rId28"/>
    <p:sldId id="546" r:id="rId29"/>
    <p:sldId id="547" r:id="rId30"/>
    <p:sldId id="549" r:id="rId31"/>
    <p:sldId id="550" r:id="rId32"/>
    <p:sldId id="551" r:id="rId33"/>
    <p:sldId id="554" r:id="rId34"/>
    <p:sldId id="552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3" r:id="rId43"/>
    <p:sldId id="562" r:id="rId44"/>
    <p:sldId id="564" r:id="rId45"/>
    <p:sldId id="567" r:id="rId46"/>
    <p:sldId id="566" r:id="rId47"/>
    <p:sldId id="470" r:id="rId48"/>
    <p:sldId id="568" r:id="rId49"/>
    <p:sldId id="569" r:id="rId50"/>
    <p:sldId id="570" r:id="rId5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Catamaran Light" panose="020B0604020202020204" charset="0"/>
      <p:regular r:id="rId55"/>
      <p:bold r:id="rId56"/>
    </p:embeddedFont>
    <p:embeddedFont>
      <p:font typeface="Fira Sans Extra Condensed Medium" panose="020B0604020202020204" charset="0"/>
      <p:regular r:id="rId57"/>
      <p:bold r:id="rId58"/>
      <p:italic r:id="rId59"/>
      <p:boldItalic r:id="rId60"/>
    </p:embeddedFont>
    <p:embeddedFont>
      <p:font typeface="Livvic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082B0"/>
    <a:srgbClr val="3F7141"/>
    <a:srgbClr val="FF9900"/>
    <a:srgbClr val="080808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FB2E1-8F5E-41A7-852D-FAE428C20E7A}" v="1" dt="2023-08-15T16:44:24.940"/>
  </p1510:revLst>
</p1510:revInfo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141" d="100"/>
          <a:sy n="141" d="100"/>
        </p:scale>
        <p:origin x="58" y="13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sachan" userId="37bcddfddd5dda7c" providerId="LiveId" clId="{E57FB2E1-8F5E-41A7-852D-FAE428C20E7A}"/>
    <pc:docChg chg="undo custSel addSld delSld modSld">
      <pc:chgData name="atul sachan" userId="37bcddfddd5dda7c" providerId="LiveId" clId="{E57FB2E1-8F5E-41A7-852D-FAE428C20E7A}" dt="2023-08-15T16:44:24.940" v="53"/>
      <pc:docMkLst>
        <pc:docMk/>
      </pc:docMkLst>
      <pc:sldChg chg="del">
        <pc:chgData name="atul sachan" userId="37bcddfddd5dda7c" providerId="LiveId" clId="{E57FB2E1-8F5E-41A7-852D-FAE428C20E7A}" dt="2023-08-11T07:45:33.594" v="38" actId="47"/>
        <pc:sldMkLst>
          <pc:docMk/>
          <pc:sldMk cId="0" sldId="257"/>
        </pc:sldMkLst>
      </pc:sldChg>
      <pc:sldChg chg="del">
        <pc:chgData name="atul sachan" userId="37bcddfddd5dda7c" providerId="LiveId" clId="{E57FB2E1-8F5E-41A7-852D-FAE428C20E7A}" dt="2023-08-11T07:45:34.426" v="39" actId="47"/>
        <pc:sldMkLst>
          <pc:docMk/>
          <pc:sldMk cId="0" sldId="259"/>
        </pc:sldMkLst>
      </pc:sldChg>
      <pc:sldChg chg="del">
        <pc:chgData name="atul sachan" userId="37bcddfddd5dda7c" providerId="LiveId" clId="{E57FB2E1-8F5E-41A7-852D-FAE428C20E7A}" dt="2023-08-11T07:45:35.352" v="40" actId="47"/>
        <pc:sldMkLst>
          <pc:docMk/>
          <pc:sldMk cId="0" sldId="261"/>
        </pc:sldMkLst>
      </pc:sldChg>
      <pc:sldChg chg="add del">
        <pc:chgData name="atul sachan" userId="37bcddfddd5dda7c" providerId="LiveId" clId="{E57FB2E1-8F5E-41A7-852D-FAE428C20E7A}" dt="2023-08-15T16:44:24.940" v="53"/>
        <pc:sldMkLst>
          <pc:docMk/>
          <pc:sldMk cId="1460310171" sldId="470"/>
        </pc:sldMkLst>
      </pc:sldChg>
      <pc:sldChg chg="del">
        <pc:chgData name="atul sachan" userId="37bcddfddd5dda7c" providerId="LiveId" clId="{E57FB2E1-8F5E-41A7-852D-FAE428C20E7A}" dt="2023-08-11T07:45:23.534" v="16" actId="47"/>
        <pc:sldMkLst>
          <pc:docMk/>
          <pc:sldMk cId="1074267681" sldId="498"/>
        </pc:sldMkLst>
      </pc:sldChg>
      <pc:sldChg chg="del">
        <pc:chgData name="atul sachan" userId="37bcddfddd5dda7c" providerId="LiveId" clId="{E57FB2E1-8F5E-41A7-852D-FAE428C20E7A}" dt="2023-08-11T07:45:24.130" v="18" actId="47"/>
        <pc:sldMkLst>
          <pc:docMk/>
          <pc:sldMk cId="3551319284" sldId="501"/>
        </pc:sldMkLst>
      </pc:sldChg>
      <pc:sldChg chg="del">
        <pc:chgData name="atul sachan" userId="37bcddfddd5dda7c" providerId="LiveId" clId="{E57FB2E1-8F5E-41A7-852D-FAE428C20E7A}" dt="2023-08-11T07:44:03.102" v="2" actId="47"/>
        <pc:sldMkLst>
          <pc:docMk/>
          <pc:sldMk cId="1577858440" sldId="503"/>
        </pc:sldMkLst>
      </pc:sldChg>
      <pc:sldChg chg="add del">
        <pc:chgData name="atul sachan" userId="37bcddfddd5dda7c" providerId="LiveId" clId="{E57FB2E1-8F5E-41A7-852D-FAE428C20E7A}" dt="2023-08-11T07:44:11.607" v="5" actId="47"/>
        <pc:sldMkLst>
          <pc:docMk/>
          <pc:sldMk cId="3298610143" sldId="504"/>
        </pc:sldMkLst>
      </pc:sldChg>
      <pc:sldChg chg="del">
        <pc:chgData name="atul sachan" userId="37bcddfddd5dda7c" providerId="LiveId" clId="{E57FB2E1-8F5E-41A7-852D-FAE428C20E7A}" dt="2023-08-11T07:44:17.406" v="6" actId="47"/>
        <pc:sldMkLst>
          <pc:docMk/>
          <pc:sldMk cId="3569242719" sldId="507"/>
        </pc:sldMkLst>
      </pc:sldChg>
      <pc:sldChg chg="del">
        <pc:chgData name="atul sachan" userId="37bcddfddd5dda7c" providerId="LiveId" clId="{E57FB2E1-8F5E-41A7-852D-FAE428C20E7A}" dt="2023-08-11T07:44:18.819" v="7" actId="47"/>
        <pc:sldMkLst>
          <pc:docMk/>
          <pc:sldMk cId="2017526860" sldId="508"/>
        </pc:sldMkLst>
      </pc:sldChg>
      <pc:sldChg chg="del">
        <pc:chgData name="atul sachan" userId="37bcddfddd5dda7c" providerId="LiveId" clId="{E57FB2E1-8F5E-41A7-852D-FAE428C20E7A}" dt="2023-08-11T07:44:20.484" v="8" actId="47"/>
        <pc:sldMkLst>
          <pc:docMk/>
          <pc:sldMk cId="2057174570" sldId="509"/>
        </pc:sldMkLst>
      </pc:sldChg>
      <pc:sldChg chg="del">
        <pc:chgData name="atul sachan" userId="37bcddfddd5dda7c" providerId="LiveId" clId="{E57FB2E1-8F5E-41A7-852D-FAE428C20E7A}" dt="2023-08-11T07:44:21.613" v="9" actId="47"/>
        <pc:sldMkLst>
          <pc:docMk/>
          <pc:sldMk cId="3625585330" sldId="510"/>
        </pc:sldMkLst>
      </pc:sldChg>
      <pc:sldChg chg="del">
        <pc:chgData name="atul sachan" userId="37bcddfddd5dda7c" providerId="LiveId" clId="{E57FB2E1-8F5E-41A7-852D-FAE428C20E7A}" dt="2023-08-11T07:44:22.847" v="10" actId="47"/>
        <pc:sldMkLst>
          <pc:docMk/>
          <pc:sldMk cId="712306978" sldId="511"/>
        </pc:sldMkLst>
      </pc:sldChg>
      <pc:sldChg chg="del">
        <pc:chgData name="atul sachan" userId="37bcddfddd5dda7c" providerId="LiveId" clId="{E57FB2E1-8F5E-41A7-852D-FAE428C20E7A}" dt="2023-08-11T07:45:25.495" v="22" actId="47"/>
        <pc:sldMkLst>
          <pc:docMk/>
          <pc:sldMk cId="2512407468" sldId="518"/>
        </pc:sldMkLst>
      </pc:sldChg>
      <pc:sldChg chg="del">
        <pc:chgData name="atul sachan" userId="37bcddfddd5dda7c" providerId="LiveId" clId="{E57FB2E1-8F5E-41A7-852D-FAE428C20E7A}" dt="2023-08-11T07:45:25.668" v="23" actId="47"/>
        <pc:sldMkLst>
          <pc:docMk/>
          <pc:sldMk cId="1924771920" sldId="519"/>
        </pc:sldMkLst>
      </pc:sldChg>
      <pc:sldChg chg="del">
        <pc:chgData name="atul sachan" userId="37bcddfddd5dda7c" providerId="LiveId" clId="{E57FB2E1-8F5E-41A7-852D-FAE428C20E7A}" dt="2023-08-11T07:45:25.889" v="24" actId="47"/>
        <pc:sldMkLst>
          <pc:docMk/>
          <pc:sldMk cId="2659091323" sldId="520"/>
        </pc:sldMkLst>
      </pc:sldChg>
      <pc:sldChg chg="del">
        <pc:chgData name="atul sachan" userId="37bcddfddd5dda7c" providerId="LiveId" clId="{E57FB2E1-8F5E-41A7-852D-FAE428C20E7A}" dt="2023-08-11T07:45:26.092" v="25" actId="47"/>
        <pc:sldMkLst>
          <pc:docMk/>
          <pc:sldMk cId="1455626903" sldId="521"/>
        </pc:sldMkLst>
      </pc:sldChg>
      <pc:sldChg chg="del">
        <pc:chgData name="atul sachan" userId="37bcddfddd5dda7c" providerId="LiveId" clId="{E57FB2E1-8F5E-41A7-852D-FAE428C20E7A}" dt="2023-08-11T07:45:27.334" v="26" actId="47"/>
        <pc:sldMkLst>
          <pc:docMk/>
          <pc:sldMk cId="2728285791" sldId="522"/>
        </pc:sldMkLst>
      </pc:sldChg>
      <pc:sldChg chg="del">
        <pc:chgData name="atul sachan" userId="37bcddfddd5dda7c" providerId="LiveId" clId="{E57FB2E1-8F5E-41A7-852D-FAE428C20E7A}" dt="2023-08-11T07:45:28.802" v="29" actId="47"/>
        <pc:sldMkLst>
          <pc:docMk/>
          <pc:sldMk cId="3052737779" sldId="523"/>
        </pc:sldMkLst>
      </pc:sldChg>
      <pc:sldChg chg="del">
        <pc:chgData name="atul sachan" userId="37bcddfddd5dda7c" providerId="LiveId" clId="{E57FB2E1-8F5E-41A7-852D-FAE428C20E7A}" dt="2023-08-11T07:45:30.421" v="30" actId="47"/>
        <pc:sldMkLst>
          <pc:docMk/>
          <pc:sldMk cId="368889081" sldId="524"/>
        </pc:sldMkLst>
      </pc:sldChg>
      <pc:sldChg chg="del">
        <pc:chgData name="atul sachan" userId="37bcddfddd5dda7c" providerId="LiveId" clId="{E57FB2E1-8F5E-41A7-852D-FAE428C20E7A}" dt="2023-08-11T07:45:30.735" v="31" actId="47"/>
        <pc:sldMkLst>
          <pc:docMk/>
          <pc:sldMk cId="2154654853" sldId="525"/>
        </pc:sldMkLst>
      </pc:sldChg>
      <pc:sldChg chg="del">
        <pc:chgData name="atul sachan" userId="37bcddfddd5dda7c" providerId="LiveId" clId="{E57FB2E1-8F5E-41A7-852D-FAE428C20E7A}" dt="2023-08-11T07:45:30.970" v="32" actId="47"/>
        <pc:sldMkLst>
          <pc:docMk/>
          <pc:sldMk cId="2993698647" sldId="526"/>
        </pc:sldMkLst>
      </pc:sldChg>
      <pc:sldChg chg="del">
        <pc:chgData name="atul sachan" userId="37bcddfddd5dda7c" providerId="LiveId" clId="{E57FB2E1-8F5E-41A7-852D-FAE428C20E7A}" dt="2023-08-11T07:45:31.221" v="33" actId="47"/>
        <pc:sldMkLst>
          <pc:docMk/>
          <pc:sldMk cId="1155666190" sldId="527"/>
        </pc:sldMkLst>
      </pc:sldChg>
      <pc:sldChg chg="del">
        <pc:chgData name="atul sachan" userId="37bcddfddd5dda7c" providerId="LiveId" clId="{E57FB2E1-8F5E-41A7-852D-FAE428C20E7A}" dt="2023-08-11T07:45:22.841" v="13" actId="47"/>
        <pc:sldMkLst>
          <pc:docMk/>
          <pc:sldMk cId="680123719" sldId="528"/>
        </pc:sldMkLst>
      </pc:sldChg>
      <pc:sldChg chg="del">
        <pc:chgData name="atul sachan" userId="37bcddfddd5dda7c" providerId="LiveId" clId="{E57FB2E1-8F5E-41A7-852D-FAE428C20E7A}" dt="2023-08-11T07:45:22.606" v="12" actId="47"/>
        <pc:sldMkLst>
          <pc:docMk/>
          <pc:sldMk cId="3948480701" sldId="529"/>
        </pc:sldMkLst>
      </pc:sldChg>
      <pc:sldChg chg="del">
        <pc:chgData name="atul sachan" userId="37bcddfddd5dda7c" providerId="LiveId" clId="{E57FB2E1-8F5E-41A7-852D-FAE428C20E7A}" dt="2023-08-11T07:45:23.031" v="14" actId="47"/>
        <pc:sldMkLst>
          <pc:docMk/>
          <pc:sldMk cId="4122734831" sldId="530"/>
        </pc:sldMkLst>
      </pc:sldChg>
      <pc:sldChg chg="del">
        <pc:chgData name="atul sachan" userId="37bcddfddd5dda7c" providerId="LiveId" clId="{E57FB2E1-8F5E-41A7-852D-FAE428C20E7A}" dt="2023-08-11T07:45:23.330" v="15" actId="47"/>
        <pc:sldMkLst>
          <pc:docMk/>
          <pc:sldMk cId="2346007085" sldId="531"/>
        </pc:sldMkLst>
      </pc:sldChg>
      <pc:sldChg chg="del">
        <pc:chgData name="atul sachan" userId="37bcddfddd5dda7c" providerId="LiveId" clId="{E57FB2E1-8F5E-41A7-852D-FAE428C20E7A}" dt="2023-08-11T07:45:33.468" v="37" actId="47"/>
        <pc:sldMkLst>
          <pc:docMk/>
          <pc:sldMk cId="305703456" sldId="537"/>
        </pc:sldMkLst>
      </pc:sldChg>
      <pc:sldChg chg="del">
        <pc:chgData name="atul sachan" userId="37bcddfddd5dda7c" providerId="LiveId" clId="{E57FB2E1-8F5E-41A7-852D-FAE428C20E7A}" dt="2023-08-11T07:45:37.391" v="42" actId="47"/>
        <pc:sldMkLst>
          <pc:docMk/>
          <pc:sldMk cId="3811548324" sldId="539"/>
        </pc:sldMkLst>
      </pc:sldChg>
      <pc:sldChg chg="del">
        <pc:chgData name="atul sachan" userId="37bcddfddd5dda7c" providerId="LiveId" clId="{E57FB2E1-8F5E-41A7-852D-FAE428C20E7A}" dt="2023-08-11T07:45:42.397" v="47" actId="47"/>
        <pc:sldMkLst>
          <pc:docMk/>
          <pc:sldMk cId="1618442830" sldId="545"/>
        </pc:sldMkLst>
      </pc:sldChg>
      <pc:sldChg chg="del">
        <pc:chgData name="atul sachan" userId="37bcddfddd5dda7c" providerId="LiveId" clId="{E57FB2E1-8F5E-41A7-852D-FAE428C20E7A}" dt="2023-08-11T07:45:45.539" v="51" actId="47"/>
        <pc:sldMkLst>
          <pc:docMk/>
          <pc:sldMk cId="2011732110" sldId="548"/>
        </pc:sldMkLst>
      </pc:sldChg>
      <pc:sldChg chg="del">
        <pc:chgData name="atul sachan" userId="37bcddfddd5dda7c" providerId="LiveId" clId="{E57FB2E1-8F5E-41A7-852D-FAE428C20E7A}" dt="2023-08-11T07:44:01.001" v="0" actId="47"/>
        <pc:sldMkLst>
          <pc:docMk/>
          <pc:sldMk cId="2885476967" sldId="601"/>
        </pc:sldMkLst>
      </pc:sldChg>
      <pc:sldChg chg="del">
        <pc:chgData name="atul sachan" userId="37bcddfddd5dda7c" providerId="LiveId" clId="{E57FB2E1-8F5E-41A7-852D-FAE428C20E7A}" dt="2023-08-11T07:44:02.015" v="1" actId="47"/>
        <pc:sldMkLst>
          <pc:docMk/>
          <pc:sldMk cId="1773837299" sldId="609"/>
        </pc:sldMkLst>
      </pc:sldChg>
      <pc:sldChg chg="del">
        <pc:chgData name="atul sachan" userId="37bcddfddd5dda7c" providerId="LiveId" clId="{E57FB2E1-8F5E-41A7-852D-FAE428C20E7A}" dt="2023-08-11T07:45:23.659" v="17" actId="47"/>
        <pc:sldMkLst>
          <pc:docMk/>
          <pc:sldMk cId="1286954533" sldId="613"/>
        </pc:sldMkLst>
      </pc:sldChg>
      <pc:sldChg chg="del">
        <pc:chgData name="atul sachan" userId="37bcddfddd5dda7c" providerId="LiveId" clId="{E57FB2E1-8F5E-41A7-852D-FAE428C20E7A}" dt="2023-08-11T07:45:24.896" v="19" actId="47"/>
        <pc:sldMkLst>
          <pc:docMk/>
          <pc:sldMk cId="2713718332" sldId="614"/>
        </pc:sldMkLst>
      </pc:sldChg>
      <pc:sldChg chg="del">
        <pc:chgData name="atul sachan" userId="37bcddfddd5dda7c" providerId="LiveId" clId="{E57FB2E1-8F5E-41A7-852D-FAE428C20E7A}" dt="2023-08-11T07:45:21.148" v="11" actId="47"/>
        <pc:sldMkLst>
          <pc:docMk/>
          <pc:sldMk cId="3932698420" sldId="615"/>
        </pc:sldMkLst>
      </pc:sldChg>
      <pc:sldChg chg="del">
        <pc:chgData name="atul sachan" userId="37bcddfddd5dda7c" providerId="LiveId" clId="{E57FB2E1-8F5E-41A7-852D-FAE428C20E7A}" dt="2023-08-11T07:45:25.260" v="21" actId="47"/>
        <pc:sldMkLst>
          <pc:docMk/>
          <pc:sldMk cId="2918258350" sldId="616"/>
        </pc:sldMkLst>
      </pc:sldChg>
      <pc:sldChg chg="del">
        <pc:chgData name="atul sachan" userId="37bcddfddd5dda7c" providerId="LiveId" clId="{E57FB2E1-8F5E-41A7-852D-FAE428C20E7A}" dt="2023-08-11T07:45:28.049" v="27" actId="47"/>
        <pc:sldMkLst>
          <pc:docMk/>
          <pc:sldMk cId="1069872278" sldId="617"/>
        </pc:sldMkLst>
      </pc:sldChg>
      <pc:sldChg chg="del">
        <pc:chgData name="atul sachan" userId="37bcddfddd5dda7c" providerId="LiveId" clId="{E57FB2E1-8F5E-41A7-852D-FAE428C20E7A}" dt="2023-08-11T07:45:28.434" v="28" actId="47"/>
        <pc:sldMkLst>
          <pc:docMk/>
          <pc:sldMk cId="1574494707" sldId="618"/>
        </pc:sldMkLst>
      </pc:sldChg>
      <pc:sldChg chg="del">
        <pc:chgData name="atul sachan" userId="37bcddfddd5dda7c" providerId="LiveId" clId="{E57FB2E1-8F5E-41A7-852D-FAE428C20E7A}" dt="2023-08-11T07:45:32.117" v="34" actId="47"/>
        <pc:sldMkLst>
          <pc:docMk/>
          <pc:sldMk cId="209484564" sldId="619"/>
        </pc:sldMkLst>
      </pc:sldChg>
      <pc:sldChg chg="del">
        <pc:chgData name="atul sachan" userId="37bcddfddd5dda7c" providerId="LiveId" clId="{E57FB2E1-8F5E-41A7-852D-FAE428C20E7A}" dt="2023-08-11T07:45:32.747" v="35" actId="47"/>
        <pc:sldMkLst>
          <pc:docMk/>
          <pc:sldMk cId="2980246798" sldId="620"/>
        </pc:sldMkLst>
      </pc:sldChg>
      <pc:sldChg chg="del">
        <pc:chgData name="atul sachan" userId="37bcddfddd5dda7c" providerId="LiveId" clId="{E57FB2E1-8F5E-41A7-852D-FAE428C20E7A}" dt="2023-08-11T07:45:33.281" v="36" actId="47"/>
        <pc:sldMkLst>
          <pc:docMk/>
          <pc:sldMk cId="2557397429" sldId="621"/>
        </pc:sldMkLst>
      </pc:sldChg>
      <pc:sldChg chg="del">
        <pc:chgData name="atul sachan" userId="37bcddfddd5dda7c" providerId="LiveId" clId="{E57FB2E1-8F5E-41A7-852D-FAE428C20E7A}" dt="2023-08-11T07:45:36.214" v="41" actId="47"/>
        <pc:sldMkLst>
          <pc:docMk/>
          <pc:sldMk cId="2520367885" sldId="622"/>
        </pc:sldMkLst>
      </pc:sldChg>
      <pc:sldChg chg="del">
        <pc:chgData name="atul sachan" userId="37bcddfddd5dda7c" providerId="LiveId" clId="{E57FB2E1-8F5E-41A7-852D-FAE428C20E7A}" dt="2023-08-11T07:45:39.054" v="43" actId="47"/>
        <pc:sldMkLst>
          <pc:docMk/>
          <pc:sldMk cId="3623385256" sldId="623"/>
        </pc:sldMkLst>
      </pc:sldChg>
      <pc:sldChg chg="del">
        <pc:chgData name="atul sachan" userId="37bcddfddd5dda7c" providerId="LiveId" clId="{E57FB2E1-8F5E-41A7-852D-FAE428C20E7A}" dt="2023-08-11T07:45:40.200" v="44" actId="47"/>
        <pc:sldMkLst>
          <pc:docMk/>
          <pc:sldMk cId="2818877916" sldId="624"/>
        </pc:sldMkLst>
      </pc:sldChg>
      <pc:sldChg chg="del">
        <pc:chgData name="atul sachan" userId="37bcddfddd5dda7c" providerId="LiveId" clId="{E57FB2E1-8F5E-41A7-852D-FAE428C20E7A}" dt="2023-08-11T07:45:41.096" v="45" actId="47"/>
        <pc:sldMkLst>
          <pc:docMk/>
          <pc:sldMk cId="2961987527" sldId="625"/>
        </pc:sldMkLst>
      </pc:sldChg>
      <pc:sldChg chg="del">
        <pc:chgData name="atul sachan" userId="37bcddfddd5dda7c" providerId="LiveId" clId="{E57FB2E1-8F5E-41A7-852D-FAE428C20E7A}" dt="2023-08-11T07:45:41.755" v="46" actId="47"/>
        <pc:sldMkLst>
          <pc:docMk/>
          <pc:sldMk cId="1388516284" sldId="626"/>
        </pc:sldMkLst>
      </pc:sldChg>
      <pc:sldChg chg="del">
        <pc:chgData name="atul sachan" userId="37bcddfddd5dda7c" providerId="LiveId" clId="{E57FB2E1-8F5E-41A7-852D-FAE428C20E7A}" dt="2023-08-11T07:45:43.827" v="48" actId="47"/>
        <pc:sldMkLst>
          <pc:docMk/>
          <pc:sldMk cId="1265298693" sldId="627"/>
        </pc:sldMkLst>
      </pc:sldChg>
      <pc:sldChg chg="del">
        <pc:chgData name="atul sachan" userId="37bcddfddd5dda7c" providerId="LiveId" clId="{E57FB2E1-8F5E-41A7-852D-FAE428C20E7A}" dt="2023-08-11T07:45:44.473" v="49" actId="47"/>
        <pc:sldMkLst>
          <pc:docMk/>
          <pc:sldMk cId="3200482695" sldId="628"/>
        </pc:sldMkLst>
      </pc:sldChg>
      <pc:sldChg chg="del">
        <pc:chgData name="atul sachan" userId="37bcddfddd5dda7c" providerId="LiveId" clId="{E57FB2E1-8F5E-41A7-852D-FAE428C20E7A}" dt="2023-08-11T07:45:44.909" v="50" actId="47"/>
        <pc:sldMkLst>
          <pc:docMk/>
          <pc:sldMk cId="725009388" sldId="629"/>
        </pc:sldMkLst>
      </pc:sldChg>
      <pc:sldChg chg="del">
        <pc:chgData name="atul sachan" userId="37bcddfddd5dda7c" providerId="LiveId" clId="{E57FB2E1-8F5E-41A7-852D-FAE428C20E7A}" dt="2023-08-11T07:45:46.098" v="52" actId="47"/>
        <pc:sldMkLst>
          <pc:docMk/>
          <pc:sldMk cId="2786303924" sldId="630"/>
        </pc:sldMkLst>
      </pc:sldChg>
      <pc:sldMasterChg chg="delSldLayout">
        <pc:chgData name="atul sachan" userId="37bcddfddd5dda7c" providerId="LiveId" clId="{E57FB2E1-8F5E-41A7-852D-FAE428C20E7A}" dt="2023-08-11T07:45:35.352" v="40" actId="47"/>
        <pc:sldMasterMkLst>
          <pc:docMk/>
          <pc:sldMasterMk cId="0" sldId="2147483669"/>
        </pc:sldMasterMkLst>
        <pc:sldLayoutChg chg="del">
          <pc:chgData name="atul sachan" userId="37bcddfddd5dda7c" providerId="LiveId" clId="{E57FB2E1-8F5E-41A7-852D-FAE428C20E7A}" dt="2023-08-11T07:45:35.352" v="40" actId="47"/>
          <pc:sldLayoutMkLst>
            <pc:docMk/>
            <pc:sldMasterMk cId="0" sldId="2147483669"/>
            <pc:sldLayoutMk cId="1147246054" sldId="214748367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654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256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95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4604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501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5341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3535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3535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0427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799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1934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0279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1199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2244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5680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0898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2047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062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2624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717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3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4595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2070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513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739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8297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2996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7732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1807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387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4382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467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1383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5562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7977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3954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7861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36806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3695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4041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77343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7828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953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1026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55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1341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907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739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754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2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1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0" Type="http://schemas.openxmlformats.org/officeDocument/2006/relationships/image" Target="../media/image710.png"/><Relationship Id="rId4" Type="http://schemas.openxmlformats.org/officeDocument/2006/relationships/image" Target="../media/image310.png"/><Relationship Id="rId9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.png"/><Relationship Id="rId21" Type="http://schemas.openxmlformats.org/officeDocument/2006/relationships/image" Target="../media/image169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65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2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1.png"/><Relationship Id="rId10" Type="http://schemas.openxmlformats.org/officeDocument/2006/relationships/image" Target="../media/image159.png"/><Relationship Id="rId19" Type="http://schemas.openxmlformats.org/officeDocument/2006/relationships/image" Target="../media/image14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.png"/><Relationship Id="rId7" Type="http://schemas.openxmlformats.org/officeDocument/2006/relationships/image" Target="../media/image1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800.png"/><Relationship Id="rId9" Type="http://schemas.openxmlformats.org/officeDocument/2006/relationships/image" Target="../media/image1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1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5" Type="http://schemas.openxmlformats.org/officeDocument/2006/relationships/image" Target="../media/image198.png"/><Relationship Id="rId10" Type="http://schemas.openxmlformats.org/officeDocument/2006/relationships/image" Target="../media/image193.png"/><Relationship Id="rId19" Type="http://schemas.openxmlformats.org/officeDocument/2006/relationships/image" Target="../media/image202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1.png"/><Relationship Id="rId7" Type="http://schemas.openxmlformats.org/officeDocument/2006/relationships/image" Target="../media/image20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11" Type="http://schemas.openxmlformats.org/officeDocument/2006/relationships/image" Target="../media/image202.png"/><Relationship Id="rId5" Type="http://schemas.openxmlformats.org/officeDocument/2006/relationships/image" Target="../media/image204.png"/><Relationship Id="rId10" Type="http://schemas.openxmlformats.org/officeDocument/2006/relationships/image" Target="../media/image201.png"/><Relationship Id="rId4" Type="http://schemas.openxmlformats.org/officeDocument/2006/relationships/image" Target="../media/image203.png"/><Relationship Id="rId9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9" Type="http://schemas.openxmlformats.org/officeDocument/2006/relationships/image" Target="../media/image20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211.png"/><Relationship Id="rId9" Type="http://schemas.openxmlformats.org/officeDocument/2006/relationships/image" Target="../media/image2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120.png"/><Relationship Id="rId4" Type="http://schemas.openxmlformats.org/officeDocument/2006/relationships/image" Target="../media/image2110.png"/><Relationship Id="rId9" Type="http://schemas.openxmlformats.org/officeDocument/2006/relationships/image" Target="../media/image20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9" Type="http://schemas.openxmlformats.org/officeDocument/2006/relationships/image" Target="../media/image2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.png"/><Relationship Id="rId7" Type="http://schemas.openxmlformats.org/officeDocument/2006/relationships/image" Target="../media/image20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334.png"/><Relationship Id="rId4" Type="http://schemas.openxmlformats.org/officeDocument/2006/relationships/image" Target="../media/image2100.png"/><Relationship Id="rId9" Type="http://schemas.openxmlformats.org/officeDocument/2006/relationships/image" Target="../media/image4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1.png"/><Relationship Id="rId11" Type="http://schemas.openxmlformats.org/officeDocument/2006/relationships/image" Target="../media/image202.png"/><Relationship Id="rId5" Type="http://schemas.openxmlformats.org/officeDocument/2006/relationships/image" Target="../media/image2011.png"/><Relationship Id="rId10" Type="http://schemas.openxmlformats.org/officeDocument/2006/relationships/image" Target="../media/image201.png"/><Relationship Id="rId4" Type="http://schemas.openxmlformats.org/officeDocument/2006/relationships/image" Target="../media/image223.png"/><Relationship Id="rId9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233.png"/><Relationship Id="rId5" Type="http://schemas.openxmlformats.org/officeDocument/2006/relationships/image" Target="../media/image229.png"/><Relationship Id="rId10" Type="http://schemas.openxmlformats.org/officeDocument/2006/relationships/image" Target="../media/image232.png"/><Relationship Id="rId4" Type="http://schemas.openxmlformats.org/officeDocument/2006/relationships/image" Target="../media/image228.png"/><Relationship Id="rId9" Type="http://schemas.openxmlformats.org/officeDocument/2006/relationships/image" Target="../media/image2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1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46.png"/><Relationship Id="rId5" Type="http://schemas.openxmlformats.org/officeDocument/2006/relationships/image" Target="../media/image244.png"/><Relationship Id="rId10" Type="http://schemas.openxmlformats.org/officeDocument/2006/relationships/image" Target="../media/image245.png"/><Relationship Id="rId4" Type="http://schemas.openxmlformats.org/officeDocument/2006/relationships/image" Target="../media/image243.png"/><Relationship Id="rId9" Type="http://schemas.openxmlformats.org/officeDocument/2006/relationships/image" Target="../media/image2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248.png"/><Relationship Id="rId4" Type="http://schemas.openxmlformats.org/officeDocument/2006/relationships/image" Target="../media/image247.png"/><Relationship Id="rId9" Type="http://schemas.openxmlformats.org/officeDocument/2006/relationships/image" Target="../media/image2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0.png"/><Relationship Id="rId13" Type="http://schemas.openxmlformats.org/officeDocument/2006/relationships/image" Target="../media/image1620.png"/><Relationship Id="rId18" Type="http://schemas.openxmlformats.org/officeDocument/2006/relationships/image" Target="../media/image1670.png"/><Relationship Id="rId3" Type="http://schemas.openxmlformats.org/officeDocument/2006/relationships/image" Target="../media/image1.png"/><Relationship Id="rId21" Type="http://schemas.openxmlformats.org/officeDocument/2006/relationships/image" Target="../media/image1690.png"/><Relationship Id="rId7" Type="http://schemas.openxmlformats.org/officeDocument/2006/relationships/image" Target="../media/image1560.png"/><Relationship Id="rId12" Type="http://schemas.openxmlformats.org/officeDocument/2006/relationships/image" Target="../media/image1611.png"/><Relationship Id="rId17" Type="http://schemas.openxmlformats.org/officeDocument/2006/relationships/image" Target="../media/image1660.png"/><Relationship Id="rId25" Type="http://schemas.openxmlformats.org/officeDocument/2006/relationships/image" Target="../media/image249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650.png"/><Relationship Id="rId20" Type="http://schemas.openxmlformats.org/officeDocument/2006/relationships/image" Target="../media/image168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00.png"/><Relationship Id="rId24" Type="http://schemas.openxmlformats.org/officeDocument/2006/relationships/image" Target="../media/image1720.png"/><Relationship Id="rId5" Type="http://schemas.openxmlformats.org/officeDocument/2006/relationships/image" Target="../media/image1540.png"/><Relationship Id="rId15" Type="http://schemas.openxmlformats.org/officeDocument/2006/relationships/image" Target="../media/image1640.png"/><Relationship Id="rId23" Type="http://schemas.openxmlformats.org/officeDocument/2006/relationships/image" Target="../media/image1711.png"/><Relationship Id="rId10" Type="http://schemas.openxmlformats.org/officeDocument/2006/relationships/image" Target="../media/image1590.png"/><Relationship Id="rId19" Type="http://schemas.openxmlformats.org/officeDocument/2006/relationships/image" Target="../media/image1480.png"/><Relationship Id="rId4" Type="http://schemas.openxmlformats.org/officeDocument/2006/relationships/image" Target="../media/image1530.png"/><Relationship Id="rId9" Type="http://schemas.openxmlformats.org/officeDocument/2006/relationships/image" Target="../media/image1580.png"/><Relationship Id="rId14" Type="http://schemas.openxmlformats.org/officeDocument/2006/relationships/image" Target="../media/image1630.png"/><Relationship Id="rId22" Type="http://schemas.openxmlformats.org/officeDocument/2006/relationships/image" Target="../media/image17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1.png"/><Relationship Id="rId7" Type="http://schemas.openxmlformats.org/officeDocument/2006/relationships/image" Target="../media/image210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2.png"/><Relationship Id="rId11" Type="http://schemas.openxmlformats.org/officeDocument/2006/relationships/image" Target="../media/image335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3.png"/><Relationship Id="rId5" Type="http://schemas.openxmlformats.org/officeDocument/2006/relationships/image" Target="../media/image262.png"/><Relationship Id="rId4" Type="http://schemas.openxmlformats.org/officeDocument/2006/relationships/image" Target="../media/image2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3" Type="http://schemas.openxmlformats.org/officeDocument/2006/relationships/image" Target="../media/image1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10" Type="http://schemas.openxmlformats.org/officeDocument/2006/relationships/image" Target="../media/image278.png"/><Relationship Id="rId19" Type="http://schemas.openxmlformats.org/officeDocument/2006/relationships/image" Target="../media/image287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image" Target="../media/image1.png"/><Relationship Id="rId7" Type="http://schemas.openxmlformats.org/officeDocument/2006/relationships/image" Target="../media/image29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1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Relationship Id="rId9" Type="http://schemas.openxmlformats.org/officeDocument/2006/relationships/image" Target="../media/image29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13" Type="http://schemas.openxmlformats.org/officeDocument/2006/relationships/image" Target="../media/image304.png"/><Relationship Id="rId3" Type="http://schemas.openxmlformats.org/officeDocument/2006/relationships/image" Target="../media/image1.png"/><Relationship Id="rId7" Type="http://schemas.openxmlformats.org/officeDocument/2006/relationships/image" Target="../media/image298.png"/><Relationship Id="rId12" Type="http://schemas.openxmlformats.org/officeDocument/2006/relationships/image" Target="../media/image30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7.png"/><Relationship Id="rId11" Type="http://schemas.openxmlformats.org/officeDocument/2006/relationships/image" Target="../media/image302.png"/><Relationship Id="rId5" Type="http://schemas.openxmlformats.org/officeDocument/2006/relationships/image" Target="../media/image296.png"/><Relationship Id="rId10" Type="http://schemas.openxmlformats.org/officeDocument/2006/relationships/image" Target="../media/image301.png"/><Relationship Id="rId4" Type="http://schemas.openxmlformats.org/officeDocument/2006/relationships/image" Target="../media/image295.png"/><Relationship Id="rId9" Type="http://schemas.openxmlformats.org/officeDocument/2006/relationships/image" Target="../media/image30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13" Type="http://schemas.openxmlformats.org/officeDocument/2006/relationships/image" Target="../media/image315.png"/><Relationship Id="rId18" Type="http://schemas.openxmlformats.org/officeDocument/2006/relationships/image" Target="../media/image320.png"/><Relationship Id="rId26" Type="http://schemas.openxmlformats.org/officeDocument/2006/relationships/image" Target="../media/image328.png"/><Relationship Id="rId3" Type="http://schemas.openxmlformats.org/officeDocument/2006/relationships/image" Target="../media/image305.png"/><Relationship Id="rId21" Type="http://schemas.openxmlformats.org/officeDocument/2006/relationships/image" Target="../media/image323.png"/><Relationship Id="rId7" Type="http://schemas.openxmlformats.org/officeDocument/2006/relationships/image" Target="../media/image308.png"/><Relationship Id="rId12" Type="http://schemas.openxmlformats.org/officeDocument/2006/relationships/image" Target="../media/image314.png"/><Relationship Id="rId17" Type="http://schemas.openxmlformats.org/officeDocument/2006/relationships/image" Target="../media/image319.png"/><Relationship Id="rId25" Type="http://schemas.openxmlformats.org/officeDocument/2006/relationships/image" Target="../media/image327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318.png"/><Relationship Id="rId20" Type="http://schemas.openxmlformats.org/officeDocument/2006/relationships/image" Target="../media/image3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7.png"/><Relationship Id="rId11" Type="http://schemas.openxmlformats.org/officeDocument/2006/relationships/image" Target="../media/image313.png"/><Relationship Id="rId24" Type="http://schemas.openxmlformats.org/officeDocument/2006/relationships/image" Target="../media/image326.png"/><Relationship Id="rId5" Type="http://schemas.openxmlformats.org/officeDocument/2006/relationships/image" Target="../media/image306.png"/><Relationship Id="rId15" Type="http://schemas.openxmlformats.org/officeDocument/2006/relationships/image" Target="../media/image317.png"/><Relationship Id="rId23" Type="http://schemas.openxmlformats.org/officeDocument/2006/relationships/image" Target="../media/image325.png"/><Relationship Id="rId10" Type="http://schemas.openxmlformats.org/officeDocument/2006/relationships/image" Target="../media/image312.png"/><Relationship Id="rId19" Type="http://schemas.openxmlformats.org/officeDocument/2006/relationships/image" Target="../media/image321.png"/><Relationship Id="rId4" Type="http://schemas.openxmlformats.org/officeDocument/2006/relationships/image" Target="../media/image1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Relationship Id="rId22" Type="http://schemas.openxmlformats.org/officeDocument/2006/relationships/image" Target="../media/image3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0.png"/><Relationship Id="rId4" Type="http://schemas.openxmlformats.org/officeDocument/2006/relationships/image" Target="../media/image3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2.png"/><Relationship Id="rId4" Type="http://schemas.openxmlformats.org/officeDocument/2006/relationships/image" Target="../media/image3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2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August 11</a:t>
            </a:r>
            <a:r>
              <a:rPr lang="en-US" sz="4800" b="1">
                <a:solidFill>
                  <a:srgbClr val="C00000"/>
                </a:solidFill>
                <a:latin typeface="Calibri-Bold"/>
              </a:rPr>
              <a:t>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p-n Semiconductor (Diode)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545C0-43EF-F13F-A033-CCF80F9DA006}"/>
              </a:ext>
            </a:extLst>
          </p:cNvPr>
          <p:cNvSpPr txBox="1"/>
          <p:nvPr/>
        </p:nvSpPr>
        <p:spPr>
          <a:xfrm>
            <a:off x="5753740" y="958171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n-Silicon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2AD3-DE5D-AF66-4B19-6D6617F5058F}"/>
              </a:ext>
            </a:extLst>
          </p:cNvPr>
          <p:cNvSpPr txBox="1"/>
          <p:nvPr/>
        </p:nvSpPr>
        <p:spPr>
          <a:xfrm>
            <a:off x="2406195" y="958171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p-Silicon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B4FB3-AFC0-D1CE-3D94-220657B1C39C}"/>
              </a:ext>
            </a:extLst>
          </p:cNvPr>
          <p:cNvSpPr/>
          <p:nvPr/>
        </p:nvSpPr>
        <p:spPr>
          <a:xfrm>
            <a:off x="1830773" y="1485766"/>
            <a:ext cx="2585998" cy="3054700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AFF08-AE2E-C68E-5611-0159CB2F5A0D}"/>
              </a:ext>
            </a:extLst>
          </p:cNvPr>
          <p:cNvSpPr/>
          <p:nvPr/>
        </p:nvSpPr>
        <p:spPr>
          <a:xfrm>
            <a:off x="5360277" y="1485766"/>
            <a:ext cx="2585998" cy="3054700"/>
          </a:xfrm>
          <a:prstGeom prst="rect">
            <a:avLst/>
          </a:prstGeom>
          <a:solidFill>
            <a:srgbClr val="FF99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34192-B4E9-F9D8-F7BA-576310231EED}"/>
              </a:ext>
            </a:extLst>
          </p:cNvPr>
          <p:cNvSpPr/>
          <p:nvPr/>
        </p:nvSpPr>
        <p:spPr>
          <a:xfrm>
            <a:off x="4416771" y="1485766"/>
            <a:ext cx="943506" cy="3054700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AE41F6-7D33-EC8A-B3B2-A03070FE19C9}"/>
              </a:ext>
            </a:extLst>
          </p:cNvPr>
          <p:cNvSpPr/>
          <p:nvPr/>
        </p:nvSpPr>
        <p:spPr>
          <a:xfrm>
            <a:off x="5753740" y="1572479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3C95F-D4AF-31B8-162E-919FE878CFC2}"/>
              </a:ext>
            </a:extLst>
          </p:cNvPr>
          <p:cNvSpPr/>
          <p:nvPr/>
        </p:nvSpPr>
        <p:spPr>
          <a:xfrm>
            <a:off x="6831253" y="1572479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23CE4-68D1-FDF7-72E8-844E25C1FFF3}"/>
              </a:ext>
            </a:extLst>
          </p:cNvPr>
          <p:cNvSpPr/>
          <p:nvPr/>
        </p:nvSpPr>
        <p:spPr>
          <a:xfrm>
            <a:off x="5753740" y="213045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CCF27-0B89-1D95-47E6-20126825A7F8}"/>
              </a:ext>
            </a:extLst>
          </p:cNvPr>
          <p:cNvSpPr/>
          <p:nvPr/>
        </p:nvSpPr>
        <p:spPr>
          <a:xfrm>
            <a:off x="6831253" y="213045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781F02-4A6C-3FBE-936C-A7D5C99EDBDA}"/>
              </a:ext>
            </a:extLst>
          </p:cNvPr>
          <p:cNvSpPr/>
          <p:nvPr/>
        </p:nvSpPr>
        <p:spPr>
          <a:xfrm>
            <a:off x="5753740" y="272501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2DFC5-C783-56CB-8C4D-964527969F26}"/>
              </a:ext>
            </a:extLst>
          </p:cNvPr>
          <p:cNvSpPr/>
          <p:nvPr/>
        </p:nvSpPr>
        <p:spPr>
          <a:xfrm>
            <a:off x="6831253" y="272501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EE7B0B-9017-677C-539A-4FF5B3270D81}"/>
              </a:ext>
            </a:extLst>
          </p:cNvPr>
          <p:cNvSpPr/>
          <p:nvPr/>
        </p:nvSpPr>
        <p:spPr>
          <a:xfrm>
            <a:off x="5753740" y="339927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F9AE4A-B3F6-17D1-708A-5CAC837ECA4C}"/>
              </a:ext>
            </a:extLst>
          </p:cNvPr>
          <p:cNvSpPr/>
          <p:nvPr/>
        </p:nvSpPr>
        <p:spPr>
          <a:xfrm>
            <a:off x="6831253" y="339927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71582D-1379-0EE9-ADEA-AED75F9DC719}"/>
              </a:ext>
            </a:extLst>
          </p:cNvPr>
          <p:cNvSpPr/>
          <p:nvPr/>
        </p:nvSpPr>
        <p:spPr>
          <a:xfrm>
            <a:off x="5753740" y="4057612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32CF60-CFF3-0F6E-7398-498257E16908}"/>
              </a:ext>
            </a:extLst>
          </p:cNvPr>
          <p:cNvSpPr/>
          <p:nvPr/>
        </p:nvSpPr>
        <p:spPr>
          <a:xfrm>
            <a:off x="6831253" y="4057612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17B195-B31F-FDB8-FB39-317FD9EE5BD2}"/>
              </a:ext>
            </a:extLst>
          </p:cNvPr>
          <p:cNvSpPr/>
          <p:nvPr/>
        </p:nvSpPr>
        <p:spPr>
          <a:xfrm>
            <a:off x="2538392" y="1572479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9EC860-2F78-20BD-8865-21C1B178B8D2}"/>
              </a:ext>
            </a:extLst>
          </p:cNvPr>
          <p:cNvSpPr/>
          <p:nvPr/>
        </p:nvSpPr>
        <p:spPr>
          <a:xfrm>
            <a:off x="3615905" y="1572479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519E5F-3838-8CAB-1104-7F9C2788E813}"/>
              </a:ext>
            </a:extLst>
          </p:cNvPr>
          <p:cNvSpPr/>
          <p:nvPr/>
        </p:nvSpPr>
        <p:spPr>
          <a:xfrm>
            <a:off x="2538392" y="213045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6C170C-831A-2C80-74F0-7DC1C0EF2EF0}"/>
              </a:ext>
            </a:extLst>
          </p:cNvPr>
          <p:cNvSpPr/>
          <p:nvPr/>
        </p:nvSpPr>
        <p:spPr>
          <a:xfrm>
            <a:off x="3615905" y="213045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E162D0-1BAE-84D6-8008-046E6C983ECD}"/>
              </a:ext>
            </a:extLst>
          </p:cNvPr>
          <p:cNvSpPr/>
          <p:nvPr/>
        </p:nvSpPr>
        <p:spPr>
          <a:xfrm>
            <a:off x="2538392" y="272501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76E547-A9D3-8D15-3A00-B77CFC2EF5AB}"/>
              </a:ext>
            </a:extLst>
          </p:cNvPr>
          <p:cNvSpPr/>
          <p:nvPr/>
        </p:nvSpPr>
        <p:spPr>
          <a:xfrm>
            <a:off x="3615905" y="272501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22F230-9FCB-2179-ACFB-969F5F9CA149}"/>
              </a:ext>
            </a:extLst>
          </p:cNvPr>
          <p:cNvSpPr/>
          <p:nvPr/>
        </p:nvSpPr>
        <p:spPr>
          <a:xfrm>
            <a:off x="2538392" y="339927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2DE103-0216-14A7-0FFD-4373A395718A}"/>
              </a:ext>
            </a:extLst>
          </p:cNvPr>
          <p:cNvSpPr/>
          <p:nvPr/>
        </p:nvSpPr>
        <p:spPr>
          <a:xfrm>
            <a:off x="3615905" y="339927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6E45B4-BCA1-65BF-F6A2-138E1AA27004}"/>
              </a:ext>
            </a:extLst>
          </p:cNvPr>
          <p:cNvSpPr/>
          <p:nvPr/>
        </p:nvSpPr>
        <p:spPr>
          <a:xfrm>
            <a:off x="2538392" y="4057612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5DDE31-3F41-986C-3B50-6A24D440372C}"/>
              </a:ext>
            </a:extLst>
          </p:cNvPr>
          <p:cNvSpPr/>
          <p:nvPr/>
        </p:nvSpPr>
        <p:spPr>
          <a:xfrm>
            <a:off x="3615905" y="4057612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0A22C-6C26-CDED-1861-F4E626C419F5}"/>
              </a:ext>
            </a:extLst>
          </p:cNvPr>
          <p:cNvSpPr txBox="1"/>
          <p:nvPr/>
        </p:nvSpPr>
        <p:spPr>
          <a:xfrm>
            <a:off x="2005540" y="150115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29954-907F-AD9F-0544-9548CBBF99BA}"/>
              </a:ext>
            </a:extLst>
          </p:cNvPr>
          <p:cNvSpPr txBox="1"/>
          <p:nvPr/>
        </p:nvSpPr>
        <p:spPr>
          <a:xfrm>
            <a:off x="3103901" y="151531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59384-76EA-2A05-0881-05190031DC99}"/>
              </a:ext>
            </a:extLst>
          </p:cNvPr>
          <p:cNvSpPr txBox="1"/>
          <p:nvPr/>
        </p:nvSpPr>
        <p:spPr>
          <a:xfrm>
            <a:off x="2005540" y="20161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EB04A-356A-A328-CADB-BBE3224EB862}"/>
              </a:ext>
            </a:extLst>
          </p:cNvPr>
          <p:cNvSpPr txBox="1"/>
          <p:nvPr/>
        </p:nvSpPr>
        <p:spPr>
          <a:xfrm>
            <a:off x="3103901" y="20303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11EA9D-E908-EA70-4FF6-67A7077A8549}"/>
              </a:ext>
            </a:extLst>
          </p:cNvPr>
          <p:cNvSpPr txBox="1"/>
          <p:nvPr/>
        </p:nvSpPr>
        <p:spPr>
          <a:xfrm>
            <a:off x="2000498" y="263907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B16FBE-4CD9-3B3D-F97D-6CD1FC3BD698}"/>
              </a:ext>
            </a:extLst>
          </p:cNvPr>
          <p:cNvSpPr txBox="1"/>
          <p:nvPr/>
        </p:nvSpPr>
        <p:spPr>
          <a:xfrm>
            <a:off x="3098859" y="265323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B4A358-369C-2D63-7D73-3B8ADAFDBA36}"/>
              </a:ext>
            </a:extLst>
          </p:cNvPr>
          <p:cNvSpPr txBox="1"/>
          <p:nvPr/>
        </p:nvSpPr>
        <p:spPr>
          <a:xfrm>
            <a:off x="2000498" y="332334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715DC-9277-3C09-D0E3-66541E8131B9}"/>
              </a:ext>
            </a:extLst>
          </p:cNvPr>
          <p:cNvSpPr txBox="1"/>
          <p:nvPr/>
        </p:nvSpPr>
        <p:spPr>
          <a:xfrm>
            <a:off x="3098859" y="333750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D0AAE0-B6E1-E5D2-3393-DE58CB41632B}"/>
              </a:ext>
            </a:extLst>
          </p:cNvPr>
          <p:cNvSpPr txBox="1"/>
          <p:nvPr/>
        </p:nvSpPr>
        <p:spPr>
          <a:xfrm>
            <a:off x="2000498" y="39559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A0B55-B48E-8EE2-4232-3E6540324DE6}"/>
              </a:ext>
            </a:extLst>
          </p:cNvPr>
          <p:cNvSpPr txBox="1"/>
          <p:nvPr/>
        </p:nvSpPr>
        <p:spPr>
          <a:xfrm>
            <a:off x="3098859" y="397009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B66CF-8931-C88D-082F-CA076377CE9E}"/>
              </a:ext>
            </a:extLst>
          </p:cNvPr>
          <p:cNvSpPr txBox="1"/>
          <p:nvPr/>
        </p:nvSpPr>
        <p:spPr>
          <a:xfrm>
            <a:off x="4064289" y="152924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83FDFD-EB4A-0F32-0EF8-2AABDB9F6659}"/>
              </a:ext>
            </a:extLst>
          </p:cNvPr>
          <p:cNvSpPr txBox="1"/>
          <p:nvPr/>
        </p:nvSpPr>
        <p:spPr>
          <a:xfrm>
            <a:off x="4064289" y="20442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ACBD8E-D01A-315C-E939-A6401C54304E}"/>
              </a:ext>
            </a:extLst>
          </p:cNvPr>
          <p:cNvSpPr txBox="1"/>
          <p:nvPr/>
        </p:nvSpPr>
        <p:spPr>
          <a:xfrm>
            <a:off x="4059247" y="26671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2225B5-E147-85D8-B412-B6ABE6563E79}"/>
              </a:ext>
            </a:extLst>
          </p:cNvPr>
          <p:cNvSpPr txBox="1"/>
          <p:nvPr/>
        </p:nvSpPr>
        <p:spPr>
          <a:xfrm>
            <a:off x="4059247" y="335142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CFE02-AC11-B547-7C0F-C386C2E360B0}"/>
              </a:ext>
            </a:extLst>
          </p:cNvPr>
          <p:cNvSpPr txBox="1"/>
          <p:nvPr/>
        </p:nvSpPr>
        <p:spPr>
          <a:xfrm>
            <a:off x="4059247" y="398402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190C6F-966C-04AC-A127-6C699C9FE5FF}"/>
              </a:ext>
            </a:extLst>
          </p:cNvPr>
          <p:cNvSpPr/>
          <p:nvPr/>
        </p:nvSpPr>
        <p:spPr>
          <a:xfrm>
            <a:off x="4454136" y="150290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0E00F4-FCFF-3753-CE21-8D930DE8D39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888524" y="1485766"/>
            <a:ext cx="0" cy="305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BE01055-07D0-5C16-4268-2EED1C1811B0}"/>
              </a:ext>
            </a:extLst>
          </p:cNvPr>
          <p:cNvSpPr/>
          <p:nvPr/>
        </p:nvSpPr>
        <p:spPr>
          <a:xfrm>
            <a:off x="4457531" y="211519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DD4921-441F-CA88-7697-56514F2C6493}"/>
              </a:ext>
            </a:extLst>
          </p:cNvPr>
          <p:cNvSpPr/>
          <p:nvPr/>
        </p:nvSpPr>
        <p:spPr>
          <a:xfrm>
            <a:off x="4443289" y="272501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4AF89A-E08E-CD5B-E69C-FF68DD70D6C3}"/>
              </a:ext>
            </a:extLst>
          </p:cNvPr>
          <p:cNvSpPr/>
          <p:nvPr/>
        </p:nvSpPr>
        <p:spPr>
          <a:xfrm>
            <a:off x="4459985" y="340195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A1E800A-9F84-7B56-55A8-6D1061199885}"/>
              </a:ext>
            </a:extLst>
          </p:cNvPr>
          <p:cNvSpPr/>
          <p:nvPr/>
        </p:nvSpPr>
        <p:spPr>
          <a:xfrm>
            <a:off x="4473936" y="404141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1860CE-3130-D0A4-946E-92DA1D34EB94}"/>
              </a:ext>
            </a:extLst>
          </p:cNvPr>
          <p:cNvSpPr txBox="1"/>
          <p:nvPr/>
        </p:nvSpPr>
        <p:spPr>
          <a:xfrm>
            <a:off x="5373433" y="151191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5E790-DCF6-4F34-67EF-4788EF761498}"/>
              </a:ext>
            </a:extLst>
          </p:cNvPr>
          <p:cNvSpPr txBox="1"/>
          <p:nvPr/>
        </p:nvSpPr>
        <p:spPr>
          <a:xfrm>
            <a:off x="6333613" y="1529244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AF3FEE-7672-2DAA-0C4F-D95DDC969C46}"/>
              </a:ext>
            </a:extLst>
          </p:cNvPr>
          <p:cNvSpPr txBox="1"/>
          <p:nvPr/>
        </p:nvSpPr>
        <p:spPr>
          <a:xfrm>
            <a:off x="7391212" y="149994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37EFE-2C3B-157A-0788-2FA833CAB27B}"/>
              </a:ext>
            </a:extLst>
          </p:cNvPr>
          <p:cNvSpPr txBox="1"/>
          <p:nvPr/>
        </p:nvSpPr>
        <p:spPr>
          <a:xfrm>
            <a:off x="5373433" y="209066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C98438-6CE4-9790-B0CD-E350CE27FDCA}"/>
              </a:ext>
            </a:extLst>
          </p:cNvPr>
          <p:cNvSpPr txBox="1"/>
          <p:nvPr/>
        </p:nvSpPr>
        <p:spPr>
          <a:xfrm>
            <a:off x="6333613" y="210800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2BB916-977B-FE51-C232-5B38EB8AB7D2}"/>
              </a:ext>
            </a:extLst>
          </p:cNvPr>
          <p:cNvSpPr txBox="1"/>
          <p:nvPr/>
        </p:nvSpPr>
        <p:spPr>
          <a:xfrm>
            <a:off x="7391212" y="2078699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2DE98-F86C-5A71-037D-9086DE374B55}"/>
              </a:ext>
            </a:extLst>
          </p:cNvPr>
          <p:cNvSpPr txBox="1"/>
          <p:nvPr/>
        </p:nvSpPr>
        <p:spPr>
          <a:xfrm>
            <a:off x="5378113" y="2673651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CD5FC1-E0E2-7DA2-238A-128CC95F53D6}"/>
              </a:ext>
            </a:extLst>
          </p:cNvPr>
          <p:cNvSpPr txBox="1"/>
          <p:nvPr/>
        </p:nvSpPr>
        <p:spPr>
          <a:xfrm>
            <a:off x="6338293" y="269098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D78293-3FB1-F950-07BD-44E63121EC30}"/>
              </a:ext>
            </a:extLst>
          </p:cNvPr>
          <p:cNvSpPr txBox="1"/>
          <p:nvPr/>
        </p:nvSpPr>
        <p:spPr>
          <a:xfrm>
            <a:off x="7395892" y="266168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A0E47F-01DB-E427-44AA-B12F7D1A0FE9}"/>
              </a:ext>
            </a:extLst>
          </p:cNvPr>
          <p:cNvSpPr txBox="1"/>
          <p:nvPr/>
        </p:nvSpPr>
        <p:spPr>
          <a:xfrm>
            <a:off x="5397046" y="330403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C5810C-A808-9288-C02D-F825C7E2112F}"/>
              </a:ext>
            </a:extLst>
          </p:cNvPr>
          <p:cNvSpPr txBox="1"/>
          <p:nvPr/>
        </p:nvSpPr>
        <p:spPr>
          <a:xfrm>
            <a:off x="6357226" y="3321364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037EEE-68A5-A6DC-04BF-D5CED4EDD336}"/>
              </a:ext>
            </a:extLst>
          </p:cNvPr>
          <p:cNvSpPr txBox="1"/>
          <p:nvPr/>
        </p:nvSpPr>
        <p:spPr>
          <a:xfrm>
            <a:off x="7414825" y="329206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60477B-8EFD-4A9F-31DD-1A889A51F32D}"/>
              </a:ext>
            </a:extLst>
          </p:cNvPr>
          <p:cNvSpPr txBox="1"/>
          <p:nvPr/>
        </p:nvSpPr>
        <p:spPr>
          <a:xfrm>
            <a:off x="5378113" y="3973634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3F01BA-813F-5883-63A5-706AE92DE0CA}"/>
              </a:ext>
            </a:extLst>
          </p:cNvPr>
          <p:cNvSpPr txBox="1"/>
          <p:nvPr/>
        </p:nvSpPr>
        <p:spPr>
          <a:xfrm>
            <a:off x="6338293" y="3990966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4C7C4B-F7BC-2D8C-386A-71C009F6AD46}"/>
              </a:ext>
            </a:extLst>
          </p:cNvPr>
          <p:cNvSpPr txBox="1"/>
          <p:nvPr/>
        </p:nvSpPr>
        <p:spPr>
          <a:xfrm>
            <a:off x="7395892" y="396166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D8965A2-C1A9-4A81-5B03-DD7203C68822}"/>
              </a:ext>
            </a:extLst>
          </p:cNvPr>
          <p:cNvSpPr/>
          <p:nvPr/>
        </p:nvSpPr>
        <p:spPr>
          <a:xfrm>
            <a:off x="5040293" y="152924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3E0FB3-E5BD-6E6E-3506-D9BB9A4F06AC}"/>
              </a:ext>
            </a:extLst>
          </p:cNvPr>
          <p:cNvSpPr/>
          <p:nvPr/>
        </p:nvSpPr>
        <p:spPr>
          <a:xfrm>
            <a:off x="5043688" y="214153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22FBF3A-877F-BC08-287F-43C96186CE93}"/>
              </a:ext>
            </a:extLst>
          </p:cNvPr>
          <p:cNvSpPr/>
          <p:nvPr/>
        </p:nvSpPr>
        <p:spPr>
          <a:xfrm>
            <a:off x="5029446" y="275135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DC0923-D789-889A-2CCF-E646B15AB7E9}"/>
              </a:ext>
            </a:extLst>
          </p:cNvPr>
          <p:cNvSpPr/>
          <p:nvPr/>
        </p:nvSpPr>
        <p:spPr>
          <a:xfrm>
            <a:off x="5046142" y="342829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C5447C-6399-AAC1-CD8C-27A09325C2A0}"/>
              </a:ext>
            </a:extLst>
          </p:cNvPr>
          <p:cNvSpPr/>
          <p:nvPr/>
        </p:nvSpPr>
        <p:spPr>
          <a:xfrm>
            <a:off x="5060093" y="40677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653787-70B6-FCA8-EE1D-603F98D270B5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065541" y="1070698"/>
            <a:ext cx="1472851" cy="50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99B30D7-9976-B30D-430B-836D86A2B792}"/>
              </a:ext>
            </a:extLst>
          </p:cNvPr>
          <p:cNvSpPr txBox="1"/>
          <p:nvPr/>
        </p:nvSpPr>
        <p:spPr>
          <a:xfrm>
            <a:off x="412641" y="762921"/>
            <a:ext cx="1305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Acceptor 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57414E-592B-6C6F-D230-418B1C25A8DB}"/>
              </a:ext>
            </a:extLst>
          </p:cNvPr>
          <p:cNvSpPr txBox="1"/>
          <p:nvPr/>
        </p:nvSpPr>
        <p:spPr>
          <a:xfrm>
            <a:off x="4411243" y="953783"/>
            <a:ext cx="9435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D30A88-8C00-BA6D-78EC-080738E4FB17}"/>
              </a:ext>
            </a:extLst>
          </p:cNvPr>
          <p:cNvCxnSpPr>
            <a:cxnSpLocks/>
            <a:stCxn id="82" idx="2"/>
            <a:endCxn id="38" idx="1"/>
          </p:cNvCxnSpPr>
          <p:nvPr/>
        </p:nvCxnSpPr>
        <p:spPr>
          <a:xfrm>
            <a:off x="737669" y="2268613"/>
            <a:ext cx="1262829" cy="52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C891ED2-80EB-0DB0-7307-660D2A1B98AB}"/>
              </a:ext>
            </a:extLst>
          </p:cNvPr>
          <p:cNvSpPr txBox="1"/>
          <p:nvPr/>
        </p:nvSpPr>
        <p:spPr>
          <a:xfrm>
            <a:off x="409797" y="1960836"/>
            <a:ext cx="6557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Hole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4E8058-4822-94B7-AB99-1A55BF1E0A29}"/>
              </a:ext>
            </a:extLst>
          </p:cNvPr>
          <p:cNvCxnSpPr>
            <a:cxnSpLocks/>
            <a:stCxn id="86" idx="2"/>
            <a:endCxn id="64" idx="3"/>
          </p:cNvCxnSpPr>
          <p:nvPr/>
        </p:nvCxnSpPr>
        <p:spPr>
          <a:xfrm flipH="1">
            <a:off x="7639870" y="2239716"/>
            <a:ext cx="840663" cy="5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C12F8A2-1EF2-1891-8F0D-0373D61C4DFF}"/>
              </a:ext>
            </a:extLst>
          </p:cNvPr>
          <p:cNvSpPr txBox="1"/>
          <p:nvPr/>
        </p:nvSpPr>
        <p:spPr>
          <a:xfrm>
            <a:off x="8041455" y="1931939"/>
            <a:ext cx="878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Electron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B581B2-A14D-324F-961E-A4539ABBA469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7138460" y="1427332"/>
            <a:ext cx="1372968" cy="7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6F05682-C3C3-AAAC-107A-CEE1C6BF51F1}"/>
              </a:ext>
            </a:extLst>
          </p:cNvPr>
          <p:cNvSpPr txBox="1"/>
          <p:nvPr/>
        </p:nvSpPr>
        <p:spPr>
          <a:xfrm>
            <a:off x="7985847" y="1119555"/>
            <a:ext cx="105116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Donner ion</a:t>
            </a:r>
          </a:p>
        </p:txBody>
      </p:sp>
    </p:spTree>
    <p:extLst>
      <p:ext uri="{BB962C8B-B14F-4D97-AF65-F5344CB8AC3E}">
        <p14:creationId xmlns:p14="http://schemas.microsoft.com/office/powerpoint/2010/main" val="423588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p-n Semiconductor (Diode)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DB4FB3-AFC0-D1CE-3D94-220657B1C39C}"/>
              </a:ext>
            </a:extLst>
          </p:cNvPr>
          <p:cNvSpPr/>
          <p:nvPr/>
        </p:nvSpPr>
        <p:spPr>
          <a:xfrm>
            <a:off x="1783477" y="867260"/>
            <a:ext cx="2585998" cy="930008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AFF08-AE2E-C68E-5611-0159CB2F5A0D}"/>
              </a:ext>
            </a:extLst>
          </p:cNvPr>
          <p:cNvSpPr/>
          <p:nvPr/>
        </p:nvSpPr>
        <p:spPr>
          <a:xfrm>
            <a:off x="5312981" y="867260"/>
            <a:ext cx="2585998" cy="930010"/>
          </a:xfrm>
          <a:prstGeom prst="rect">
            <a:avLst/>
          </a:prstGeom>
          <a:solidFill>
            <a:srgbClr val="FF99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34192-B4E9-F9D8-F7BA-576310231EED}"/>
              </a:ext>
            </a:extLst>
          </p:cNvPr>
          <p:cNvSpPr/>
          <p:nvPr/>
        </p:nvSpPr>
        <p:spPr>
          <a:xfrm>
            <a:off x="4369475" y="867260"/>
            <a:ext cx="943506" cy="930008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AE41F6-7D33-EC8A-B3B2-A03070FE19C9}"/>
              </a:ext>
            </a:extLst>
          </p:cNvPr>
          <p:cNvSpPr/>
          <p:nvPr/>
        </p:nvSpPr>
        <p:spPr>
          <a:xfrm>
            <a:off x="5706444" y="95397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3C95F-D4AF-31B8-162E-919FE878CFC2}"/>
              </a:ext>
            </a:extLst>
          </p:cNvPr>
          <p:cNvSpPr/>
          <p:nvPr/>
        </p:nvSpPr>
        <p:spPr>
          <a:xfrm>
            <a:off x="6783957" y="95397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23CE4-68D1-FDF7-72E8-844E25C1FFF3}"/>
              </a:ext>
            </a:extLst>
          </p:cNvPr>
          <p:cNvSpPr/>
          <p:nvPr/>
        </p:nvSpPr>
        <p:spPr>
          <a:xfrm>
            <a:off x="5706444" y="151194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CCF27-0B89-1D95-47E6-20126825A7F8}"/>
              </a:ext>
            </a:extLst>
          </p:cNvPr>
          <p:cNvSpPr/>
          <p:nvPr/>
        </p:nvSpPr>
        <p:spPr>
          <a:xfrm>
            <a:off x="6783957" y="151194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17B195-B31F-FDB8-FB39-317FD9EE5BD2}"/>
              </a:ext>
            </a:extLst>
          </p:cNvPr>
          <p:cNvSpPr/>
          <p:nvPr/>
        </p:nvSpPr>
        <p:spPr>
          <a:xfrm>
            <a:off x="2491096" y="95397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9EC860-2F78-20BD-8865-21C1B178B8D2}"/>
              </a:ext>
            </a:extLst>
          </p:cNvPr>
          <p:cNvSpPr/>
          <p:nvPr/>
        </p:nvSpPr>
        <p:spPr>
          <a:xfrm>
            <a:off x="3568609" y="95397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519E5F-3838-8CAB-1104-7F9C2788E813}"/>
              </a:ext>
            </a:extLst>
          </p:cNvPr>
          <p:cNvSpPr/>
          <p:nvPr/>
        </p:nvSpPr>
        <p:spPr>
          <a:xfrm>
            <a:off x="2491096" y="151194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6C170C-831A-2C80-74F0-7DC1C0EF2EF0}"/>
              </a:ext>
            </a:extLst>
          </p:cNvPr>
          <p:cNvSpPr/>
          <p:nvPr/>
        </p:nvSpPr>
        <p:spPr>
          <a:xfrm>
            <a:off x="3568609" y="151194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0A22C-6C26-CDED-1861-F4E626C419F5}"/>
              </a:ext>
            </a:extLst>
          </p:cNvPr>
          <p:cNvSpPr txBox="1"/>
          <p:nvPr/>
        </p:nvSpPr>
        <p:spPr>
          <a:xfrm>
            <a:off x="1958244" y="88265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29954-907F-AD9F-0544-9548CBBF99BA}"/>
              </a:ext>
            </a:extLst>
          </p:cNvPr>
          <p:cNvSpPr txBox="1"/>
          <p:nvPr/>
        </p:nvSpPr>
        <p:spPr>
          <a:xfrm>
            <a:off x="3056605" y="89681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59384-76EA-2A05-0881-05190031DC99}"/>
              </a:ext>
            </a:extLst>
          </p:cNvPr>
          <p:cNvSpPr txBox="1"/>
          <p:nvPr/>
        </p:nvSpPr>
        <p:spPr>
          <a:xfrm>
            <a:off x="1958244" y="139764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EB04A-356A-A328-CADB-BBE3224EB862}"/>
              </a:ext>
            </a:extLst>
          </p:cNvPr>
          <p:cNvSpPr txBox="1"/>
          <p:nvPr/>
        </p:nvSpPr>
        <p:spPr>
          <a:xfrm>
            <a:off x="3056605" y="141180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B66CF-8931-C88D-082F-CA076377CE9E}"/>
              </a:ext>
            </a:extLst>
          </p:cNvPr>
          <p:cNvSpPr txBox="1"/>
          <p:nvPr/>
        </p:nvSpPr>
        <p:spPr>
          <a:xfrm>
            <a:off x="4016993" y="91073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83FDFD-EB4A-0F32-0EF8-2AABDB9F6659}"/>
              </a:ext>
            </a:extLst>
          </p:cNvPr>
          <p:cNvSpPr txBox="1"/>
          <p:nvPr/>
        </p:nvSpPr>
        <p:spPr>
          <a:xfrm>
            <a:off x="4016993" y="1425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190C6F-966C-04AC-A127-6C699C9FE5FF}"/>
              </a:ext>
            </a:extLst>
          </p:cNvPr>
          <p:cNvSpPr/>
          <p:nvPr/>
        </p:nvSpPr>
        <p:spPr>
          <a:xfrm>
            <a:off x="4406840" y="884398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0E00F4-FCFF-3753-CE21-8D930DE8D396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841228" y="867260"/>
            <a:ext cx="0" cy="93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BE01055-07D0-5C16-4268-2EED1C1811B0}"/>
              </a:ext>
            </a:extLst>
          </p:cNvPr>
          <p:cNvSpPr/>
          <p:nvPr/>
        </p:nvSpPr>
        <p:spPr>
          <a:xfrm>
            <a:off x="4410235" y="149669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1860CE-3130-D0A4-946E-92DA1D34EB94}"/>
              </a:ext>
            </a:extLst>
          </p:cNvPr>
          <p:cNvSpPr txBox="1"/>
          <p:nvPr/>
        </p:nvSpPr>
        <p:spPr>
          <a:xfrm>
            <a:off x="5326137" y="893406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5E790-DCF6-4F34-67EF-4788EF761498}"/>
              </a:ext>
            </a:extLst>
          </p:cNvPr>
          <p:cNvSpPr txBox="1"/>
          <p:nvPr/>
        </p:nvSpPr>
        <p:spPr>
          <a:xfrm>
            <a:off x="6286317" y="910738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AF3FEE-7672-2DAA-0C4F-D95DDC969C46}"/>
              </a:ext>
            </a:extLst>
          </p:cNvPr>
          <p:cNvSpPr txBox="1"/>
          <p:nvPr/>
        </p:nvSpPr>
        <p:spPr>
          <a:xfrm>
            <a:off x="7343916" y="881437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37EFE-2C3B-157A-0788-2FA833CAB27B}"/>
              </a:ext>
            </a:extLst>
          </p:cNvPr>
          <p:cNvSpPr txBox="1"/>
          <p:nvPr/>
        </p:nvSpPr>
        <p:spPr>
          <a:xfrm>
            <a:off x="5326137" y="1472162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C98438-6CE4-9790-B0CD-E350CE27FDCA}"/>
              </a:ext>
            </a:extLst>
          </p:cNvPr>
          <p:cNvSpPr txBox="1"/>
          <p:nvPr/>
        </p:nvSpPr>
        <p:spPr>
          <a:xfrm>
            <a:off x="6286317" y="1489494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2BB916-977B-FE51-C232-5B38EB8AB7D2}"/>
              </a:ext>
            </a:extLst>
          </p:cNvPr>
          <p:cNvSpPr txBox="1"/>
          <p:nvPr/>
        </p:nvSpPr>
        <p:spPr>
          <a:xfrm>
            <a:off x="7343916" y="1460193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D8965A2-C1A9-4A81-5B03-DD7203C68822}"/>
              </a:ext>
            </a:extLst>
          </p:cNvPr>
          <p:cNvSpPr/>
          <p:nvPr/>
        </p:nvSpPr>
        <p:spPr>
          <a:xfrm>
            <a:off x="4992997" y="910738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3E0FB3-E5BD-6E6E-3506-D9BB9A4F06AC}"/>
              </a:ext>
            </a:extLst>
          </p:cNvPr>
          <p:cNvSpPr/>
          <p:nvPr/>
        </p:nvSpPr>
        <p:spPr>
          <a:xfrm>
            <a:off x="4996392" y="15230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2734F5-B369-50C5-A920-CC056136B686}"/>
              </a:ext>
            </a:extLst>
          </p:cNvPr>
          <p:cNvCxnSpPr/>
          <p:nvPr/>
        </p:nvCxnSpPr>
        <p:spPr>
          <a:xfrm>
            <a:off x="4369475" y="1797268"/>
            <a:ext cx="0" cy="33057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3F9E3D8-5667-9720-ED3E-A125244CEAEC}"/>
              </a:ext>
            </a:extLst>
          </p:cNvPr>
          <p:cNvCxnSpPr/>
          <p:nvPr/>
        </p:nvCxnSpPr>
        <p:spPr>
          <a:xfrm>
            <a:off x="5312981" y="1797268"/>
            <a:ext cx="0" cy="33057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2D5207-C9A4-7E2F-6CFA-CF70AEACC650}"/>
              </a:ext>
            </a:extLst>
          </p:cNvPr>
          <p:cNvCxnSpPr>
            <a:cxnSpLocks/>
          </p:cNvCxnSpPr>
          <p:nvPr/>
        </p:nvCxnSpPr>
        <p:spPr>
          <a:xfrm>
            <a:off x="5300203" y="2539916"/>
            <a:ext cx="2585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A055839-4FA4-B8DA-9361-A929BA3C7E4E}"/>
              </a:ext>
            </a:extLst>
          </p:cNvPr>
          <p:cNvCxnSpPr>
            <a:cxnSpLocks/>
          </p:cNvCxnSpPr>
          <p:nvPr/>
        </p:nvCxnSpPr>
        <p:spPr>
          <a:xfrm>
            <a:off x="1770699" y="3047040"/>
            <a:ext cx="2585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CF1087-9AB7-44D3-0FF3-4E8B3FEDC3EC}"/>
              </a:ext>
            </a:extLst>
          </p:cNvPr>
          <p:cNvCxnSpPr>
            <a:cxnSpLocks/>
          </p:cNvCxnSpPr>
          <p:nvPr/>
        </p:nvCxnSpPr>
        <p:spPr>
          <a:xfrm>
            <a:off x="1770699" y="2539916"/>
            <a:ext cx="2585998" cy="0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3CB38DC-5A07-B28D-1058-839463B53008}"/>
              </a:ext>
            </a:extLst>
          </p:cNvPr>
          <p:cNvCxnSpPr>
            <a:cxnSpLocks/>
          </p:cNvCxnSpPr>
          <p:nvPr/>
        </p:nvCxnSpPr>
        <p:spPr>
          <a:xfrm>
            <a:off x="5300203" y="3047040"/>
            <a:ext cx="2585998" cy="0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50EFA9-C64A-ECAA-FA90-2E5000F8C4CA}"/>
              </a:ext>
            </a:extLst>
          </p:cNvPr>
          <p:cNvCxnSpPr>
            <a:cxnSpLocks/>
          </p:cNvCxnSpPr>
          <p:nvPr/>
        </p:nvCxnSpPr>
        <p:spPr>
          <a:xfrm flipV="1">
            <a:off x="4356697" y="2539916"/>
            <a:ext cx="956662" cy="5071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EFD8BAC-A397-2DB1-C5CC-D28538DB68E4}"/>
              </a:ext>
            </a:extLst>
          </p:cNvPr>
          <p:cNvCxnSpPr>
            <a:cxnSpLocks/>
          </p:cNvCxnSpPr>
          <p:nvPr/>
        </p:nvCxnSpPr>
        <p:spPr>
          <a:xfrm>
            <a:off x="4343540" y="2546816"/>
            <a:ext cx="943507" cy="506954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84AAB25-E51F-D822-4720-D042D65620C8}"/>
              </a:ext>
            </a:extLst>
          </p:cNvPr>
          <p:cNvSpPr txBox="1"/>
          <p:nvPr/>
        </p:nvSpPr>
        <p:spPr>
          <a:xfrm>
            <a:off x="5557337" y="2248259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Concentration of Donner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567593-209D-1DD9-8114-2AF57899B5F0}"/>
              </a:ext>
            </a:extLst>
          </p:cNvPr>
          <p:cNvSpPr txBox="1"/>
          <p:nvPr/>
        </p:nvSpPr>
        <p:spPr>
          <a:xfrm>
            <a:off x="1832264" y="2239039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Concentration of Acceptor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68C501-DD96-9500-73C8-E955C245865B}"/>
              </a:ext>
            </a:extLst>
          </p:cNvPr>
          <p:cNvCxnSpPr>
            <a:cxnSpLocks/>
          </p:cNvCxnSpPr>
          <p:nvPr/>
        </p:nvCxnSpPr>
        <p:spPr>
          <a:xfrm>
            <a:off x="5284322" y="4052241"/>
            <a:ext cx="2585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BA77CC-4A07-CB4A-9813-7D760029EDCF}"/>
              </a:ext>
            </a:extLst>
          </p:cNvPr>
          <p:cNvCxnSpPr>
            <a:cxnSpLocks/>
          </p:cNvCxnSpPr>
          <p:nvPr/>
        </p:nvCxnSpPr>
        <p:spPr>
          <a:xfrm>
            <a:off x="1754818" y="4559365"/>
            <a:ext cx="6115502" cy="0"/>
          </a:xfrm>
          <a:prstGeom prst="line">
            <a:avLst/>
          </a:prstGeom>
          <a:ln w="2540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37619E4-E366-F387-292B-2905ABD026F4}"/>
              </a:ext>
            </a:extLst>
          </p:cNvPr>
          <p:cNvCxnSpPr>
            <a:cxnSpLocks/>
          </p:cNvCxnSpPr>
          <p:nvPr/>
        </p:nvCxnSpPr>
        <p:spPr>
          <a:xfrm>
            <a:off x="1754818" y="4052241"/>
            <a:ext cx="2585998" cy="0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DCCC57F-763B-5CD7-B592-066E04E7825A}"/>
              </a:ext>
            </a:extLst>
          </p:cNvPr>
          <p:cNvCxnSpPr>
            <a:cxnSpLocks/>
          </p:cNvCxnSpPr>
          <p:nvPr/>
        </p:nvCxnSpPr>
        <p:spPr>
          <a:xfrm flipH="1" flipV="1">
            <a:off x="5297478" y="4052241"/>
            <a:ext cx="6715" cy="5071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13D6EFB-BF55-7C85-BE77-7247892166C4}"/>
              </a:ext>
            </a:extLst>
          </p:cNvPr>
          <p:cNvCxnSpPr>
            <a:cxnSpLocks/>
          </p:cNvCxnSpPr>
          <p:nvPr/>
        </p:nvCxnSpPr>
        <p:spPr>
          <a:xfrm>
            <a:off x="4327659" y="4059141"/>
            <a:ext cx="0" cy="500223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54514D2-CE74-FBC1-87CF-71BF45DCE56B}"/>
              </a:ext>
            </a:extLst>
          </p:cNvPr>
          <p:cNvSpPr txBox="1"/>
          <p:nvPr/>
        </p:nvSpPr>
        <p:spPr>
          <a:xfrm>
            <a:off x="5541456" y="3760584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Concentration of electron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BA72B0-14E7-9B0F-2717-630B32A5CF9A}"/>
              </a:ext>
            </a:extLst>
          </p:cNvPr>
          <p:cNvSpPr txBox="1"/>
          <p:nvPr/>
        </p:nvSpPr>
        <p:spPr>
          <a:xfrm>
            <a:off x="1816383" y="3751364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Concentration of hole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E2C1C9-3DEF-1278-D1C5-97F64D3821FD}"/>
              </a:ext>
            </a:extLst>
          </p:cNvPr>
          <p:cNvSpPr txBox="1"/>
          <p:nvPr/>
        </p:nvSpPr>
        <p:spPr>
          <a:xfrm>
            <a:off x="5706444" y="49333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n-Silicon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A0F20D-962E-3592-FDB9-8B62AABCB713}"/>
              </a:ext>
            </a:extLst>
          </p:cNvPr>
          <p:cNvSpPr txBox="1"/>
          <p:nvPr/>
        </p:nvSpPr>
        <p:spPr>
          <a:xfrm>
            <a:off x="2358899" y="49333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p-Silicon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095A9B-3EDF-C66F-BA38-9DED6B25D416}"/>
              </a:ext>
            </a:extLst>
          </p:cNvPr>
          <p:cNvSpPr txBox="1"/>
          <p:nvPr/>
        </p:nvSpPr>
        <p:spPr>
          <a:xfrm>
            <a:off x="4363947" y="488947"/>
            <a:ext cx="9435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Junction</a:t>
            </a:r>
          </a:p>
        </p:txBody>
      </p:sp>
    </p:spTree>
    <p:extLst>
      <p:ext uri="{BB962C8B-B14F-4D97-AF65-F5344CB8AC3E}">
        <p14:creationId xmlns:p14="http://schemas.microsoft.com/office/powerpoint/2010/main" val="311864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p-n Semiconductor (Diode)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DB4FB3-AFC0-D1CE-3D94-220657B1C39C}"/>
              </a:ext>
            </a:extLst>
          </p:cNvPr>
          <p:cNvSpPr/>
          <p:nvPr/>
        </p:nvSpPr>
        <p:spPr>
          <a:xfrm>
            <a:off x="1807125" y="875143"/>
            <a:ext cx="2585998" cy="930008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AFF08-AE2E-C68E-5611-0159CB2F5A0D}"/>
              </a:ext>
            </a:extLst>
          </p:cNvPr>
          <p:cNvSpPr/>
          <p:nvPr/>
        </p:nvSpPr>
        <p:spPr>
          <a:xfrm>
            <a:off x="5336629" y="875143"/>
            <a:ext cx="2585998" cy="930010"/>
          </a:xfrm>
          <a:prstGeom prst="rect">
            <a:avLst/>
          </a:prstGeom>
          <a:solidFill>
            <a:srgbClr val="FF99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34192-B4E9-F9D8-F7BA-576310231EED}"/>
              </a:ext>
            </a:extLst>
          </p:cNvPr>
          <p:cNvSpPr/>
          <p:nvPr/>
        </p:nvSpPr>
        <p:spPr>
          <a:xfrm>
            <a:off x="4393123" y="875143"/>
            <a:ext cx="943506" cy="930008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AE41F6-7D33-EC8A-B3B2-A03070FE19C9}"/>
              </a:ext>
            </a:extLst>
          </p:cNvPr>
          <p:cNvSpPr/>
          <p:nvPr/>
        </p:nvSpPr>
        <p:spPr>
          <a:xfrm>
            <a:off x="5730092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3C95F-D4AF-31B8-162E-919FE878CFC2}"/>
              </a:ext>
            </a:extLst>
          </p:cNvPr>
          <p:cNvSpPr/>
          <p:nvPr/>
        </p:nvSpPr>
        <p:spPr>
          <a:xfrm>
            <a:off x="6807605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23CE4-68D1-FDF7-72E8-844E25C1FFF3}"/>
              </a:ext>
            </a:extLst>
          </p:cNvPr>
          <p:cNvSpPr/>
          <p:nvPr/>
        </p:nvSpPr>
        <p:spPr>
          <a:xfrm>
            <a:off x="5730092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CCF27-0B89-1D95-47E6-20126825A7F8}"/>
              </a:ext>
            </a:extLst>
          </p:cNvPr>
          <p:cNvSpPr/>
          <p:nvPr/>
        </p:nvSpPr>
        <p:spPr>
          <a:xfrm>
            <a:off x="6807605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17B195-B31F-FDB8-FB39-317FD9EE5BD2}"/>
              </a:ext>
            </a:extLst>
          </p:cNvPr>
          <p:cNvSpPr/>
          <p:nvPr/>
        </p:nvSpPr>
        <p:spPr>
          <a:xfrm>
            <a:off x="2514744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9EC860-2F78-20BD-8865-21C1B178B8D2}"/>
              </a:ext>
            </a:extLst>
          </p:cNvPr>
          <p:cNvSpPr/>
          <p:nvPr/>
        </p:nvSpPr>
        <p:spPr>
          <a:xfrm>
            <a:off x="3592257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519E5F-3838-8CAB-1104-7F9C2788E813}"/>
              </a:ext>
            </a:extLst>
          </p:cNvPr>
          <p:cNvSpPr/>
          <p:nvPr/>
        </p:nvSpPr>
        <p:spPr>
          <a:xfrm>
            <a:off x="2514744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6C170C-831A-2C80-74F0-7DC1C0EF2EF0}"/>
              </a:ext>
            </a:extLst>
          </p:cNvPr>
          <p:cNvSpPr/>
          <p:nvPr/>
        </p:nvSpPr>
        <p:spPr>
          <a:xfrm>
            <a:off x="3592257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0A22C-6C26-CDED-1861-F4E626C419F5}"/>
              </a:ext>
            </a:extLst>
          </p:cNvPr>
          <p:cNvSpPr txBox="1"/>
          <p:nvPr/>
        </p:nvSpPr>
        <p:spPr>
          <a:xfrm>
            <a:off x="1981892" y="89053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29954-907F-AD9F-0544-9548CBBF99BA}"/>
              </a:ext>
            </a:extLst>
          </p:cNvPr>
          <p:cNvSpPr txBox="1"/>
          <p:nvPr/>
        </p:nvSpPr>
        <p:spPr>
          <a:xfrm>
            <a:off x="3080253" y="90469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59384-76EA-2A05-0881-05190031DC99}"/>
              </a:ext>
            </a:extLst>
          </p:cNvPr>
          <p:cNvSpPr txBox="1"/>
          <p:nvPr/>
        </p:nvSpPr>
        <p:spPr>
          <a:xfrm>
            <a:off x="1981892" y="140552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EB04A-356A-A328-CADB-BBE3224EB862}"/>
              </a:ext>
            </a:extLst>
          </p:cNvPr>
          <p:cNvSpPr txBox="1"/>
          <p:nvPr/>
        </p:nvSpPr>
        <p:spPr>
          <a:xfrm>
            <a:off x="3080253" y="141968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B66CF-8931-C88D-082F-CA076377CE9E}"/>
              </a:ext>
            </a:extLst>
          </p:cNvPr>
          <p:cNvSpPr txBox="1"/>
          <p:nvPr/>
        </p:nvSpPr>
        <p:spPr>
          <a:xfrm>
            <a:off x="4040641" y="91862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83FDFD-EB4A-0F32-0EF8-2AABDB9F6659}"/>
              </a:ext>
            </a:extLst>
          </p:cNvPr>
          <p:cNvSpPr txBox="1"/>
          <p:nvPr/>
        </p:nvSpPr>
        <p:spPr>
          <a:xfrm>
            <a:off x="4040641" y="143361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190C6F-966C-04AC-A127-6C699C9FE5FF}"/>
              </a:ext>
            </a:extLst>
          </p:cNvPr>
          <p:cNvSpPr/>
          <p:nvPr/>
        </p:nvSpPr>
        <p:spPr>
          <a:xfrm>
            <a:off x="4430488" y="89228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0E00F4-FCFF-3753-CE21-8D930DE8D396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864876" y="875143"/>
            <a:ext cx="0" cy="93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BE01055-07D0-5C16-4268-2EED1C1811B0}"/>
              </a:ext>
            </a:extLst>
          </p:cNvPr>
          <p:cNvSpPr/>
          <p:nvPr/>
        </p:nvSpPr>
        <p:spPr>
          <a:xfrm>
            <a:off x="4433883" y="150457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1860CE-3130-D0A4-946E-92DA1D34EB94}"/>
              </a:ext>
            </a:extLst>
          </p:cNvPr>
          <p:cNvSpPr txBox="1"/>
          <p:nvPr/>
        </p:nvSpPr>
        <p:spPr>
          <a:xfrm>
            <a:off x="5349785" y="901289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5E790-DCF6-4F34-67EF-4788EF761498}"/>
              </a:ext>
            </a:extLst>
          </p:cNvPr>
          <p:cNvSpPr txBox="1"/>
          <p:nvPr/>
        </p:nvSpPr>
        <p:spPr>
          <a:xfrm>
            <a:off x="6309965" y="918621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AF3FEE-7672-2DAA-0C4F-D95DDC969C46}"/>
              </a:ext>
            </a:extLst>
          </p:cNvPr>
          <p:cNvSpPr txBox="1"/>
          <p:nvPr/>
        </p:nvSpPr>
        <p:spPr>
          <a:xfrm>
            <a:off x="7367564" y="889320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37EFE-2C3B-157A-0788-2FA833CAB27B}"/>
              </a:ext>
            </a:extLst>
          </p:cNvPr>
          <p:cNvSpPr txBox="1"/>
          <p:nvPr/>
        </p:nvSpPr>
        <p:spPr>
          <a:xfrm>
            <a:off x="5349785" y="1480045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C98438-6CE4-9790-B0CD-E350CE27FDCA}"/>
              </a:ext>
            </a:extLst>
          </p:cNvPr>
          <p:cNvSpPr txBox="1"/>
          <p:nvPr/>
        </p:nvSpPr>
        <p:spPr>
          <a:xfrm>
            <a:off x="6309965" y="1497377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2BB916-977B-FE51-C232-5B38EB8AB7D2}"/>
              </a:ext>
            </a:extLst>
          </p:cNvPr>
          <p:cNvSpPr txBox="1"/>
          <p:nvPr/>
        </p:nvSpPr>
        <p:spPr>
          <a:xfrm>
            <a:off x="7367564" y="1468076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D8965A2-C1A9-4A81-5B03-DD7203C68822}"/>
              </a:ext>
            </a:extLst>
          </p:cNvPr>
          <p:cNvSpPr/>
          <p:nvPr/>
        </p:nvSpPr>
        <p:spPr>
          <a:xfrm>
            <a:off x="5016645" y="91862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3E0FB3-E5BD-6E6E-3506-D9BB9A4F06AC}"/>
              </a:ext>
            </a:extLst>
          </p:cNvPr>
          <p:cNvSpPr/>
          <p:nvPr/>
        </p:nvSpPr>
        <p:spPr>
          <a:xfrm>
            <a:off x="5020040" y="153091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2734F5-B369-50C5-A920-CC056136B686}"/>
              </a:ext>
            </a:extLst>
          </p:cNvPr>
          <p:cNvCxnSpPr/>
          <p:nvPr/>
        </p:nvCxnSpPr>
        <p:spPr>
          <a:xfrm>
            <a:off x="4393123" y="1805151"/>
            <a:ext cx="0" cy="33057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3F9E3D8-5667-9720-ED3E-A125244CEAEC}"/>
              </a:ext>
            </a:extLst>
          </p:cNvPr>
          <p:cNvCxnSpPr/>
          <p:nvPr/>
        </p:nvCxnSpPr>
        <p:spPr>
          <a:xfrm>
            <a:off x="5336629" y="1805151"/>
            <a:ext cx="0" cy="33057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68C501-DD96-9500-73C8-E955C245865B}"/>
              </a:ext>
            </a:extLst>
          </p:cNvPr>
          <p:cNvCxnSpPr>
            <a:cxnSpLocks/>
          </p:cNvCxnSpPr>
          <p:nvPr/>
        </p:nvCxnSpPr>
        <p:spPr>
          <a:xfrm>
            <a:off x="5316758" y="2712170"/>
            <a:ext cx="2585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BA77CC-4A07-CB4A-9813-7D760029EDCF}"/>
              </a:ext>
            </a:extLst>
          </p:cNvPr>
          <p:cNvCxnSpPr>
            <a:cxnSpLocks/>
          </p:cNvCxnSpPr>
          <p:nvPr/>
        </p:nvCxnSpPr>
        <p:spPr>
          <a:xfrm>
            <a:off x="4373252" y="2714641"/>
            <a:ext cx="976533" cy="1"/>
          </a:xfrm>
          <a:prstGeom prst="line">
            <a:avLst/>
          </a:prstGeom>
          <a:ln w="2540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37619E4-E366-F387-292B-2905ABD026F4}"/>
              </a:ext>
            </a:extLst>
          </p:cNvPr>
          <p:cNvCxnSpPr>
            <a:cxnSpLocks/>
          </p:cNvCxnSpPr>
          <p:nvPr/>
        </p:nvCxnSpPr>
        <p:spPr>
          <a:xfrm>
            <a:off x="1787254" y="2712170"/>
            <a:ext cx="2585998" cy="0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54514D2-CE74-FBC1-87CF-71BF45DCE56B}"/>
              </a:ext>
            </a:extLst>
          </p:cNvPr>
          <p:cNvSpPr txBox="1"/>
          <p:nvPr/>
        </p:nvSpPr>
        <p:spPr>
          <a:xfrm>
            <a:off x="5715799" y="2104113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space charge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BA72B0-14E7-9B0F-2717-630B32A5CF9A}"/>
              </a:ext>
            </a:extLst>
          </p:cNvPr>
          <p:cNvSpPr txBox="1"/>
          <p:nvPr/>
        </p:nvSpPr>
        <p:spPr>
          <a:xfrm>
            <a:off x="2014364" y="206058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space charge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BF70CD-BA24-4D12-3754-371FC6F80AB8}"/>
              </a:ext>
            </a:extLst>
          </p:cNvPr>
          <p:cNvSpPr/>
          <p:nvPr/>
        </p:nvSpPr>
        <p:spPr>
          <a:xfrm flipH="1">
            <a:off x="4400976" y="2404234"/>
            <a:ext cx="943506" cy="680755"/>
          </a:xfrm>
          <a:custGeom>
            <a:avLst/>
            <a:gdLst>
              <a:gd name="connsiteX0" fmla="*/ 0 w 922283"/>
              <a:gd name="connsiteY0" fmla="*/ 347993 h 680755"/>
              <a:gd name="connsiteX1" fmla="*/ 260131 w 922283"/>
              <a:gd name="connsiteY1" fmla="*/ 9034 h 680755"/>
              <a:gd name="connsiteX2" fmla="*/ 614855 w 922283"/>
              <a:gd name="connsiteY2" fmla="*/ 671186 h 680755"/>
              <a:gd name="connsiteX3" fmla="*/ 922283 w 922283"/>
              <a:gd name="connsiteY3" fmla="*/ 340110 h 68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283" h="680755">
                <a:moveTo>
                  <a:pt x="0" y="347993"/>
                </a:moveTo>
                <a:cubicBezTo>
                  <a:pt x="78827" y="151581"/>
                  <a:pt x="157655" y="-44831"/>
                  <a:pt x="260131" y="9034"/>
                </a:cubicBezTo>
                <a:cubicBezTo>
                  <a:pt x="362607" y="62899"/>
                  <a:pt x="504496" y="616007"/>
                  <a:pt x="614855" y="671186"/>
                </a:cubicBezTo>
                <a:cubicBezTo>
                  <a:pt x="725214" y="726365"/>
                  <a:pt x="823748" y="533237"/>
                  <a:pt x="922283" y="3401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422FD-9C84-92EE-4DB2-978E724C5DBF}"/>
              </a:ext>
            </a:extLst>
          </p:cNvPr>
          <p:cNvSpPr txBox="1"/>
          <p:nvPr/>
        </p:nvSpPr>
        <p:spPr>
          <a:xfrm>
            <a:off x="4525331" y="257440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3F4E-B4E2-9FFA-4D03-416003F8497F}"/>
              </a:ext>
            </a:extLst>
          </p:cNvPr>
          <p:cNvSpPr txBox="1"/>
          <p:nvPr/>
        </p:nvSpPr>
        <p:spPr>
          <a:xfrm>
            <a:off x="4939311" y="229486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9B02B-DB9E-E6D0-AA58-C8BC0F42EF60}"/>
              </a:ext>
            </a:extLst>
          </p:cNvPr>
          <p:cNvCxnSpPr>
            <a:stCxn id="107" idx="1"/>
          </p:cNvCxnSpPr>
          <p:nvPr/>
        </p:nvCxnSpPr>
        <p:spPr>
          <a:xfrm flipH="1">
            <a:off x="5218386" y="2258002"/>
            <a:ext cx="497413" cy="2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5948BC-D67A-21A8-16E3-9E76E4424F18}"/>
              </a:ext>
            </a:extLst>
          </p:cNvPr>
          <p:cNvCxnSpPr>
            <a:stCxn id="108" idx="3"/>
            <a:endCxn id="15" idx="1"/>
          </p:cNvCxnSpPr>
          <p:nvPr/>
        </p:nvCxnSpPr>
        <p:spPr>
          <a:xfrm>
            <a:off x="4029659" y="2214473"/>
            <a:ext cx="495672" cy="62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8EF27A-CE0E-3EE4-D985-9AFB90D91F43}"/>
              </a:ext>
            </a:extLst>
          </p:cNvPr>
          <p:cNvSpPr txBox="1"/>
          <p:nvPr/>
        </p:nvSpPr>
        <p:spPr>
          <a:xfrm>
            <a:off x="5706444" y="49333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n-Silicon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66E29D-F660-444F-B0E5-51E2573E920D}"/>
              </a:ext>
            </a:extLst>
          </p:cNvPr>
          <p:cNvSpPr txBox="1"/>
          <p:nvPr/>
        </p:nvSpPr>
        <p:spPr>
          <a:xfrm>
            <a:off x="2358899" y="49333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p-Silicon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7EC778-87E2-C707-F99D-21C5E1FAA1AC}"/>
              </a:ext>
            </a:extLst>
          </p:cNvPr>
          <p:cNvSpPr txBox="1"/>
          <p:nvPr/>
        </p:nvSpPr>
        <p:spPr>
          <a:xfrm>
            <a:off x="4363947" y="488947"/>
            <a:ext cx="9435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Junction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953F25-E585-F4F9-899C-95535F84D682}"/>
              </a:ext>
            </a:extLst>
          </p:cNvPr>
          <p:cNvCxnSpPr>
            <a:cxnSpLocks/>
          </p:cNvCxnSpPr>
          <p:nvPr/>
        </p:nvCxnSpPr>
        <p:spPr>
          <a:xfrm>
            <a:off x="1787254" y="4064614"/>
            <a:ext cx="6115502" cy="0"/>
          </a:xfrm>
          <a:prstGeom prst="line">
            <a:avLst/>
          </a:prstGeom>
          <a:ln w="2540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487F30-EFCB-6189-6713-E0116AAA4E05}"/>
              </a:ext>
            </a:extLst>
          </p:cNvPr>
          <p:cNvCxnSpPr>
            <a:cxnSpLocks/>
          </p:cNvCxnSpPr>
          <p:nvPr/>
        </p:nvCxnSpPr>
        <p:spPr>
          <a:xfrm>
            <a:off x="1772472" y="4866501"/>
            <a:ext cx="2620651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5AF99B-3F59-73B7-BDD2-0414D9F99D12}"/>
              </a:ext>
            </a:extLst>
          </p:cNvPr>
          <p:cNvCxnSpPr>
            <a:cxnSpLocks/>
          </p:cNvCxnSpPr>
          <p:nvPr/>
        </p:nvCxnSpPr>
        <p:spPr>
          <a:xfrm>
            <a:off x="5344482" y="3245280"/>
            <a:ext cx="2620651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7EBD64D-F610-2AFF-D4AE-AE653E386446}"/>
              </a:ext>
            </a:extLst>
          </p:cNvPr>
          <p:cNvSpPr/>
          <p:nvPr/>
        </p:nvSpPr>
        <p:spPr>
          <a:xfrm>
            <a:off x="4374931" y="3239814"/>
            <a:ext cx="961697" cy="1631731"/>
          </a:xfrm>
          <a:custGeom>
            <a:avLst/>
            <a:gdLst>
              <a:gd name="connsiteX0" fmla="*/ 0 w 961697"/>
              <a:gd name="connsiteY0" fmla="*/ 1631731 h 1631731"/>
              <a:gd name="connsiteX1" fmla="*/ 275897 w 961697"/>
              <a:gd name="connsiteY1" fmla="*/ 1442545 h 1631731"/>
              <a:gd name="connsiteX2" fmla="*/ 457200 w 961697"/>
              <a:gd name="connsiteY2" fmla="*/ 811924 h 1631731"/>
              <a:gd name="connsiteX3" fmla="*/ 606972 w 961697"/>
              <a:gd name="connsiteY3" fmla="*/ 204952 h 1631731"/>
              <a:gd name="connsiteX4" fmla="*/ 961697 w 961697"/>
              <a:gd name="connsiteY4" fmla="*/ 0 h 163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697" h="1631731">
                <a:moveTo>
                  <a:pt x="0" y="1631731"/>
                </a:moveTo>
                <a:cubicBezTo>
                  <a:pt x="99848" y="1605455"/>
                  <a:pt x="199697" y="1579179"/>
                  <a:pt x="275897" y="1442545"/>
                </a:cubicBezTo>
                <a:cubicBezTo>
                  <a:pt x="352097" y="1305910"/>
                  <a:pt x="402021" y="1018190"/>
                  <a:pt x="457200" y="811924"/>
                </a:cubicBezTo>
                <a:cubicBezTo>
                  <a:pt x="512379" y="605658"/>
                  <a:pt x="522889" y="340273"/>
                  <a:pt x="606972" y="204952"/>
                </a:cubicBezTo>
                <a:cubicBezTo>
                  <a:pt x="691055" y="69631"/>
                  <a:pt x="826376" y="34815"/>
                  <a:pt x="961697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A0C95E-40EC-FF80-1BD3-5EC2448727F9}"/>
                  </a:ext>
                </a:extLst>
              </p:cNvPr>
              <p:cNvSpPr txBox="1"/>
              <p:nvPr/>
            </p:nvSpPr>
            <p:spPr>
              <a:xfrm>
                <a:off x="1924334" y="4198322"/>
                <a:ext cx="826298" cy="56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A0C95E-40EC-FF80-1BD3-5EC244872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4" y="4198322"/>
                <a:ext cx="826298" cy="561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F83A16D-D178-6ADD-3CFB-7BE6DAB812E6}"/>
              </a:ext>
            </a:extLst>
          </p:cNvPr>
          <p:cNvCxnSpPr/>
          <p:nvPr/>
        </p:nvCxnSpPr>
        <p:spPr>
          <a:xfrm flipV="1">
            <a:off x="2014364" y="4064614"/>
            <a:ext cx="0" cy="796844"/>
          </a:xfrm>
          <a:prstGeom prst="straightConnector1">
            <a:avLst/>
          </a:prstGeom>
          <a:ln w="254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D9D9AC-F2D8-F80B-9749-8C8DCEEB731B}"/>
                  </a:ext>
                </a:extLst>
              </p:cNvPr>
              <p:cNvSpPr txBox="1"/>
              <p:nvPr/>
            </p:nvSpPr>
            <p:spPr>
              <a:xfrm>
                <a:off x="7428781" y="3391515"/>
                <a:ext cx="826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D9D9AC-F2D8-F80B-9749-8C8DCEEB7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781" y="3391515"/>
                <a:ext cx="8262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5826220-759D-EBF2-1147-B0CEF92070D5}"/>
              </a:ext>
            </a:extLst>
          </p:cNvPr>
          <p:cNvCxnSpPr/>
          <p:nvPr/>
        </p:nvCxnSpPr>
        <p:spPr>
          <a:xfrm flipV="1">
            <a:off x="7518811" y="3257807"/>
            <a:ext cx="0" cy="796844"/>
          </a:xfrm>
          <a:prstGeom prst="straightConnector1">
            <a:avLst/>
          </a:prstGeom>
          <a:ln w="254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5AFB41F-4860-A2E0-D031-97A52D78D728}"/>
                  </a:ext>
                </a:extLst>
              </p:cNvPr>
              <p:cNvSpPr txBox="1"/>
              <p:nvPr/>
            </p:nvSpPr>
            <p:spPr>
              <a:xfrm>
                <a:off x="7796915" y="2949155"/>
                <a:ext cx="826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5AFB41F-4860-A2E0-D031-97A52D78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15" y="2949155"/>
                <a:ext cx="8262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E31326-A57A-B6D6-6ECF-A75E275EB528}"/>
                  </a:ext>
                </a:extLst>
              </p:cNvPr>
              <p:cNvSpPr txBox="1"/>
              <p:nvPr/>
            </p:nvSpPr>
            <p:spPr>
              <a:xfrm>
                <a:off x="938322" y="4571488"/>
                <a:ext cx="826298" cy="56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E31326-A57A-B6D6-6ECF-A75E275E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22" y="4571488"/>
                <a:ext cx="826298" cy="5618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5F067201-800F-F35C-23DA-ED06B8784213}"/>
              </a:ext>
            </a:extLst>
          </p:cNvPr>
          <p:cNvSpPr txBox="1"/>
          <p:nvPr/>
        </p:nvSpPr>
        <p:spPr>
          <a:xfrm>
            <a:off x="5417724" y="4551922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Potential change across the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74ECA40-46A3-457C-C480-120AC1112700}"/>
                  </a:ext>
                </a:extLst>
              </p:cNvPr>
              <p:cNvSpPr txBox="1"/>
              <p:nvPr/>
            </p:nvSpPr>
            <p:spPr>
              <a:xfrm>
                <a:off x="3683678" y="3582686"/>
                <a:ext cx="826298" cy="56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74ECA40-46A3-457C-C480-120AC111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678" y="3582686"/>
                <a:ext cx="826298" cy="5618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F895100-77D3-3DBA-51F1-968D0B7D77A3}"/>
                  </a:ext>
                </a:extLst>
              </p:cNvPr>
              <p:cNvSpPr txBox="1"/>
              <p:nvPr/>
            </p:nvSpPr>
            <p:spPr>
              <a:xfrm>
                <a:off x="5150652" y="3569105"/>
                <a:ext cx="826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F895100-77D3-3DBA-51F1-968D0B7D7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52" y="3569105"/>
                <a:ext cx="8262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80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p-n Semiconductor (Diode)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DB4FB3-AFC0-D1CE-3D94-220657B1C39C}"/>
              </a:ext>
            </a:extLst>
          </p:cNvPr>
          <p:cNvSpPr/>
          <p:nvPr/>
        </p:nvSpPr>
        <p:spPr>
          <a:xfrm>
            <a:off x="1807125" y="875143"/>
            <a:ext cx="2585998" cy="930008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AFF08-AE2E-C68E-5611-0159CB2F5A0D}"/>
              </a:ext>
            </a:extLst>
          </p:cNvPr>
          <p:cNvSpPr/>
          <p:nvPr/>
        </p:nvSpPr>
        <p:spPr>
          <a:xfrm>
            <a:off x="5336629" y="875143"/>
            <a:ext cx="2585998" cy="930010"/>
          </a:xfrm>
          <a:prstGeom prst="rect">
            <a:avLst/>
          </a:prstGeom>
          <a:solidFill>
            <a:srgbClr val="FF99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34192-B4E9-F9D8-F7BA-576310231EED}"/>
              </a:ext>
            </a:extLst>
          </p:cNvPr>
          <p:cNvSpPr/>
          <p:nvPr/>
        </p:nvSpPr>
        <p:spPr>
          <a:xfrm>
            <a:off x="4393123" y="875143"/>
            <a:ext cx="943506" cy="930008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AE41F6-7D33-EC8A-B3B2-A03070FE19C9}"/>
              </a:ext>
            </a:extLst>
          </p:cNvPr>
          <p:cNvSpPr/>
          <p:nvPr/>
        </p:nvSpPr>
        <p:spPr>
          <a:xfrm>
            <a:off x="5730092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3C95F-D4AF-31B8-162E-919FE878CFC2}"/>
              </a:ext>
            </a:extLst>
          </p:cNvPr>
          <p:cNvSpPr/>
          <p:nvPr/>
        </p:nvSpPr>
        <p:spPr>
          <a:xfrm>
            <a:off x="6807605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23CE4-68D1-FDF7-72E8-844E25C1FFF3}"/>
              </a:ext>
            </a:extLst>
          </p:cNvPr>
          <p:cNvSpPr/>
          <p:nvPr/>
        </p:nvSpPr>
        <p:spPr>
          <a:xfrm>
            <a:off x="5730092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CCF27-0B89-1D95-47E6-20126825A7F8}"/>
              </a:ext>
            </a:extLst>
          </p:cNvPr>
          <p:cNvSpPr/>
          <p:nvPr/>
        </p:nvSpPr>
        <p:spPr>
          <a:xfrm>
            <a:off x="6807605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17B195-B31F-FDB8-FB39-317FD9EE5BD2}"/>
              </a:ext>
            </a:extLst>
          </p:cNvPr>
          <p:cNvSpPr/>
          <p:nvPr/>
        </p:nvSpPr>
        <p:spPr>
          <a:xfrm>
            <a:off x="2514744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9EC860-2F78-20BD-8865-21C1B178B8D2}"/>
              </a:ext>
            </a:extLst>
          </p:cNvPr>
          <p:cNvSpPr/>
          <p:nvPr/>
        </p:nvSpPr>
        <p:spPr>
          <a:xfrm>
            <a:off x="3592257" y="961856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519E5F-3838-8CAB-1104-7F9C2788E813}"/>
              </a:ext>
            </a:extLst>
          </p:cNvPr>
          <p:cNvSpPr/>
          <p:nvPr/>
        </p:nvSpPr>
        <p:spPr>
          <a:xfrm>
            <a:off x="2514744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6C170C-831A-2C80-74F0-7DC1C0EF2EF0}"/>
              </a:ext>
            </a:extLst>
          </p:cNvPr>
          <p:cNvSpPr/>
          <p:nvPr/>
        </p:nvSpPr>
        <p:spPr>
          <a:xfrm>
            <a:off x="3592257" y="1519830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0A22C-6C26-CDED-1861-F4E626C419F5}"/>
              </a:ext>
            </a:extLst>
          </p:cNvPr>
          <p:cNvSpPr txBox="1"/>
          <p:nvPr/>
        </p:nvSpPr>
        <p:spPr>
          <a:xfrm>
            <a:off x="1981892" y="89053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29954-907F-AD9F-0544-9548CBBF99BA}"/>
              </a:ext>
            </a:extLst>
          </p:cNvPr>
          <p:cNvSpPr txBox="1"/>
          <p:nvPr/>
        </p:nvSpPr>
        <p:spPr>
          <a:xfrm>
            <a:off x="3080253" y="90469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59384-76EA-2A05-0881-05190031DC99}"/>
              </a:ext>
            </a:extLst>
          </p:cNvPr>
          <p:cNvSpPr txBox="1"/>
          <p:nvPr/>
        </p:nvSpPr>
        <p:spPr>
          <a:xfrm>
            <a:off x="1981892" y="140552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EB04A-356A-A328-CADB-BBE3224EB862}"/>
              </a:ext>
            </a:extLst>
          </p:cNvPr>
          <p:cNvSpPr txBox="1"/>
          <p:nvPr/>
        </p:nvSpPr>
        <p:spPr>
          <a:xfrm>
            <a:off x="3080253" y="1419685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B66CF-8931-C88D-082F-CA076377CE9E}"/>
              </a:ext>
            </a:extLst>
          </p:cNvPr>
          <p:cNvSpPr txBox="1"/>
          <p:nvPr/>
        </p:nvSpPr>
        <p:spPr>
          <a:xfrm>
            <a:off x="4040641" y="91862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83FDFD-EB4A-0F32-0EF8-2AABDB9F6659}"/>
              </a:ext>
            </a:extLst>
          </p:cNvPr>
          <p:cNvSpPr txBox="1"/>
          <p:nvPr/>
        </p:nvSpPr>
        <p:spPr>
          <a:xfrm>
            <a:off x="4040641" y="143361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190C6F-966C-04AC-A127-6C699C9FE5FF}"/>
              </a:ext>
            </a:extLst>
          </p:cNvPr>
          <p:cNvSpPr/>
          <p:nvPr/>
        </p:nvSpPr>
        <p:spPr>
          <a:xfrm>
            <a:off x="4430488" y="89228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0E00F4-FCFF-3753-CE21-8D930DE8D396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864876" y="875143"/>
            <a:ext cx="0" cy="93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BE01055-07D0-5C16-4268-2EED1C1811B0}"/>
              </a:ext>
            </a:extLst>
          </p:cNvPr>
          <p:cNvSpPr/>
          <p:nvPr/>
        </p:nvSpPr>
        <p:spPr>
          <a:xfrm>
            <a:off x="4433883" y="150457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1860CE-3130-D0A4-946E-92DA1D34EB94}"/>
              </a:ext>
            </a:extLst>
          </p:cNvPr>
          <p:cNvSpPr txBox="1"/>
          <p:nvPr/>
        </p:nvSpPr>
        <p:spPr>
          <a:xfrm>
            <a:off x="5349785" y="901289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5E790-DCF6-4F34-67EF-4788EF761498}"/>
              </a:ext>
            </a:extLst>
          </p:cNvPr>
          <p:cNvSpPr txBox="1"/>
          <p:nvPr/>
        </p:nvSpPr>
        <p:spPr>
          <a:xfrm>
            <a:off x="6309965" y="918621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AF3FEE-7672-2DAA-0C4F-D95DDC969C46}"/>
              </a:ext>
            </a:extLst>
          </p:cNvPr>
          <p:cNvSpPr txBox="1"/>
          <p:nvPr/>
        </p:nvSpPr>
        <p:spPr>
          <a:xfrm>
            <a:off x="7367564" y="889320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37EFE-2C3B-157A-0788-2FA833CAB27B}"/>
              </a:ext>
            </a:extLst>
          </p:cNvPr>
          <p:cNvSpPr txBox="1"/>
          <p:nvPr/>
        </p:nvSpPr>
        <p:spPr>
          <a:xfrm>
            <a:off x="5349785" y="1480045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C98438-6CE4-9790-B0CD-E350CE27FDCA}"/>
              </a:ext>
            </a:extLst>
          </p:cNvPr>
          <p:cNvSpPr txBox="1"/>
          <p:nvPr/>
        </p:nvSpPr>
        <p:spPr>
          <a:xfrm>
            <a:off x="6309965" y="1497377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2BB916-977B-FE51-C232-5B38EB8AB7D2}"/>
              </a:ext>
            </a:extLst>
          </p:cNvPr>
          <p:cNvSpPr txBox="1"/>
          <p:nvPr/>
        </p:nvSpPr>
        <p:spPr>
          <a:xfrm>
            <a:off x="7367564" y="1468076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D8965A2-C1A9-4A81-5B03-DD7203C68822}"/>
              </a:ext>
            </a:extLst>
          </p:cNvPr>
          <p:cNvSpPr/>
          <p:nvPr/>
        </p:nvSpPr>
        <p:spPr>
          <a:xfrm>
            <a:off x="5016645" y="91862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3E0FB3-E5BD-6E6E-3506-D9BB9A4F06AC}"/>
              </a:ext>
            </a:extLst>
          </p:cNvPr>
          <p:cNvSpPr/>
          <p:nvPr/>
        </p:nvSpPr>
        <p:spPr>
          <a:xfrm>
            <a:off x="5020040" y="1530913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2734F5-B369-50C5-A920-CC056136B686}"/>
              </a:ext>
            </a:extLst>
          </p:cNvPr>
          <p:cNvCxnSpPr/>
          <p:nvPr/>
        </p:nvCxnSpPr>
        <p:spPr>
          <a:xfrm>
            <a:off x="4393123" y="1805151"/>
            <a:ext cx="0" cy="33057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3F9E3D8-5667-9720-ED3E-A125244CEAEC}"/>
              </a:ext>
            </a:extLst>
          </p:cNvPr>
          <p:cNvCxnSpPr/>
          <p:nvPr/>
        </p:nvCxnSpPr>
        <p:spPr>
          <a:xfrm>
            <a:off x="5336629" y="1805151"/>
            <a:ext cx="0" cy="33057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68C501-DD96-9500-73C8-E955C245865B}"/>
              </a:ext>
            </a:extLst>
          </p:cNvPr>
          <p:cNvCxnSpPr>
            <a:cxnSpLocks/>
          </p:cNvCxnSpPr>
          <p:nvPr/>
        </p:nvCxnSpPr>
        <p:spPr>
          <a:xfrm>
            <a:off x="5321046" y="3658101"/>
            <a:ext cx="2585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BA77CC-4A07-CB4A-9813-7D760029EDCF}"/>
              </a:ext>
            </a:extLst>
          </p:cNvPr>
          <p:cNvCxnSpPr>
            <a:cxnSpLocks/>
          </p:cNvCxnSpPr>
          <p:nvPr/>
        </p:nvCxnSpPr>
        <p:spPr>
          <a:xfrm>
            <a:off x="4393123" y="2712170"/>
            <a:ext cx="914330" cy="94592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37619E4-E366-F387-292B-2905ABD026F4}"/>
              </a:ext>
            </a:extLst>
          </p:cNvPr>
          <p:cNvCxnSpPr>
            <a:cxnSpLocks/>
          </p:cNvCxnSpPr>
          <p:nvPr/>
        </p:nvCxnSpPr>
        <p:spPr>
          <a:xfrm>
            <a:off x="1787254" y="2712170"/>
            <a:ext cx="2585998" cy="0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BA72B0-14E7-9B0F-2717-630B32A5CF9A}"/>
              </a:ext>
            </a:extLst>
          </p:cNvPr>
          <p:cNvSpPr txBox="1"/>
          <p:nvPr/>
        </p:nvSpPr>
        <p:spPr>
          <a:xfrm>
            <a:off x="2431540" y="234878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P-type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8C517D-DFB2-1FB7-6777-50A123ABB867}"/>
              </a:ext>
            </a:extLst>
          </p:cNvPr>
          <p:cNvCxnSpPr>
            <a:cxnSpLocks/>
          </p:cNvCxnSpPr>
          <p:nvPr/>
        </p:nvCxnSpPr>
        <p:spPr>
          <a:xfrm>
            <a:off x="1787254" y="3952394"/>
            <a:ext cx="2585998" cy="0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068F9E-F4DC-F985-4E02-98CAD9DBFEA9}"/>
              </a:ext>
            </a:extLst>
          </p:cNvPr>
          <p:cNvCxnSpPr>
            <a:cxnSpLocks/>
          </p:cNvCxnSpPr>
          <p:nvPr/>
        </p:nvCxnSpPr>
        <p:spPr>
          <a:xfrm>
            <a:off x="5349785" y="4895802"/>
            <a:ext cx="2585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8EF27A-CE0E-3EE4-D985-9AFB90D91F43}"/>
              </a:ext>
            </a:extLst>
          </p:cNvPr>
          <p:cNvSpPr txBox="1"/>
          <p:nvPr/>
        </p:nvSpPr>
        <p:spPr>
          <a:xfrm>
            <a:off x="5706444" y="49333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n-Silicon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66E29D-F660-444F-B0E5-51E2573E920D}"/>
              </a:ext>
            </a:extLst>
          </p:cNvPr>
          <p:cNvSpPr txBox="1"/>
          <p:nvPr/>
        </p:nvSpPr>
        <p:spPr>
          <a:xfrm>
            <a:off x="2358899" y="49333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p-Silicon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7EC778-87E2-C707-F99D-21C5E1FAA1AC}"/>
              </a:ext>
            </a:extLst>
          </p:cNvPr>
          <p:cNvSpPr txBox="1"/>
          <p:nvPr/>
        </p:nvSpPr>
        <p:spPr>
          <a:xfrm>
            <a:off x="4405788" y="489877"/>
            <a:ext cx="9435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AC24B7-D62F-94F5-5AC8-FD7A8BDE52A1}"/>
              </a:ext>
            </a:extLst>
          </p:cNvPr>
          <p:cNvCxnSpPr>
            <a:cxnSpLocks/>
          </p:cNvCxnSpPr>
          <p:nvPr/>
        </p:nvCxnSpPr>
        <p:spPr>
          <a:xfrm>
            <a:off x="4393979" y="3949871"/>
            <a:ext cx="914330" cy="94592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F9726C-B5E1-7D5D-495F-2EC08CD468AC}"/>
              </a:ext>
            </a:extLst>
          </p:cNvPr>
          <p:cNvCxnSpPr/>
          <p:nvPr/>
        </p:nvCxnSpPr>
        <p:spPr>
          <a:xfrm>
            <a:off x="1787254" y="3815756"/>
            <a:ext cx="6119790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09B8C6A-F85A-EBC4-D170-D2EAFCA193D6}"/>
                  </a:ext>
                </a:extLst>
              </p:cNvPr>
              <p:cNvSpPr txBox="1"/>
              <p:nvPr/>
            </p:nvSpPr>
            <p:spPr>
              <a:xfrm>
                <a:off x="7912899" y="3463368"/>
                <a:ext cx="4658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09B8C6A-F85A-EBC4-D170-D2EAFCA19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899" y="3463368"/>
                <a:ext cx="465897" cy="307777"/>
              </a:xfrm>
              <a:prstGeom prst="rect">
                <a:avLst/>
              </a:prstGeom>
              <a:blipFill>
                <a:blip r:embed="rId4"/>
                <a:stretch>
                  <a:fillRect l="-10526" r="-263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BDC954D-E5D5-285E-DDCC-6671CEE39105}"/>
                  </a:ext>
                </a:extLst>
              </p:cNvPr>
              <p:cNvSpPr txBox="1"/>
              <p:nvPr/>
            </p:nvSpPr>
            <p:spPr>
              <a:xfrm>
                <a:off x="7922627" y="3674365"/>
                <a:ext cx="364907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BDC954D-E5D5-285E-DDCC-6671CEE39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627" y="3674365"/>
                <a:ext cx="364907" cy="335285"/>
              </a:xfrm>
              <a:prstGeom prst="rect">
                <a:avLst/>
              </a:prstGeom>
              <a:blipFill>
                <a:blip r:embed="rId5"/>
                <a:stretch>
                  <a:fillRect l="-15000" r="-6667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6B9980-5135-6523-CF67-FDCA196B977A}"/>
                  </a:ext>
                </a:extLst>
              </p:cNvPr>
              <p:cNvSpPr txBox="1"/>
              <p:nvPr/>
            </p:nvSpPr>
            <p:spPr>
              <a:xfrm>
                <a:off x="7978080" y="4698858"/>
                <a:ext cx="4835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6B9980-5135-6523-CF67-FDCA196B9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080" y="4698858"/>
                <a:ext cx="483530" cy="307777"/>
              </a:xfrm>
              <a:prstGeom prst="rect">
                <a:avLst/>
              </a:prstGeom>
              <a:blipFill>
                <a:blip r:embed="rId6"/>
                <a:stretch>
                  <a:fillRect l="-11392" r="-126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25D7B50C-402F-95F0-9326-5C2B1D89E0FB}"/>
              </a:ext>
            </a:extLst>
          </p:cNvPr>
          <p:cNvSpPr txBox="1"/>
          <p:nvPr/>
        </p:nvSpPr>
        <p:spPr>
          <a:xfrm>
            <a:off x="6431954" y="332894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6E0841-20C6-E28E-C8C0-A8F2A4F042CD}"/>
                  </a:ext>
                </a:extLst>
              </p:cNvPr>
              <p:cNvSpPr txBox="1"/>
              <p:nvPr/>
            </p:nvSpPr>
            <p:spPr>
              <a:xfrm>
                <a:off x="1350957" y="2558281"/>
                <a:ext cx="459485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6E0841-20C6-E28E-C8C0-A8F2A4F0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57" y="2558281"/>
                <a:ext cx="459485" cy="335285"/>
              </a:xfrm>
              <a:prstGeom prst="rect">
                <a:avLst/>
              </a:prstGeom>
              <a:blipFill>
                <a:blip r:embed="rId7"/>
                <a:stretch>
                  <a:fillRect l="-12000" r="-533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2893BEE-69D7-8724-ECC1-224BE5568CE1}"/>
                  </a:ext>
                </a:extLst>
              </p:cNvPr>
              <p:cNvSpPr txBox="1"/>
              <p:nvPr/>
            </p:nvSpPr>
            <p:spPr>
              <a:xfrm>
                <a:off x="1339400" y="3771145"/>
                <a:ext cx="477118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2893BEE-69D7-8724-ECC1-224BE556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00" y="3771145"/>
                <a:ext cx="477118" cy="335285"/>
              </a:xfrm>
              <a:prstGeom prst="rect">
                <a:avLst/>
              </a:prstGeom>
              <a:blipFill>
                <a:blip r:embed="rId8"/>
                <a:stretch>
                  <a:fillRect l="-11538" r="-5128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7FC470A-4CD2-818F-4226-4A7F41C6B943}"/>
                  </a:ext>
                </a:extLst>
              </p:cNvPr>
              <p:cNvSpPr txBox="1"/>
              <p:nvPr/>
            </p:nvSpPr>
            <p:spPr>
              <a:xfrm>
                <a:off x="1368925" y="3507223"/>
                <a:ext cx="364907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7FC470A-4CD2-818F-4226-4A7F41C6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25" y="3507223"/>
                <a:ext cx="364907" cy="335285"/>
              </a:xfrm>
              <a:prstGeom prst="rect">
                <a:avLst/>
              </a:prstGeom>
              <a:blipFill>
                <a:blip r:embed="rId9"/>
                <a:stretch>
                  <a:fillRect l="-15254" r="-847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30FF00-DF48-672A-3E03-F180674A585B}"/>
                  </a:ext>
                </a:extLst>
              </p:cNvPr>
              <p:cNvSpPr txBox="1"/>
              <p:nvPr/>
            </p:nvSpPr>
            <p:spPr>
              <a:xfrm>
                <a:off x="411710" y="4560515"/>
                <a:ext cx="3375861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𝒄𝒏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30FF00-DF48-672A-3E03-F180674A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0" y="4560515"/>
                <a:ext cx="3375861" cy="335285"/>
              </a:xfrm>
              <a:prstGeom prst="rect">
                <a:avLst/>
              </a:prstGeom>
              <a:blipFill>
                <a:blip r:embed="rId10"/>
                <a:stretch>
                  <a:fillRect l="-72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AAE49E3-08EB-AA1F-F715-52C7825F0C18}"/>
              </a:ext>
            </a:extLst>
          </p:cNvPr>
          <p:cNvSpPr txBox="1"/>
          <p:nvPr/>
        </p:nvSpPr>
        <p:spPr>
          <a:xfrm>
            <a:off x="5397836" y="2416927"/>
            <a:ext cx="5277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0C74CB6-20FD-C238-B2C7-1E1A9135B237}"/>
                  </a:ext>
                </a:extLst>
              </p:cNvPr>
              <p:cNvSpPr txBox="1"/>
              <p:nvPr/>
            </p:nvSpPr>
            <p:spPr>
              <a:xfrm>
                <a:off x="5764501" y="2836429"/>
                <a:ext cx="826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0C74CB6-20FD-C238-B2C7-1E1A9135B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01" y="2836429"/>
                <a:ext cx="82629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2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p-n Semiconductor (Diode)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Diode Characteristics - Planet Analog">
            <a:extLst>
              <a:ext uri="{FF2B5EF4-FFF2-40B4-BE49-F238E27FC236}">
                <a16:creationId xmlns:a16="http://schemas.microsoft.com/office/drawing/2014/main" id="{E4A0F2BD-3151-5705-0E5A-1A98069C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22" y="664280"/>
            <a:ext cx="7143156" cy="40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0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Ge and Si: p-n Diode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s Germanium still used in the electronic semiconductor industry? - Quora">
            <a:extLst>
              <a:ext uri="{FF2B5EF4-FFF2-40B4-BE49-F238E27FC236}">
                <a16:creationId xmlns:a16="http://schemas.microsoft.com/office/drawing/2014/main" id="{FEF1CAED-EBCD-C9AE-DE4C-49491C37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52" y="846451"/>
            <a:ext cx="6281328" cy="40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4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Concept Questions-2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017B4-8B6F-6560-3C7B-CA965F6290FF}"/>
                  </a:ext>
                </a:extLst>
              </p:cNvPr>
              <p:cNvSpPr txBox="1"/>
              <p:nvPr/>
            </p:nvSpPr>
            <p:spPr>
              <a:xfrm>
                <a:off x="551793" y="744090"/>
                <a:ext cx="8040414" cy="286232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800" dirty="0"/>
                  <a:t>The conductivity of Ge is 0.7/Ohm-meter and 0°C and 2/Ohm-meter 20°C. What is the bandgap of Ge?					4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800" dirty="0"/>
                  <a:t>Suppose a specimen of pure Ge is doped with one doner impurity atom in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800" dirty="0"/>
                  <a:t>Ge atom. Find the conductivity and resistivity of doped Ge at 300K. (Standard atomic weight, density and electron mobility have to be considered at 300K)						3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800" dirty="0"/>
                  <a:t>Forbidden energy gap in a direct gap semiconductor is 1.43eV. Determine the wavelength of radiation emitted when a conduction band electron makes direct recombination with a valence band hole.		3	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017B4-8B6F-6560-3C7B-CA965F62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3" y="744090"/>
                <a:ext cx="8040414" cy="2862322"/>
              </a:xfrm>
              <a:prstGeom prst="rect">
                <a:avLst/>
              </a:prstGeom>
              <a:blipFill>
                <a:blip r:embed="rId4"/>
                <a:stretch>
                  <a:fillRect l="-455" t="-847" r="-6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4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37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Induced Voltage: </a:t>
            </a:r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Transformer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CC220C-71BD-6D9F-A67A-0B86910C29AD}"/>
              </a:ext>
            </a:extLst>
          </p:cNvPr>
          <p:cNvCxnSpPr>
            <a:cxnSpLocks/>
          </p:cNvCxnSpPr>
          <p:nvPr/>
        </p:nvCxnSpPr>
        <p:spPr>
          <a:xfrm flipV="1">
            <a:off x="883177" y="4040401"/>
            <a:ext cx="1856663" cy="26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FF7F35-7782-F32A-035C-A5287BF2466B}"/>
              </a:ext>
            </a:extLst>
          </p:cNvPr>
          <p:cNvCxnSpPr>
            <a:cxnSpLocks/>
          </p:cNvCxnSpPr>
          <p:nvPr/>
        </p:nvCxnSpPr>
        <p:spPr>
          <a:xfrm flipH="1">
            <a:off x="898651" y="1864790"/>
            <a:ext cx="12847" cy="89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CA31DA-CDD1-FA5D-9516-B3114904A5AC}"/>
              </a:ext>
            </a:extLst>
          </p:cNvPr>
          <p:cNvCxnSpPr>
            <a:cxnSpLocks/>
          </p:cNvCxnSpPr>
          <p:nvPr/>
        </p:nvCxnSpPr>
        <p:spPr>
          <a:xfrm flipH="1">
            <a:off x="898651" y="3192520"/>
            <a:ext cx="7866" cy="861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73112D-345E-7F96-D373-3332C407A77B}"/>
                  </a:ext>
                </a:extLst>
              </p:cNvPr>
              <p:cNvSpPr txBox="1"/>
              <p:nvPr/>
            </p:nvSpPr>
            <p:spPr>
              <a:xfrm>
                <a:off x="2053733" y="3257746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73112D-345E-7F96-D373-3332C407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33" y="3257746"/>
                <a:ext cx="378372" cy="523220"/>
              </a:xfrm>
              <a:prstGeom prst="rect">
                <a:avLst/>
              </a:prstGeom>
              <a:blipFill>
                <a:blip r:embed="rId4"/>
                <a:stretch>
                  <a:fillRect r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9586E3-CF3D-AE0F-1A2C-10C5716891CD}"/>
                  </a:ext>
                </a:extLst>
              </p:cNvPr>
              <p:cNvSpPr txBox="1"/>
              <p:nvPr/>
            </p:nvSpPr>
            <p:spPr>
              <a:xfrm>
                <a:off x="54570" y="2516073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9586E3-CF3D-AE0F-1A2C-10C5716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" y="2516073"/>
                <a:ext cx="378372" cy="523220"/>
              </a:xfrm>
              <a:prstGeom prst="rect">
                <a:avLst/>
              </a:prstGeom>
              <a:blipFill>
                <a:blip r:embed="rId6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4A8EC3-AABA-E64A-2D80-0BBCEAD78C83}"/>
              </a:ext>
            </a:extLst>
          </p:cNvPr>
          <p:cNvCxnSpPr>
            <a:cxnSpLocks/>
          </p:cNvCxnSpPr>
          <p:nvPr/>
        </p:nvCxnSpPr>
        <p:spPr>
          <a:xfrm>
            <a:off x="3148236" y="2549492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5F0858D-FD9C-97C5-A59F-D179604E8475}"/>
              </a:ext>
            </a:extLst>
          </p:cNvPr>
          <p:cNvGrpSpPr/>
          <p:nvPr/>
        </p:nvGrpSpPr>
        <p:grpSpPr>
          <a:xfrm rot="5400000">
            <a:off x="1629525" y="2639376"/>
            <a:ext cx="2216273" cy="619828"/>
            <a:chOff x="2919257" y="1823540"/>
            <a:chExt cx="3928227" cy="748209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CB23168-14DB-2F9F-EB27-E783094C8D31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6A349D9-1C98-6967-BE16-03948D3D3790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B31E1C9-9DE2-1D17-BCAD-BA8ACE53F719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CDF0E95-EA1C-CFA8-093C-F2648E366388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95AAB2B-C07E-22B8-5466-162952EC46DC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49D60E1-05D1-36F1-729C-7D90135B80C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F4EA92-D1EA-3B4A-C01F-2382F8F4A185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6C6C8-EFF6-811B-57CA-E25006CFDD1B}"/>
              </a:ext>
            </a:extLst>
          </p:cNvPr>
          <p:cNvGrpSpPr/>
          <p:nvPr/>
        </p:nvGrpSpPr>
        <p:grpSpPr>
          <a:xfrm rot="5400000" flipV="1">
            <a:off x="2516967" y="2666778"/>
            <a:ext cx="2183369" cy="532121"/>
            <a:chOff x="2919257" y="1823540"/>
            <a:chExt cx="3928227" cy="748209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A604657D-17EA-3060-679A-B5AF6859518C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A6BDA536-F8F0-C5BD-3A1C-32A294DC20A1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047F53F-DEED-AF70-D282-8DB9CFF2EC4E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C102BCD-D870-5771-D23D-447D3531F390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4116AAD-A159-99FA-7B19-800BEE764D5B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56D0E5-B8E2-F052-F568-2FB43932F6C7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5807E8-9E4D-64A4-DCFC-04D6B4946AD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6FEC8C-57FD-8010-B716-5F7978C8EDA0}"/>
              </a:ext>
            </a:extLst>
          </p:cNvPr>
          <p:cNvGrpSpPr/>
          <p:nvPr/>
        </p:nvGrpSpPr>
        <p:grpSpPr>
          <a:xfrm>
            <a:off x="653524" y="2751293"/>
            <a:ext cx="456992" cy="442000"/>
            <a:chOff x="653524" y="2751293"/>
            <a:chExt cx="456992" cy="442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39906B3-81C1-D340-DE55-3EB659317EAB}"/>
                </a:ext>
              </a:extLst>
            </p:cNvPr>
            <p:cNvSpPr/>
            <p:nvPr/>
          </p:nvSpPr>
          <p:spPr>
            <a:xfrm>
              <a:off x="653524" y="2751293"/>
              <a:ext cx="456992" cy="44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C42222-2ECE-7B09-DBFC-C62E6F495171}"/>
                </a:ext>
              </a:extLst>
            </p:cNvPr>
            <p:cNvSpPr/>
            <p:nvPr/>
          </p:nvSpPr>
          <p:spPr>
            <a:xfrm>
              <a:off x="759837" y="2861467"/>
              <a:ext cx="244366" cy="209884"/>
            </a:xfrm>
            <a:custGeom>
              <a:avLst/>
              <a:gdLst>
                <a:gd name="connsiteX0" fmla="*/ 0 w 244366"/>
                <a:gd name="connsiteY0" fmla="*/ 83759 h 209884"/>
                <a:gd name="connsiteX1" fmla="*/ 102476 w 244366"/>
                <a:gd name="connsiteY1" fmla="*/ 4932 h 209884"/>
                <a:gd name="connsiteX2" fmla="*/ 149772 w 244366"/>
                <a:gd name="connsiteY2" fmla="*/ 209884 h 209884"/>
                <a:gd name="connsiteX3" fmla="*/ 149772 w 244366"/>
                <a:gd name="connsiteY3" fmla="*/ 209884 h 209884"/>
                <a:gd name="connsiteX4" fmla="*/ 244366 w 244366"/>
                <a:gd name="connsiteY4" fmla="*/ 154704 h 209884"/>
                <a:gd name="connsiteX5" fmla="*/ 244366 w 244366"/>
                <a:gd name="connsiteY5" fmla="*/ 154704 h 20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366" h="209884">
                  <a:moveTo>
                    <a:pt x="0" y="83759"/>
                  </a:moveTo>
                  <a:cubicBezTo>
                    <a:pt x="38757" y="33835"/>
                    <a:pt x="77514" y="-16089"/>
                    <a:pt x="102476" y="4932"/>
                  </a:cubicBezTo>
                  <a:cubicBezTo>
                    <a:pt x="127438" y="25953"/>
                    <a:pt x="149772" y="209884"/>
                    <a:pt x="149772" y="209884"/>
                  </a:cubicBezTo>
                  <a:lnTo>
                    <a:pt x="149772" y="209884"/>
                  </a:lnTo>
                  <a:lnTo>
                    <a:pt x="244366" y="154704"/>
                  </a:lnTo>
                  <a:lnTo>
                    <a:pt x="244366" y="15470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B1221B-495C-3920-11C5-570D4F10D362}"/>
              </a:ext>
            </a:extLst>
          </p:cNvPr>
          <p:cNvCxnSpPr>
            <a:cxnSpLocks/>
          </p:cNvCxnSpPr>
          <p:nvPr/>
        </p:nvCxnSpPr>
        <p:spPr>
          <a:xfrm flipV="1">
            <a:off x="882020" y="1855942"/>
            <a:ext cx="1850301" cy="131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CF799-8B60-4909-B468-87F63EEEA59F}"/>
              </a:ext>
            </a:extLst>
          </p:cNvPr>
          <p:cNvCxnSpPr>
            <a:cxnSpLocks/>
          </p:cNvCxnSpPr>
          <p:nvPr/>
        </p:nvCxnSpPr>
        <p:spPr>
          <a:xfrm flipV="1">
            <a:off x="3606780" y="1812907"/>
            <a:ext cx="1850301" cy="131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E7A91-EFB3-AED3-7012-8E8B98B1B08E}"/>
              </a:ext>
            </a:extLst>
          </p:cNvPr>
          <p:cNvCxnSpPr>
            <a:cxnSpLocks/>
          </p:cNvCxnSpPr>
          <p:nvPr/>
        </p:nvCxnSpPr>
        <p:spPr>
          <a:xfrm flipV="1">
            <a:off x="3600418" y="3985679"/>
            <a:ext cx="1856663" cy="26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0B08E0D-0C14-DFA6-A4FA-707A38636012}"/>
              </a:ext>
            </a:extLst>
          </p:cNvPr>
          <p:cNvCxnSpPr>
            <a:cxnSpLocks/>
          </p:cNvCxnSpPr>
          <p:nvPr/>
        </p:nvCxnSpPr>
        <p:spPr>
          <a:xfrm>
            <a:off x="3245066" y="2541228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B25F1BA-AA23-0D5F-3A07-F9EC4AF10A6C}"/>
                  </a:ext>
                </a:extLst>
              </p:cNvPr>
              <p:cNvSpPr txBox="1"/>
              <p:nvPr/>
            </p:nvSpPr>
            <p:spPr>
              <a:xfrm>
                <a:off x="1579945" y="2668554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B25F1BA-AA23-0D5F-3A07-F9EC4AF10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945" y="2668554"/>
                <a:ext cx="378372" cy="523220"/>
              </a:xfrm>
              <a:prstGeom prst="rect">
                <a:avLst/>
              </a:prstGeom>
              <a:blipFill>
                <a:blip r:embed="rId7"/>
                <a:stretch>
                  <a:fillRect r="-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EEB0403-BDE6-DB92-E244-423AB7E3DBF2}"/>
                  </a:ext>
                </a:extLst>
              </p:cNvPr>
              <p:cNvSpPr txBox="1"/>
              <p:nvPr/>
            </p:nvSpPr>
            <p:spPr>
              <a:xfrm>
                <a:off x="3986435" y="2686193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EEB0403-BDE6-DB92-E244-423AB7E3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35" y="2686193"/>
                <a:ext cx="378372" cy="523220"/>
              </a:xfrm>
              <a:prstGeom prst="rect">
                <a:avLst/>
              </a:prstGeom>
              <a:blipFill>
                <a:blip r:embed="rId8"/>
                <a:stretch>
                  <a:fillRect r="-6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A85B08-CB10-65C1-49FD-998816D5372F}"/>
                  </a:ext>
                </a:extLst>
              </p:cNvPr>
              <p:cNvSpPr txBox="1"/>
              <p:nvPr/>
            </p:nvSpPr>
            <p:spPr>
              <a:xfrm>
                <a:off x="3681786" y="3236308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A85B08-CB10-65C1-49FD-998816D53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86" y="3236308"/>
                <a:ext cx="378372" cy="523220"/>
              </a:xfrm>
              <a:prstGeom prst="rect">
                <a:avLst/>
              </a:prstGeom>
              <a:blipFill>
                <a:blip r:embed="rId9"/>
                <a:stretch>
                  <a:fillRect r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3E08CC7-A18A-C4B5-0FA1-43F918395B2D}"/>
                  </a:ext>
                </a:extLst>
              </p:cNvPr>
              <p:cNvSpPr txBox="1"/>
              <p:nvPr/>
            </p:nvSpPr>
            <p:spPr>
              <a:xfrm>
                <a:off x="6621329" y="2429807"/>
                <a:ext cx="1681806" cy="972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3E08CC7-A18A-C4B5-0FA1-43F9183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329" y="2429807"/>
                <a:ext cx="1681806" cy="972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62682BB-B6F3-139C-42D4-90E053BDE9B6}"/>
              </a:ext>
            </a:extLst>
          </p:cNvPr>
          <p:cNvSpPr txBox="1"/>
          <p:nvPr/>
        </p:nvSpPr>
        <p:spPr>
          <a:xfrm>
            <a:off x="107398" y="4678339"/>
            <a:ext cx="876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Reference book: </a:t>
            </a:r>
            <a:r>
              <a:rPr lang="en-US" sz="2000" dirty="0"/>
              <a:t>The Art of Electronics by Paul Horowitz and </a:t>
            </a:r>
            <a:r>
              <a:rPr lang="en-US" sz="2000" dirty="0" err="1"/>
              <a:t>Windfield</a:t>
            </a:r>
            <a:r>
              <a:rPr lang="en-US" sz="2000" dirty="0"/>
              <a:t> Hill</a:t>
            </a:r>
          </a:p>
        </p:txBody>
      </p:sp>
    </p:spTree>
    <p:extLst>
      <p:ext uri="{BB962C8B-B14F-4D97-AF65-F5344CB8AC3E}">
        <p14:creationId xmlns:p14="http://schemas.microsoft.com/office/powerpoint/2010/main" val="3080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77" grpId="0"/>
      <p:bldP spid="78" grpId="0"/>
      <p:bldP spid="79" grpId="0"/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Application: p-n Diode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AC2EA3-E8C7-C523-8B98-93F7DCAF5A39}"/>
              </a:ext>
            </a:extLst>
          </p:cNvPr>
          <p:cNvGrpSpPr/>
          <p:nvPr/>
        </p:nvGrpSpPr>
        <p:grpSpPr>
          <a:xfrm>
            <a:off x="5953695" y="1672382"/>
            <a:ext cx="1008993" cy="465081"/>
            <a:chOff x="6132786" y="1608613"/>
            <a:chExt cx="1008993" cy="465081"/>
          </a:xfrm>
        </p:grpSpPr>
        <p:sp>
          <p:nvSpPr>
            <p:cNvPr id="2" name="Flowchart: Merge 1">
              <a:extLst>
                <a:ext uri="{FF2B5EF4-FFF2-40B4-BE49-F238E27FC236}">
                  <a16:creationId xmlns:a16="http://schemas.microsoft.com/office/drawing/2014/main" id="{3D0EE12F-9AB9-BEDA-A41A-E1BFB1D8B4B9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0C421A-4AC2-4356-F521-8E2DA8D59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F4845D-4D85-AE86-59A4-7C713B66262F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A808AA-902B-E37B-6E16-694324EC7271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001DA2-F455-DDA4-27F7-02D91CD5CD22}"/>
              </a:ext>
            </a:extLst>
          </p:cNvPr>
          <p:cNvCxnSpPr>
            <a:cxnSpLocks/>
          </p:cNvCxnSpPr>
          <p:nvPr/>
        </p:nvCxnSpPr>
        <p:spPr>
          <a:xfrm flipV="1">
            <a:off x="1379791" y="4119228"/>
            <a:ext cx="1856663" cy="26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675F2-AED9-D1DA-9822-659894F04F33}"/>
              </a:ext>
            </a:extLst>
          </p:cNvPr>
          <p:cNvCxnSpPr>
            <a:cxnSpLocks/>
          </p:cNvCxnSpPr>
          <p:nvPr/>
        </p:nvCxnSpPr>
        <p:spPr>
          <a:xfrm flipH="1">
            <a:off x="1395265" y="1943617"/>
            <a:ext cx="12847" cy="89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6841B1-CD5C-D520-FC4C-E8D94D0D51DB}"/>
              </a:ext>
            </a:extLst>
          </p:cNvPr>
          <p:cNvCxnSpPr>
            <a:cxnSpLocks/>
          </p:cNvCxnSpPr>
          <p:nvPr/>
        </p:nvCxnSpPr>
        <p:spPr>
          <a:xfrm flipH="1">
            <a:off x="1395265" y="3271347"/>
            <a:ext cx="7866" cy="861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1E338-E98E-DB9F-F366-7552DE2EC669}"/>
                  </a:ext>
                </a:extLst>
              </p:cNvPr>
              <p:cNvSpPr txBox="1"/>
              <p:nvPr/>
            </p:nvSpPr>
            <p:spPr>
              <a:xfrm>
                <a:off x="2550347" y="3336573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1E338-E98E-DB9F-F366-7552DE2E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47" y="3336573"/>
                <a:ext cx="378372" cy="523220"/>
              </a:xfrm>
              <a:prstGeom prst="rect">
                <a:avLst/>
              </a:prstGeom>
              <a:blipFill>
                <a:blip r:embed="rId4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13905-AF1C-EF94-441B-34F41E5108FD}"/>
                  </a:ext>
                </a:extLst>
              </p:cNvPr>
              <p:cNvSpPr txBox="1"/>
              <p:nvPr/>
            </p:nvSpPr>
            <p:spPr>
              <a:xfrm>
                <a:off x="551184" y="2594900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13905-AF1C-EF94-441B-34F41E510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4" y="2594900"/>
                <a:ext cx="378372" cy="523220"/>
              </a:xfrm>
              <a:prstGeom prst="rect">
                <a:avLst/>
              </a:prstGeom>
              <a:blipFill>
                <a:blip r:embed="rId5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A025D0-8935-B456-E243-CDCE9FE514BB}"/>
              </a:ext>
            </a:extLst>
          </p:cNvPr>
          <p:cNvCxnSpPr>
            <a:cxnSpLocks/>
          </p:cNvCxnSpPr>
          <p:nvPr/>
        </p:nvCxnSpPr>
        <p:spPr>
          <a:xfrm>
            <a:off x="3644850" y="2628319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36556D-66D5-E2B4-BF43-15751707FFF6}"/>
              </a:ext>
            </a:extLst>
          </p:cNvPr>
          <p:cNvGrpSpPr/>
          <p:nvPr/>
        </p:nvGrpSpPr>
        <p:grpSpPr>
          <a:xfrm rot="5400000">
            <a:off x="2126139" y="2718203"/>
            <a:ext cx="2216273" cy="619828"/>
            <a:chOff x="2919257" y="1823540"/>
            <a:chExt cx="3928227" cy="7482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E423FED-53F7-BDFC-ACE7-7058E3E3794D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38BED45-15B7-4945-4123-B82359C3D5F7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40D53E0-66BE-7B39-A174-3327B1C0B29D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E2416F9-9C76-6AE7-2989-58F8BB4D89AA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D793D61-CDA1-FE73-4DEE-74019B18DE4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54C396-842C-1214-AB52-5E179150A1A5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F049C6-96D2-AFFA-B908-48F07C64EAD4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D18B8A-D122-1901-9FB5-20A836C345AC}"/>
              </a:ext>
            </a:extLst>
          </p:cNvPr>
          <p:cNvGrpSpPr/>
          <p:nvPr/>
        </p:nvGrpSpPr>
        <p:grpSpPr>
          <a:xfrm rot="5400000" flipV="1">
            <a:off x="3013581" y="2745605"/>
            <a:ext cx="2183369" cy="532121"/>
            <a:chOff x="2919257" y="1823540"/>
            <a:chExt cx="3928227" cy="748209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B5060686-C357-A2F3-62A0-E86E0536DCB3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8D5A4FC-9699-2A2D-3766-7324915E9E0A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7AEB2D2-0492-4235-137C-24E5375B5C40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4EBEC3D-F1F4-0B75-50E0-215C18B6D300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309ED31-1A27-8214-C05A-C19247DDD6E4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E0D065-13B3-6624-711F-DD6B509DACAF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2D837C-431D-1243-3094-18A6B6D0F60D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19A425-70C7-E591-BBE5-C439ABFF92E2}"/>
              </a:ext>
            </a:extLst>
          </p:cNvPr>
          <p:cNvGrpSpPr/>
          <p:nvPr/>
        </p:nvGrpSpPr>
        <p:grpSpPr>
          <a:xfrm>
            <a:off x="1150138" y="2830120"/>
            <a:ext cx="456992" cy="442000"/>
            <a:chOff x="653524" y="2751293"/>
            <a:chExt cx="456992" cy="442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F2C73F-26F3-FA75-7017-8A0C619CDD64}"/>
                </a:ext>
              </a:extLst>
            </p:cNvPr>
            <p:cNvSpPr/>
            <p:nvPr/>
          </p:nvSpPr>
          <p:spPr>
            <a:xfrm>
              <a:off x="653524" y="2751293"/>
              <a:ext cx="456992" cy="44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FB4A57-C27C-A3D8-86E6-A4D9C9F55DC7}"/>
                </a:ext>
              </a:extLst>
            </p:cNvPr>
            <p:cNvSpPr/>
            <p:nvPr/>
          </p:nvSpPr>
          <p:spPr>
            <a:xfrm>
              <a:off x="759837" y="2861467"/>
              <a:ext cx="244366" cy="209884"/>
            </a:xfrm>
            <a:custGeom>
              <a:avLst/>
              <a:gdLst>
                <a:gd name="connsiteX0" fmla="*/ 0 w 244366"/>
                <a:gd name="connsiteY0" fmla="*/ 83759 h 209884"/>
                <a:gd name="connsiteX1" fmla="*/ 102476 w 244366"/>
                <a:gd name="connsiteY1" fmla="*/ 4932 h 209884"/>
                <a:gd name="connsiteX2" fmla="*/ 149772 w 244366"/>
                <a:gd name="connsiteY2" fmla="*/ 209884 h 209884"/>
                <a:gd name="connsiteX3" fmla="*/ 149772 w 244366"/>
                <a:gd name="connsiteY3" fmla="*/ 209884 h 209884"/>
                <a:gd name="connsiteX4" fmla="*/ 244366 w 244366"/>
                <a:gd name="connsiteY4" fmla="*/ 154704 h 209884"/>
                <a:gd name="connsiteX5" fmla="*/ 244366 w 244366"/>
                <a:gd name="connsiteY5" fmla="*/ 154704 h 20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366" h="209884">
                  <a:moveTo>
                    <a:pt x="0" y="83759"/>
                  </a:moveTo>
                  <a:cubicBezTo>
                    <a:pt x="38757" y="33835"/>
                    <a:pt x="77514" y="-16089"/>
                    <a:pt x="102476" y="4932"/>
                  </a:cubicBezTo>
                  <a:cubicBezTo>
                    <a:pt x="127438" y="25953"/>
                    <a:pt x="149772" y="209884"/>
                    <a:pt x="149772" y="209884"/>
                  </a:cubicBezTo>
                  <a:lnTo>
                    <a:pt x="149772" y="209884"/>
                  </a:lnTo>
                  <a:lnTo>
                    <a:pt x="244366" y="154704"/>
                  </a:lnTo>
                  <a:lnTo>
                    <a:pt x="244366" y="15470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82D8CF-F2E2-E823-D762-916601C65415}"/>
              </a:ext>
            </a:extLst>
          </p:cNvPr>
          <p:cNvCxnSpPr>
            <a:cxnSpLocks/>
          </p:cNvCxnSpPr>
          <p:nvPr/>
        </p:nvCxnSpPr>
        <p:spPr>
          <a:xfrm flipV="1">
            <a:off x="1378634" y="1934769"/>
            <a:ext cx="1850301" cy="131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D640BD-9299-A30B-BAED-CCA7E4882297}"/>
              </a:ext>
            </a:extLst>
          </p:cNvPr>
          <p:cNvCxnSpPr>
            <a:cxnSpLocks/>
          </p:cNvCxnSpPr>
          <p:nvPr/>
        </p:nvCxnSpPr>
        <p:spPr>
          <a:xfrm flipV="1">
            <a:off x="4103394" y="1891734"/>
            <a:ext cx="1850301" cy="131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276D3E-FB82-6E76-B9AB-ADC412A0B9BD}"/>
              </a:ext>
            </a:extLst>
          </p:cNvPr>
          <p:cNvCxnSpPr>
            <a:cxnSpLocks/>
          </p:cNvCxnSpPr>
          <p:nvPr/>
        </p:nvCxnSpPr>
        <p:spPr>
          <a:xfrm flipV="1">
            <a:off x="4097032" y="4052965"/>
            <a:ext cx="2878708" cy="379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E8CB40-9E55-FD04-1D11-7FF9437BAEC1}"/>
              </a:ext>
            </a:extLst>
          </p:cNvPr>
          <p:cNvCxnSpPr>
            <a:cxnSpLocks/>
          </p:cNvCxnSpPr>
          <p:nvPr/>
        </p:nvCxnSpPr>
        <p:spPr>
          <a:xfrm>
            <a:off x="3741680" y="2620055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DF09461-322A-20A9-E33C-7E5AB606127D}"/>
                  </a:ext>
                </a:extLst>
              </p:cNvPr>
              <p:cNvSpPr txBox="1"/>
              <p:nvPr/>
            </p:nvSpPr>
            <p:spPr>
              <a:xfrm>
                <a:off x="2076559" y="2747381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DF09461-322A-20A9-E33C-7E5AB606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59" y="2747381"/>
                <a:ext cx="378372" cy="523220"/>
              </a:xfrm>
              <a:prstGeom prst="rect">
                <a:avLst/>
              </a:prstGeom>
              <a:blipFill>
                <a:blip r:embed="rId6"/>
                <a:stretch>
                  <a:fillRect r="-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3A6828-B43F-6E26-8F9F-559FBB6E1E2C}"/>
                  </a:ext>
                </a:extLst>
              </p:cNvPr>
              <p:cNvSpPr txBox="1"/>
              <p:nvPr/>
            </p:nvSpPr>
            <p:spPr>
              <a:xfrm>
                <a:off x="4483049" y="2765020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3A6828-B43F-6E26-8F9F-559FBB6E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49" y="2765020"/>
                <a:ext cx="378372" cy="523220"/>
              </a:xfrm>
              <a:prstGeom prst="rect">
                <a:avLst/>
              </a:prstGeom>
              <a:blipFill>
                <a:blip r:embed="rId7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1F05F7-D0E0-102A-6EAE-AA4416818ADC}"/>
                  </a:ext>
                </a:extLst>
              </p:cNvPr>
              <p:cNvSpPr txBox="1"/>
              <p:nvPr/>
            </p:nvSpPr>
            <p:spPr>
              <a:xfrm>
                <a:off x="4178400" y="3315135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1F05F7-D0E0-102A-6EAE-AA441681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00" y="3315135"/>
                <a:ext cx="378372" cy="523220"/>
              </a:xfrm>
              <a:prstGeom prst="rect">
                <a:avLst/>
              </a:prstGeom>
              <a:blipFill>
                <a:blip r:embed="rId8"/>
                <a:stretch>
                  <a:fillRect r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B98C0DF4-5AF2-0C45-E9D4-DA2CF57DDD62}"/>
                  </a:ext>
                </a:extLst>
              </p:cNvPr>
              <p:cNvSpPr txBox="1"/>
              <p:nvPr/>
            </p:nvSpPr>
            <p:spPr>
              <a:xfrm>
                <a:off x="7349151" y="3022461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𝐿𝑜𝑎𝑑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B98C0DF4-5AF2-0C45-E9D4-DA2CF57D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151" y="3022461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545" r="-1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6F0D7E5-2444-996F-3A60-10D144C3EA7A}"/>
              </a:ext>
            </a:extLst>
          </p:cNvPr>
          <p:cNvGrpSpPr/>
          <p:nvPr/>
        </p:nvGrpSpPr>
        <p:grpSpPr>
          <a:xfrm rot="5400000">
            <a:off x="5938663" y="2623488"/>
            <a:ext cx="2186544" cy="672412"/>
            <a:chOff x="4774161" y="1682364"/>
            <a:chExt cx="1521864" cy="693028"/>
          </a:xfrm>
        </p:grpSpPr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B4F3E74E-D40E-E485-5342-5C7D96F6EAD0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57E28BF2-DD11-9845-7333-DFB1FCB2969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F5CACABE-9EAF-946A-9F2A-7ACBC6451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0812D9FD-0A08-0F48-57B2-DD4BDA78F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777D22E-253E-A47B-7AA0-DB491E37F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ABBE5411-0B0E-4359-81C5-0647A0704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F7B22F62-EF39-DD78-F5F7-E727D99A1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82B2A0BD-B7A9-192A-5973-417C7D8F6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01B6781C-7536-9442-DCD5-58DB64C040B4}"/>
                  </a:ext>
                </a:extLst>
              </p:cNvPr>
              <p:cNvSpPr txBox="1"/>
              <p:nvPr/>
            </p:nvSpPr>
            <p:spPr>
              <a:xfrm>
                <a:off x="7354011" y="266607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01B6781C-7536-9442-DCD5-58DB64C0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1" y="2666072"/>
                <a:ext cx="40633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7" name="TextBox 1056">
            <a:extLst>
              <a:ext uri="{FF2B5EF4-FFF2-40B4-BE49-F238E27FC236}">
                <a16:creationId xmlns:a16="http://schemas.microsoft.com/office/drawing/2014/main" id="{B4F5A22D-A8C3-CC30-A53B-E64D423F5ACE}"/>
              </a:ext>
            </a:extLst>
          </p:cNvPr>
          <p:cNvSpPr txBox="1"/>
          <p:nvPr/>
        </p:nvSpPr>
        <p:spPr>
          <a:xfrm>
            <a:off x="709634" y="809866"/>
            <a:ext cx="174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Rectifier 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6320A11-0DA2-5F90-3585-1F2A7FB35F34}"/>
              </a:ext>
            </a:extLst>
          </p:cNvPr>
          <p:cNvSpPr txBox="1"/>
          <p:nvPr/>
        </p:nvSpPr>
        <p:spPr>
          <a:xfrm>
            <a:off x="2578587" y="819768"/>
            <a:ext cx="357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Half-wave Rectifier</a:t>
            </a:r>
          </a:p>
        </p:txBody>
      </p:sp>
    </p:spTree>
    <p:extLst>
      <p:ext uri="{BB962C8B-B14F-4D97-AF65-F5344CB8AC3E}">
        <p14:creationId xmlns:p14="http://schemas.microsoft.com/office/powerpoint/2010/main" val="32824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Application: p-n Diode: </a:t>
            </a:r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Rectifier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BAAC87-4AF8-9680-6164-C4862F063B12}"/>
              </a:ext>
            </a:extLst>
          </p:cNvPr>
          <p:cNvCxnSpPr>
            <a:cxnSpLocks/>
          </p:cNvCxnSpPr>
          <p:nvPr/>
        </p:nvCxnSpPr>
        <p:spPr>
          <a:xfrm>
            <a:off x="1868002" y="529837"/>
            <a:ext cx="0" cy="1267423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A360D2-DEF8-9023-4F50-56A89F969664}"/>
              </a:ext>
            </a:extLst>
          </p:cNvPr>
          <p:cNvCxnSpPr>
            <a:cxnSpLocks/>
          </p:cNvCxnSpPr>
          <p:nvPr/>
        </p:nvCxnSpPr>
        <p:spPr>
          <a:xfrm flipH="1">
            <a:off x="1860119" y="1798236"/>
            <a:ext cx="2792490" cy="6831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8E3B02-1D02-D8E4-3EC3-9469178A76E8}"/>
              </a:ext>
            </a:extLst>
          </p:cNvPr>
          <p:cNvSpPr/>
          <p:nvPr/>
        </p:nvSpPr>
        <p:spPr>
          <a:xfrm>
            <a:off x="1883768" y="936485"/>
            <a:ext cx="785834" cy="854920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1030F0-13F7-A6B7-93F9-8EE2A3AE2B07}"/>
              </a:ext>
            </a:extLst>
          </p:cNvPr>
          <p:cNvSpPr/>
          <p:nvPr/>
        </p:nvSpPr>
        <p:spPr>
          <a:xfrm>
            <a:off x="3424549" y="965913"/>
            <a:ext cx="754947" cy="854920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129FE3-1A8F-1B5D-D0A5-F58E9FA92C6F}"/>
              </a:ext>
            </a:extLst>
          </p:cNvPr>
          <p:cNvCxnSpPr>
            <a:cxnSpLocks/>
          </p:cNvCxnSpPr>
          <p:nvPr/>
        </p:nvCxnSpPr>
        <p:spPr>
          <a:xfrm>
            <a:off x="5171897" y="533412"/>
            <a:ext cx="0" cy="123246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07C2-3776-0876-9873-52BA30593962}"/>
              </a:ext>
            </a:extLst>
          </p:cNvPr>
          <p:cNvCxnSpPr>
            <a:cxnSpLocks/>
          </p:cNvCxnSpPr>
          <p:nvPr/>
        </p:nvCxnSpPr>
        <p:spPr>
          <a:xfrm flipH="1">
            <a:off x="5166398" y="1735814"/>
            <a:ext cx="1329487" cy="37697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C746E5F-11AE-B8AB-A41E-E941CB059462}"/>
              </a:ext>
            </a:extLst>
          </p:cNvPr>
          <p:cNvSpPr/>
          <p:nvPr/>
        </p:nvSpPr>
        <p:spPr>
          <a:xfrm rot="20784581">
            <a:off x="5047548" y="775131"/>
            <a:ext cx="1317681" cy="859697"/>
          </a:xfrm>
          <a:custGeom>
            <a:avLst/>
            <a:gdLst>
              <a:gd name="connsiteX0" fmla="*/ 0 w 3105807"/>
              <a:gd name="connsiteY0" fmla="*/ 2136228 h 2136228"/>
              <a:gd name="connsiteX1" fmla="*/ 1300655 w 3105807"/>
              <a:gd name="connsiteY1" fmla="*/ 1718441 h 2136228"/>
              <a:gd name="connsiteX2" fmla="*/ 2554014 w 3105807"/>
              <a:gd name="connsiteY2" fmla="*/ 740979 h 2136228"/>
              <a:gd name="connsiteX3" fmla="*/ 3105807 w 3105807"/>
              <a:gd name="connsiteY3" fmla="*/ 0 h 213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807" h="2136228">
                <a:moveTo>
                  <a:pt x="0" y="2136228"/>
                </a:moveTo>
                <a:cubicBezTo>
                  <a:pt x="437493" y="2043605"/>
                  <a:pt x="874986" y="1950983"/>
                  <a:pt x="1300655" y="1718441"/>
                </a:cubicBezTo>
                <a:cubicBezTo>
                  <a:pt x="1726324" y="1485899"/>
                  <a:pt x="2253155" y="1027386"/>
                  <a:pt x="2554014" y="740979"/>
                </a:cubicBezTo>
                <a:cubicBezTo>
                  <a:pt x="2854873" y="454572"/>
                  <a:pt x="3004645" y="178676"/>
                  <a:pt x="310580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51B8C22-D4B5-A497-E513-62DA9DF82A30}"/>
              </a:ext>
            </a:extLst>
          </p:cNvPr>
          <p:cNvSpPr/>
          <p:nvPr/>
        </p:nvSpPr>
        <p:spPr>
          <a:xfrm rot="10800000">
            <a:off x="2675709" y="1817258"/>
            <a:ext cx="754947" cy="854920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D13C134-F914-5396-999E-E7B417FEBAC3}"/>
              </a:ext>
            </a:extLst>
          </p:cNvPr>
          <p:cNvGrpSpPr/>
          <p:nvPr/>
        </p:nvGrpSpPr>
        <p:grpSpPr>
          <a:xfrm rot="5400000">
            <a:off x="4454141" y="3005189"/>
            <a:ext cx="2792490" cy="1290996"/>
            <a:chOff x="823817" y="696276"/>
            <a:chExt cx="2792490" cy="1737922"/>
          </a:xfrm>
        </p:grpSpPr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547A524E-0693-10A4-EDB4-91D09F4F7DF8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0" y="696276"/>
              <a:ext cx="0" cy="1706188"/>
            </a:xfrm>
            <a:prstGeom prst="line">
              <a:avLst/>
            </a:prstGeom>
            <a:ln w="254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6F72F12D-6348-6A31-010A-6289C7DE4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17" y="2403778"/>
              <a:ext cx="2792490" cy="9196"/>
            </a:xfrm>
            <a:prstGeom prst="line">
              <a:avLst/>
            </a:prstGeom>
            <a:ln w="254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4D06B990-C39E-27F9-57BD-7644172E1CC1}"/>
                </a:ext>
              </a:extLst>
            </p:cNvPr>
            <p:cNvSpPr/>
            <p:nvPr/>
          </p:nvSpPr>
          <p:spPr>
            <a:xfrm>
              <a:off x="847466" y="1243700"/>
              <a:ext cx="785834" cy="1150882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A2521188-972C-B49C-4A41-6A411235C0AB}"/>
                </a:ext>
              </a:extLst>
            </p:cNvPr>
            <p:cNvSpPr/>
            <p:nvPr/>
          </p:nvSpPr>
          <p:spPr>
            <a:xfrm>
              <a:off x="2388247" y="1283316"/>
              <a:ext cx="754947" cy="1150882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6D83B04F-9B9D-AE32-C12F-EF5FEDA4CC22}"/>
              </a:ext>
            </a:extLst>
          </p:cNvPr>
          <p:cNvSpPr txBox="1"/>
          <p:nvPr/>
        </p:nvSpPr>
        <p:spPr>
          <a:xfrm rot="5400000">
            <a:off x="4916856" y="210843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9BE7CAFB-4D38-A3A2-CB7B-32AB7A5A3D34}"/>
                  </a:ext>
                </a:extLst>
              </p:cNvPr>
              <p:cNvSpPr txBox="1"/>
              <p:nvPr/>
            </p:nvSpPr>
            <p:spPr>
              <a:xfrm rot="5400000">
                <a:off x="4752406" y="2881709"/>
                <a:ext cx="368178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9BE7CAFB-4D38-A3A2-CB7B-32AB7A5A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752406" y="2881709"/>
                <a:ext cx="368178" cy="459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613AE33B-D212-72CC-D233-2AABFF736976}"/>
                  </a:ext>
                </a:extLst>
              </p:cNvPr>
              <p:cNvSpPr txBox="1"/>
              <p:nvPr/>
            </p:nvSpPr>
            <p:spPr>
              <a:xfrm rot="5400000">
                <a:off x="4755557" y="3592051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613AE33B-D212-72CC-D233-2AABFF73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755557" y="3592051"/>
                <a:ext cx="443391" cy="497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" name="TextBox 1053">
            <a:extLst>
              <a:ext uri="{FF2B5EF4-FFF2-40B4-BE49-F238E27FC236}">
                <a16:creationId xmlns:a16="http://schemas.microsoft.com/office/drawing/2014/main" id="{03904DEF-D668-FB34-BE04-EDA4DD3FF492}"/>
              </a:ext>
            </a:extLst>
          </p:cNvPr>
          <p:cNvSpPr txBox="1"/>
          <p:nvPr/>
        </p:nvSpPr>
        <p:spPr>
          <a:xfrm rot="5400000">
            <a:off x="4853020" y="4846855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1A2A3D8D-F869-9832-8BA1-DCFE77290AC0}"/>
              </a:ext>
            </a:extLst>
          </p:cNvPr>
          <p:cNvSpPr txBox="1"/>
          <p:nvPr/>
        </p:nvSpPr>
        <p:spPr>
          <a:xfrm>
            <a:off x="1683307" y="182028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A5B63AF4-A7C0-1391-AF72-FFD9676A02B3}"/>
                  </a:ext>
                </a:extLst>
              </p:cNvPr>
              <p:cNvSpPr txBox="1"/>
              <p:nvPr/>
            </p:nvSpPr>
            <p:spPr>
              <a:xfrm>
                <a:off x="2358171" y="1820287"/>
                <a:ext cx="368178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A5B63AF4-A7C0-1391-AF72-FFD9676A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171" y="1820287"/>
                <a:ext cx="368178" cy="459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B634CFE3-F2D6-8FE8-1F13-13B4ABAF398E}"/>
                  </a:ext>
                </a:extLst>
              </p:cNvPr>
              <p:cNvSpPr txBox="1"/>
              <p:nvPr/>
            </p:nvSpPr>
            <p:spPr>
              <a:xfrm>
                <a:off x="3356975" y="1812779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B634CFE3-F2D6-8FE8-1F13-13B4ABAF3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75" y="1812779"/>
                <a:ext cx="443391" cy="497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9C3A635C-6396-2A5D-7A59-C7B6F54D616F}"/>
              </a:ext>
            </a:extLst>
          </p:cNvPr>
          <p:cNvSpPr txBox="1"/>
          <p:nvPr/>
        </p:nvSpPr>
        <p:spPr>
          <a:xfrm>
            <a:off x="4518466" y="179052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E3E3D6E6-3893-2040-78E0-A21AF274437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025869" y="1474076"/>
            <a:ext cx="3637994" cy="10438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16B16C0-E87A-71B7-259F-1387D288646C}"/>
              </a:ext>
            </a:extLst>
          </p:cNvPr>
          <p:cNvCxnSpPr>
            <a:cxnSpLocks/>
          </p:cNvCxnSpPr>
          <p:nvPr/>
        </p:nvCxnSpPr>
        <p:spPr>
          <a:xfrm>
            <a:off x="2108109" y="1229685"/>
            <a:ext cx="3761872" cy="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E1AE7917-6D28-06F5-028A-476BF371AFFD}"/>
              </a:ext>
            </a:extLst>
          </p:cNvPr>
          <p:cNvCxnSpPr>
            <a:cxnSpLocks/>
          </p:cNvCxnSpPr>
          <p:nvPr/>
        </p:nvCxnSpPr>
        <p:spPr>
          <a:xfrm>
            <a:off x="2276685" y="936485"/>
            <a:ext cx="3822933" cy="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0C9F9353-231F-FE82-E271-5C4E2FD9D3D0}"/>
              </a:ext>
            </a:extLst>
          </p:cNvPr>
          <p:cNvCxnSpPr>
            <a:cxnSpLocks/>
            <a:endCxn id="1049" idx="1"/>
          </p:cNvCxnSpPr>
          <p:nvPr/>
        </p:nvCxnSpPr>
        <p:spPr>
          <a:xfrm flipH="1">
            <a:off x="6089236" y="936485"/>
            <a:ext cx="10382" cy="1777316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E2541E4-1570-54CA-A4A5-D144F554B13B}"/>
              </a:ext>
            </a:extLst>
          </p:cNvPr>
          <p:cNvCxnSpPr>
            <a:cxnSpLocks/>
          </p:cNvCxnSpPr>
          <p:nvPr/>
        </p:nvCxnSpPr>
        <p:spPr>
          <a:xfrm flipH="1">
            <a:off x="5862173" y="1240618"/>
            <a:ext cx="5191" cy="128103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A08D9CF3-E662-66D6-C665-0CDCB6BEE949}"/>
              </a:ext>
            </a:extLst>
          </p:cNvPr>
          <p:cNvCxnSpPr>
            <a:cxnSpLocks/>
          </p:cNvCxnSpPr>
          <p:nvPr/>
        </p:nvCxnSpPr>
        <p:spPr>
          <a:xfrm>
            <a:off x="5650146" y="1474076"/>
            <a:ext cx="16046" cy="930276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591FB693-C23A-025B-0745-3FEB3CC2609A}"/>
              </a:ext>
            </a:extLst>
          </p:cNvPr>
          <p:cNvSpPr txBox="1"/>
          <p:nvPr/>
        </p:nvSpPr>
        <p:spPr>
          <a:xfrm>
            <a:off x="6462439" y="161198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A449BDE7-D3DD-CD29-3D74-E17DF05C2551}"/>
                  </a:ext>
                </a:extLst>
              </p:cNvPr>
              <p:cNvSpPr txBox="1"/>
              <p:nvPr/>
            </p:nvSpPr>
            <p:spPr>
              <a:xfrm>
                <a:off x="4918815" y="1630118"/>
                <a:ext cx="382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A449BDE7-D3DD-CD29-3D74-E17DF05C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15" y="1630118"/>
                <a:ext cx="38286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A966E0E6-6258-3443-33F2-F9DFDEC1AA92}"/>
                  </a:ext>
                </a:extLst>
              </p:cNvPr>
              <p:cNvSpPr txBox="1"/>
              <p:nvPr/>
            </p:nvSpPr>
            <p:spPr>
              <a:xfrm>
                <a:off x="3957800" y="1834635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A966E0E6-6258-3443-33F2-F9DFDEC1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0" y="1834635"/>
                <a:ext cx="443391" cy="4970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5D2E7128-E51D-A734-87CD-8A65C44CE18B}"/>
                  </a:ext>
                </a:extLst>
              </p:cNvPr>
              <p:cNvSpPr txBox="1"/>
              <p:nvPr/>
            </p:nvSpPr>
            <p:spPr>
              <a:xfrm rot="5400000">
                <a:off x="4766359" y="4320183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5D2E7128-E51D-A734-87CD-8A65C44CE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766359" y="4320183"/>
                <a:ext cx="443391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7" name="TextBox 1086">
            <a:extLst>
              <a:ext uri="{FF2B5EF4-FFF2-40B4-BE49-F238E27FC236}">
                <a16:creationId xmlns:a16="http://schemas.microsoft.com/office/drawing/2014/main" id="{AF662011-5F37-CF59-8A72-BCA5CB849D9D}"/>
              </a:ext>
            </a:extLst>
          </p:cNvPr>
          <p:cNvSpPr txBox="1"/>
          <p:nvPr/>
        </p:nvSpPr>
        <p:spPr>
          <a:xfrm>
            <a:off x="6237893" y="751877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characteristics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36A6AA00-03C8-912A-662C-694DE0909661}"/>
              </a:ext>
            </a:extLst>
          </p:cNvPr>
          <p:cNvSpPr txBox="1"/>
          <p:nvPr/>
        </p:nvSpPr>
        <p:spPr>
          <a:xfrm>
            <a:off x="319111" y="3618885"/>
            <a:ext cx="357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Half-wave Rectifier</a:t>
            </a:r>
          </a:p>
        </p:txBody>
      </p:sp>
    </p:spTree>
    <p:extLst>
      <p:ext uri="{BB962C8B-B14F-4D97-AF65-F5344CB8AC3E}">
        <p14:creationId xmlns:p14="http://schemas.microsoft.com/office/powerpoint/2010/main" val="131279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7A4B9-EF9D-EA8F-153C-D2E7CBDB575B}"/>
              </a:ext>
            </a:extLst>
          </p:cNvPr>
          <p:cNvSpPr txBox="1"/>
          <p:nvPr/>
        </p:nvSpPr>
        <p:spPr>
          <a:xfrm>
            <a:off x="25935" y="1490437"/>
            <a:ext cx="42527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n-Type (group IV)</a:t>
            </a:r>
            <a:r>
              <a:rPr lang="en-US" sz="2400" dirty="0">
                <a:sym typeface="Wingdings" panose="05000000000000000000" pitchFamily="2" charset="2"/>
              </a:rPr>
              <a:t> Al, B, Ga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CAC8B-D649-CE4B-AC3F-0E7357469EFE}"/>
              </a:ext>
            </a:extLst>
          </p:cNvPr>
          <p:cNvSpPr txBox="1"/>
          <p:nvPr/>
        </p:nvSpPr>
        <p:spPr>
          <a:xfrm>
            <a:off x="2390763" y="101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Extrinsic Semiconductors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1B6B662-8A39-CF40-A776-B178146EBFB9}"/>
              </a:ext>
            </a:extLst>
          </p:cNvPr>
          <p:cNvSpPr/>
          <p:nvPr/>
        </p:nvSpPr>
        <p:spPr>
          <a:xfrm>
            <a:off x="4310214" y="493845"/>
            <a:ext cx="512379" cy="428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8C1E6D-5A4F-213A-8C42-DBE174775246}"/>
              </a:ext>
            </a:extLst>
          </p:cNvPr>
          <p:cNvCxnSpPr/>
          <p:nvPr/>
        </p:nvCxnSpPr>
        <p:spPr>
          <a:xfrm>
            <a:off x="1988741" y="993788"/>
            <a:ext cx="51553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45946718-6F48-F9DB-630D-35EA4239C591}"/>
              </a:ext>
            </a:extLst>
          </p:cNvPr>
          <p:cNvSpPr/>
          <p:nvPr/>
        </p:nvSpPr>
        <p:spPr>
          <a:xfrm>
            <a:off x="1870502" y="1015481"/>
            <a:ext cx="512379" cy="428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35BAFC2-6566-CAC6-2F2A-CB20B97AF510}"/>
              </a:ext>
            </a:extLst>
          </p:cNvPr>
          <p:cNvSpPr/>
          <p:nvPr/>
        </p:nvSpPr>
        <p:spPr>
          <a:xfrm>
            <a:off x="6749929" y="1000014"/>
            <a:ext cx="512379" cy="428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69647-6C2C-1BFE-08EA-26074B5D1DB7}"/>
              </a:ext>
            </a:extLst>
          </p:cNvPr>
          <p:cNvSpPr txBox="1"/>
          <p:nvPr/>
        </p:nvSpPr>
        <p:spPr>
          <a:xfrm>
            <a:off x="5540887" y="1461665"/>
            <a:ext cx="32516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p-Type (group III)</a:t>
            </a:r>
            <a:r>
              <a:rPr lang="en-US" sz="2400" dirty="0">
                <a:sym typeface="Wingdings" panose="05000000000000000000" pitchFamily="2" charset="2"/>
              </a:rPr>
              <a:t> P</a:t>
            </a:r>
            <a:endParaRPr lang="en-US" sz="2400" dirty="0"/>
          </a:p>
        </p:txBody>
      </p:sp>
      <p:pic>
        <p:nvPicPr>
          <p:cNvPr id="1028" name="Picture 4" descr="Happy 150th Birthday to the Periodic Table | Lam Research">
            <a:extLst>
              <a:ext uri="{FF2B5EF4-FFF2-40B4-BE49-F238E27FC236}">
                <a16:creationId xmlns:a16="http://schemas.microsoft.com/office/drawing/2014/main" id="{509710A9-B872-3537-C8C7-B970790FA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2" b="4761"/>
          <a:stretch/>
        </p:blipFill>
        <p:spPr bwMode="auto">
          <a:xfrm>
            <a:off x="1260667" y="2004894"/>
            <a:ext cx="6832192" cy="313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Application: p-n Diode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76320A11-0DA2-5F90-3585-1F2A7FB35F34}"/>
              </a:ext>
            </a:extLst>
          </p:cNvPr>
          <p:cNvSpPr txBox="1"/>
          <p:nvPr/>
        </p:nvSpPr>
        <p:spPr>
          <a:xfrm>
            <a:off x="622215" y="588463"/>
            <a:ext cx="357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Full-wave Rectifier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8554C0E4-7537-A630-26BF-A766BDF50ABE}"/>
              </a:ext>
            </a:extLst>
          </p:cNvPr>
          <p:cNvGrpSpPr/>
          <p:nvPr/>
        </p:nvGrpSpPr>
        <p:grpSpPr>
          <a:xfrm>
            <a:off x="0" y="1436580"/>
            <a:ext cx="5011487" cy="3391297"/>
            <a:chOff x="1642230" y="1482561"/>
            <a:chExt cx="5011487" cy="339129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D640BD-9299-A30B-BAED-CCA7E4882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162" y="2091172"/>
              <a:ext cx="975966" cy="69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AC2EA3-E8C7-C523-8B98-93F7DCAF5A39}"/>
                </a:ext>
              </a:extLst>
            </p:cNvPr>
            <p:cNvGrpSpPr/>
            <p:nvPr/>
          </p:nvGrpSpPr>
          <p:grpSpPr>
            <a:xfrm>
              <a:off x="4634434" y="1875170"/>
              <a:ext cx="1008993" cy="465081"/>
              <a:chOff x="6132786" y="1608613"/>
              <a:chExt cx="1008993" cy="465081"/>
            </a:xfrm>
          </p:grpSpPr>
          <p:sp>
            <p:nvSpPr>
              <p:cNvPr id="2" name="Flowchart: Merge 1">
                <a:extLst>
                  <a:ext uri="{FF2B5EF4-FFF2-40B4-BE49-F238E27FC236}">
                    <a16:creationId xmlns:a16="http://schemas.microsoft.com/office/drawing/2014/main" id="{3D0EE12F-9AB9-BEDA-A41A-E1BFB1D8B4B9}"/>
                  </a:ext>
                </a:extLst>
              </p:cNvPr>
              <p:cNvSpPr/>
              <p:nvPr/>
            </p:nvSpPr>
            <p:spPr>
              <a:xfrm rot="16200000">
                <a:off x="6391188" y="165985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10C421A-4AC2-4356-F521-8E2DA8D59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60861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F4845D-4D85-AE86-59A4-7C713B662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2786" y="1829332"/>
                <a:ext cx="309640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EA808AA-902B-E37B-6E16-694324EC7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831959"/>
                <a:ext cx="336749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01DA2-F455-DDA4-27F7-02D91CD5C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310" y="4285820"/>
              <a:ext cx="949400" cy="3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3675F2-AED9-D1DA-9822-659894F04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5310" y="2119563"/>
              <a:ext cx="12847" cy="8964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6841B1-CD5C-D520-FC4C-E8D94D0D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5310" y="3447293"/>
              <a:ext cx="7866" cy="8610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91E338-E98E-DB9F-F366-7552DE2EC669}"/>
                    </a:ext>
                  </a:extLst>
                </p:cNvPr>
                <p:cNvSpPr txBox="1"/>
                <p:nvPr/>
              </p:nvSpPr>
              <p:spPr>
                <a:xfrm>
                  <a:off x="3457726" y="1899448"/>
                  <a:ext cx="37837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91E338-E98E-DB9F-F366-7552DE2EC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26" y="1899448"/>
                  <a:ext cx="3783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13905-AF1C-EF94-441B-34F41E5108FD}"/>
                    </a:ext>
                  </a:extLst>
                </p:cNvPr>
                <p:cNvSpPr txBox="1"/>
                <p:nvPr/>
              </p:nvSpPr>
              <p:spPr>
                <a:xfrm rot="16200000">
                  <a:off x="1251067" y="3038601"/>
                  <a:ext cx="11516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Mains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13905-AF1C-EF94-441B-34F41E510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251067" y="3038601"/>
                  <a:ext cx="11516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197" t="-3704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A025D0-8935-B456-E243-CDCE9FE514BB}"/>
                </a:ext>
              </a:extLst>
            </p:cNvPr>
            <p:cNvCxnSpPr>
              <a:cxnSpLocks/>
            </p:cNvCxnSpPr>
            <p:nvPr/>
          </p:nvCxnSpPr>
          <p:spPr>
            <a:xfrm>
              <a:off x="3663106" y="2794911"/>
              <a:ext cx="3729" cy="8040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36556D-66D5-E2B4-BF43-15751707FFF6}"/>
                </a:ext>
              </a:extLst>
            </p:cNvPr>
            <p:cNvGrpSpPr/>
            <p:nvPr/>
          </p:nvGrpSpPr>
          <p:grpSpPr>
            <a:xfrm rot="5400000">
              <a:off x="2144395" y="2884795"/>
              <a:ext cx="2216273" cy="619828"/>
              <a:chOff x="2919257" y="1823540"/>
              <a:chExt cx="3928227" cy="748209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E423FED-53F7-BDFC-ACE7-7058E3E3794D}"/>
                  </a:ext>
                </a:extLst>
              </p:cNvPr>
              <p:cNvSpPr/>
              <p:nvPr/>
            </p:nvSpPr>
            <p:spPr>
              <a:xfrm>
                <a:off x="4035972" y="1828800"/>
                <a:ext cx="788276" cy="742949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838BED45-15B7-4945-4123-B82359C3D5F7}"/>
                  </a:ext>
                </a:extLst>
              </p:cNvPr>
              <p:cNvSpPr/>
              <p:nvPr/>
            </p:nvSpPr>
            <p:spPr>
              <a:xfrm>
                <a:off x="4493174" y="1828799"/>
                <a:ext cx="788276" cy="742949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40D53E0-66BE-7B39-A174-3327B1C0B29D}"/>
                  </a:ext>
                </a:extLst>
              </p:cNvPr>
              <p:cNvSpPr/>
              <p:nvPr/>
            </p:nvSpPr>
            <p:spPr>
              <a:xfrm flipV="1">
                <a:off x="4493174" y="1836689"/>
                <a:ext cx="331074" cy="735059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6E2416F9-9C76-6AE7-2989-58F8BB4D89AA}"/>
                  </a:ext>
                </a:extLst>
              </p:cNvPr>
              <p:cNvSpPr/>
              <p:nvPr/>
            </p:nvSpPr>
            <p:spPr>
              <a:xfrm>
                <a:off x="4945126" y="1823540"/>
                <a:ext cx="788276" cy="742949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BD793D61-CDA1-FE73-4DEE-74019B18DE47}"/>
                  </a:ext>
                </a:extLst>
              </p:cNvPr>
              <p:cNvSpPr/>
              <p:nvPr/>
            </p:nvSpPr>
            <p:spPr>
              <a:xfrm flipV="1">
                <a:off x="4945126" y="1833955"/>
                <a:ext cx="338957" cy="732534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154C396-842C-1214-AB52-5E179150A1A5}"/>
                  </a:ext>
                </a:extLst>
              </p:cNvPr>
              <p:cNvCxnSpPr/>
              <p:nvPr/>
            </p:nvCxnSpPr>
            <p:spPr>
              <a:xfrm flipV="1">
                <a:off x="5722886" y="2195014"/>
                <a:ext cx="1124598" cy="92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AF049C6-96D2-AFFA-B908-48F07C64EAD4}"/>
                  </a:ext>
                </a:extLst>
              </p:cNvPr>
              <p:cNvCxnSpPr/>
              <p:nvPr/>
            </p:nvCxnSpPr>
            <p:spPr>
              <a:xfrm flipV="1">
                <a:off x="2919257" y="2225382"/>
                <a:ext cx="1124598" cy="92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B5060686-C357-A2F3-62A0-E86E0536DCB3}"/>
                </a:ext>
              </a:extLst>
            </p:cNvPr>
            <p:cNvSpPr/>
            <p:nvPr/>
          </p:nvSpPr>
          <p:spPr>
            <a:xfrm rot="5400000" flipV="1">
              <a:off x="3906324" y="2662138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8D5A4FC-9699-2A2D-3766-7324915E9E0A}"/>
                </a:ext>
              </a:extLst>
            </p:cNvPr>
            <p:cNvSpPr/>
            <p:nvPr/>
          </p:nvSpPr>
          <p:spPr>
            <a:xfrm rot="5400000" flipV="1">
              <a:off x="3906323" y="2916258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7AEB2D2-0492-4235-137C-24E5375B5C40}"/>
                </a:ext>
              </a:extLst>
            </p:cNvPr>
            <p:cNvSpPr/>
            <p:nvPr/>
          </p:nvSpPr>
          <p:spPr>
            <a:xfrm rot="5400000">
              <a:off x="4036189" y="2792004"/>
              <a:ext cx="184016" cy="52276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4EBEC3D-F1F4-0B75-50E0-215C18B6D300}"/>
                </a:ext>
              </a:extLst>
            </p:cNvPr>
            <p:cNvSpPr/>
            <p:nvPr/>
          </p:nvSpPr>
          <p:spPr>
            <a:xfrm rot="5400000" flipV="1">
              <a:off x="3902583" y="3167460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309ED31-1A27-8214-C05A-C19247DDD6E4}"/>
                </a:ext>
              </a:extLst>
            </p:cNvPr>
            <p:cNvSpPr/>
            <p:nvPr/>
          </p:nvSpPr>
          <p:spPr>
            <a:xfrm rot="5400000">
              <a:off x="4031156" y="3046294"/>
              <a:ext cx="188398" cy="52097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E0D065-13B3-6624-711F-DD6B509DACAF}"/>
                </a:ext>
              </a:extLst>
            </p:cNvPr>
            <p:cNvCxnSpPr>
              <a:cxnSpLocks/>
            </p:cNvCxnSpPr>
            <p:nvPr/>
          </p:nvCxnSpPr>
          <p:spPr>
            <a:xfrm>
              <a:off x="4148244" y="2087399"/>
              <a:ext cx="3836" cy="115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2D837C-431D-1243-3094-18A6B6D0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14" y="4148618"/>
              <a:ext cx="0" cy="121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19A425-70C7-E591-BBE5-C439ABFF92E2}"/>
                </a:ext>
              </a:extLst>
            </p:cNvPr>
            <p:cNvGrpSpPr/>
            <p:nvPr/>
          </p:nvGrpSpPr>
          <p:grpSpPr>
            <a:xfrm>
              <a:off x="2060183" y="3006066"/>
              <a:ext cx="456992" cy="442000"/>
              <a:chOff x="653524" y="2751293"/>
              <a:chExt cx="456992" cy="442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BF2C73F-26F3-FA75-7017-8A0C619CDD64}"/>
                  </a:ext>
                </a:extLst>
              </p:cNvPr>
              <p:cNvSpPr/>
              <p:nvPr/>
            </p:nvSpPr>
            <p:spPr>
              <a:xfrm>
                <a:off x="653524" y="2751293"/>
                <a:ext cx="456992" cy="442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FB4A57-C27C-A3D8-86E6-A4D9C9F55DC7}"/>
                  </a:ext>
                </a:extLst>
              </p:cNvPr>
              <p:cNvSpPr/>
              <p:nvPr/>
            </p:nvSpPr>
            <p:spPr>
              <a:xfrm>
                <a:off x="759837" y="2861467"/>
                <a:ext cx="244366" cy="209884"/>
              </a:xfrm>
              <a:custGeom>
                <a:avLst/>
                <a:gdLst>
                  <a:gd name="connsiteX0" fmla="*/ 0 w 244366"/>
                  <a:gd name="connsiteY0" fmla="*/ 83759 h 209884"/>
                  <a:gd name="connsiteX1" fmla="*/ 102476 w 244366"/>
                  <a:gd name="connsiteY1" fmla="*/ 4932 h 209884"/>
                  <a:gd name="connsiteX2" fmla="*/ 149772 w 244366"/>
                  <a:gd name="connsiteY2" fmla="*/ 209884 h 209884"/>
                  <a:gd name="connsiteX3" fmla="*/ 149772 w 244366"/>
                  <a:gd name="connsiteY3" fmla="*/ 209884 h 209884"/>
                  <a:gd name="connsiteX4" fmla="*/ 244366 w 244366"/>
                  <a:gd name="connsiteY4" fmla="*/ 154704 h 209884"/>
                  <a:gd name="connsiteX5" fmla="*/ 244366 w 244366"/>
                  <a:gd name="connsiteY5" fmla="*/ 154704 h 20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366" h="209884">
                    <a:moveTo>
                      <a:pt x="0" y="83759"/>
                    </a:moveTo>
                    <a:cubicBezTo>
                      <a:pt x="38757" y="33835"/>
                      <a:pt x="77514" y="-16089"/>
                      <a:pt x="102476" y="4932"/>
                    </a:cubicBezTo>
                    <a:cubicBezTo>
                      <a:pt x="127438" y="25953"/>
                      <a:pt x="149772" y="209884"/>
                      <a:pt x="149772" y="209884"/>
                    </a:cubicBezTo>
                    <a:lnTo>
                      <a:pt x="149772" y="209884"/>
                    </a:lnTo>
                    <a:lnTo>
                      <a:pt x="244366" y="154704"/>
                    </a:lnTo>
                    <a:lnTo>
                      <a:pt x="244366" y="15470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82D8CF-F2E2-E823-D762-916601C65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310" y="2101361"/>
              <a:ext cx="941881" cy="37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276D3E-FB82-6E76-B9AB-ADC412A0B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88" y="4254889"/>
              <a:ext cx="984234" cy="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E8CB40-9E55-FD04-1D11-7FF9437BAEC1}"/>
                </a:ext>
              </a:extLst>
            </p:cNvPr>
            <p:cNvCxnSpPr>
              <a:cxnSpLocks/>
            </p:cNvCxnSpPr>
            <p:nvPr/>
          </p:nvCxnSpPr>
          <p:spPr>
            <a:xfrm>
              <a:off x="3751469" y="2786647"/>
              <a:ext cx="3729" cy="8040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46F0D7E5-2444-996F-3A60-10D144C3EA7A}"/>
                </a:ext>
              </a:extLst>
            </p:cNvPr>
            <p:cNvGrpSpPr/>
            <p:nvPr/>
          </p:nvGrpSpPr>
          <p:grpSpPr>
            <a:xfrm rot="5400000">
              <a:off x="5624820" y="2505193"/>
              <a:ext cx="1091308" cy="254069"/>
              <a:chOff x="4774161" y="1682364"/>
              <a:chExt cx="1521864" cy="693028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B4F3E74E-D40E-E485-5342-5C7D96F6E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4161" y="2096814"/>
                <a:ext cx="20774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57E28BF2-DD11-9845-7333-DFB1FCB29692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F5CACABE-9EAF-946A-9F2A-7ACBC6451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0812D9FD-0A08-0F48-57B2-DD4BDA78F4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F777D22E-253E-A47B-7AA0-DB491E37F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BBE5411-0B0E-4359-81C5-0647A0704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F7B22F62-EF39-DD78-F5F7-E727D99A1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82B2A0BD-B7A9-192A-5973-417C7D8F6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01B6781C-7536-9442-DCD5-58DB64C040B4}"/>
                    </a:ext>
                  </a:extLst>
                </p:cNvPr>
                <p:cNvSpPr txBox="1"/>
                <p:nvPr/>
              </p:nvSpPr>
              <p:spPr>
                <a:xfrm>
                  <a:off x="6247387" y="2381422"/>
                  <a:ext cx="40633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01B6781C-7536-9442-DCD5-58DB64C04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387" y="2381422"/>
                  <a:ext cx="40633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 2">
              <a:extLst>
                <a:ext uri="{FF2B5EF4-FFF2-40B4-BE49-F238E27FC236}">
                  <a16:creationId xmlns:a16="http://schemas.microsoft.com/office/drawing/2014/main" id="{A955AF23-D488-1C38-338D-5336673F24B7}"/>
                </a:ext>
              </a:extLst>
            </p:cNvPr>
            <p:cNvSpPr/>
            <p:nvPr/>
          </p:nvSpPr>
          <p:spPr>
            <a:xfrm rot="5400000" flipV="1">
              <a:off x="3886046" y="2405491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1CF3D93-BBF9-0EBB-5238-A15C3DF0C8B5}"/>
                </a:ext>
              </a:extLst>
            </p:cNvPr>
            <p:cNvSpPr/>
            <p:nvPr/>
          </p:nvSpPr>
          <p:spPr>
            <a:xfrm rot="5400000" flipV="1">
              <a:off x="3923239" y="2147867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767918F-ECD1-EB87-C9CB-5041D36F65B7}"/>
                </a:ext>
              </a:extLst>
            </p:cNvPr>
            <p:cNvSpPr/>
            <p:nvPr/>
          </p:nvSpPr>
          <p:spPr>
            <a:xfrm rot="5400000">
              <a:off x="4018031" y="2535533"/>
              <a:ext cx="184016" cy="52276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6A6104-A619-D547-7202-80BECB8F1768}"/>
                </a:ext>
              </a:extLst>
            </p:cNvPr>
            <p:cNvSpPr/>
            <p:nvPr/>
          </p:nvSpPr>
          <p:spPr>
            <a:xfrm rot="5400000">
              <a:off x="4031200" y="2281799"/>
              <a:ext cx="184016" cy="52276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AD60350-21B3-4222-B472-1EB911258471}"/>
                </a:ext>
              </a:extLst>
            </p:cNvPr>
            <p:cNvSpPr/>
            <p:nvPr/>
          </p:nvSpPr>
          <p:spPr>
            <a:xfrm rot="5400000" flipV="1">
              <a:off x="3896951" y="3415350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59075EC-A1FE-6960-48D8-7505DFEDF4BA}"/>
                </a:ext>
              </a:extLst>
            </p:cNvPr>
            <p:cNvSpPr/>
            <p:nvPr/>
          </p:nvSpPr>
          <p:spPr>
            <a:xfrm rot="5400000" flipV="1">
              <a:off x="3886046" y="3671710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E5433DB-6D52-3BF5-6DC1-479B3BC732DE}"/>
                </a:ext>
              </a:extLst>
            </p:cNvPr>
            <p:cNvSpPr/>
            <p:nvPr/>
          </p:nvSpPr>
          <p:spPr>
            <a:xfrm rot="5400000">
              <a:off x="4014857" y="3293373"/>
              <a:ext cx="188398" cy="52097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F1B41F62-B59A-C30C-EBDF-86B9A4B41569}"/>
                </a:ext>
              </a:extLst>
            </p:cNvPr>
            <p:cNvSpPr/>
            <p:nvPr/>
          </p:nvSpPr>
          <p:spPr>
            <a:xfrm rot="5400000">
              <a:off x="4024338" y="3547278"/>
              <a:ext cx="188398" cy="52097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7BBB9B-D90A-EE5C-0A3F-826816C12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807" y="3166902"/>
              <a:ext cx="2296761" cy="186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54234E9E-629E-0161-4503-6949415D3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012" y="2078578"/>
              <a:ext cx="15933" cy="9498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3D532EDE-F6B1-2588-7F80-10BEC768FAAE}"/>
                </a:ext>
              </a:extLst>
            </p:cNvPr>
            <p:cNvCxnSpPr>
              <a:cxnSpLocks/>
            </p:cNvCxnSpPr>
            <p:nvPr/>
          </p:nvCxnSpPr>
          <p:spPr>
            <a:xfrm>
              <a:off x="5602512" y="3289726"/>
              <a:ext cx="0" cy="9677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Arc 1029">
              <a:extLst>
                <a:ext uri="{FF2B5EF4-FFF2-40B4-BE49-F238E27FC236}">
                  <a16:creationId xmlns:a16="http://schemas.microsoft.com/office/drawing/2014/main" id="{B251219D-9BAC-BB7A-1F31-9C12AF5CAC07}"/>
                </a:ext>
              </a:extLst>
            </p:cNvPr>
            <p:cNvSpPr/>
            <p:nvPr/>
          </p:nvSpPr>
          <p:spPr>
            <a:xfrm rot="5400000">
              <a:off x="5474178" y="3020630"/>
              <a:ext cx="278396" cy="29390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0E8F6731-32AD-4127-96B3-C7C20D09CAEE}"/>
                </a:ext>
              </a:extLst>
            </p:cNvPr>
            <p:cNvGrpSpPr/>
            <p:nvPr/>
          </p:nvGrpSpPr>
          <p:grpSpPr>
            <a:xfrm>
              <a:off x="4596334" y="4034170"/>
              <a:ext cx="1008993" cy="465081"/>
              <a:chOff x="6132786" y="1608613"/>
              <a:chExt cx="1008993" cy="465081"/>
            </a:xfrm>
          </p:grpSpPr>
          <p:sp>
            <p:nvSpPr>
              <p:cNvPr id="1040" name="Flowchart: Merge 1039">
                <a:extLst>
                  <a:ext uri="{FF2B5EF4-FFF2-40B4-BE49-F238E27FC236}">
                    <a16:creationId xmlns:a16="http://schemas.microsoft.com/office/drawing/2014/main" id="{D7A65819-7C62-27CC-4402-14A28253A1CD}"/>
                  </a:ext>
                </a:extLst>
              </p:cNvPr>
              <p:cNvSpPr/>
              <p:nvPr/>
            </p:nvSpPr>
            <p:spPr>
              <a:xfrm rot="16200000">
                <a:off x="6391188" y="165985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E942FCA5-D32B-4151-C312-7183104AF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60861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07B1F52D-9FAA-67F6-8539-1C8135AEC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2786" y="1829332"/>
                <a:ext cx="309640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D1E23EE2-9AAE-73CC-339C-997E1E024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831959"/>
                <a:ext cx="336749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AFBEBD0A-4C8E-368C-149D-12AA2A73F407}"/>
                </a:ext>
              </a:extLst>
            </p:cNvPr>
            <p:cNvCxnSpPr>
              <a:cxnSpLocks/>
            </p:cNvCxnSpPr>
            <p:nvPr/>
          </p:nvCxnSpPr>
          <p:spPr>
            <a:xfrm>
              <a:off x="5620978" y="2092648"/>
              <a:ext cx="5245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3903E126-AC3B-0ADF-1A1C-52D624C72E4E}"/>
                </a:ext>
              </a:extLst>
            </p:cNvPr>
            <p:cNvSpPr txBox="1"/>
            <p:nvPr/>
          </p:nvSpPr>
          <p:spPr>
            <a:xfrm>
              <a:off x="4880328" y="148256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C4202ED-019A-84B6-AB49-098D3BA4C99A}"/>
                </a:ext>
              </a:extLst>
            </p:cNvPr>
            <p:cNvSpPr txBox="1"/>
            <p:nvPr/>
          </p:nvSpPr>
          <p:spPr>
            <a:xfrm>
              <a:off x="4812639" y="456608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7915FE72-A6BB-1C11-B61F-30EEADF71730}"/>
                    </a:ext>
                  </a:extLst>
                </p:cNvPr>
                <p:cNvSpPr txBox="1"/>
                <p:nvPr/>
              </p:nvSpPr>
              <p:spPr>
                <a:xfrm>
                  <a:off x="4942373" y="2493550"/>
                  <a:ext cx="454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7915FE72-A6BB-1C11-B61F-30EEADF71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373" y="2493550"/>
                  <a:ext cx="4549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1" name="Straight Arrow Connector 1060">
              <a:extLst>
                <a:ext uri="{FF2B5EF4-FFF2-40B4-BE49-F238E27FC236}">
                  <a16:creationId xmlns:a16="http://schemas.microsoft.com/office/drawing/2014/main" id="{962C452D-DB6C-7938-370E-411429172C80}"/>
                </a:ext>
              </a:extLst>
            </p:cNvPr>
            <p:cNvCxnSpPr>
              <a:cxnSpLocks/>
            </p:cNvCxnSpPr>
            <p:nvPr/>
          </p:nvCxnSpPr>
          <p:spPr>
            <a:xfrm>
              <a:off x="4942373" y="2493550"/>
              <a:ext cx="413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DC482A6D-6238-991B-53F9-34894A169B28}"/>
                    </a:ext>
                  </a:extLst>
                </p:cNvPr>
                <p:cNvSpPr txBox="1"/>
                <p:nvPr/>
              </p:nvSpPr>
              <p:spPr>
                <a:xfrm>
                  <a:off x="4906377" y="3570797"/>
                  <a:ext cx="454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DC482A6D-6238-991B-53F9-34894A169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377" y="3570797"/>
                  <a:ext cx="4549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3" name="Straight Arrow Connector 1062">
              <a:extLst>
                <a:ext uri="{FF2B5EF4-FFF2-40B4-BE49-F238E27FC236}">
                  <a16:creationId xmlns:a16="http://schemas.microsoft.com/office/drawing/2014/main" id="{DAC6AA2E-2FAC-ED3C-BCAD-A24D508A2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888" y="3909822"/>
              <a:ext cx="413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E1352B22-7B60-65F0-EB2B-ACFD9A90D350}"/>
                    </a:ext>
                  </a:extLst>
                </p:cNvPr>
                <p:cNvSpPr txBox="1"/>
                <p:nvPr/>
              </p:nvSpPr>
              <p:spPr>
                <a:xfrm>
                  <a:off x="4515892" y="2885332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E1352B22-7B60-65F0-EB2B-ACFD9A90D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892" y="2885332"/>
                  <a:ext cx="333746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2BE760A6-918A-898C-A5DC-AC0B402BF5FC}"/>
                    </a:ext>
                  </a:extLst>
                </p:cNvPr>
                <p:cNvSpPr txBox="1"/>
                <p:nvPr/>
              </p:nvSpPr>
              <p:spPr>
                <a:xfrm>
                  <a:off x="4250490" y="2208858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2BE760A6-918A-898C-A5DC-AC0B402B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490" y="2208858"/>
                  <a:ext cx="4219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CACA124A-8916-9F3C-AC9A-FABD2A1C8826}"/>
                    </a:ext>
                  </a:extLst>
                </p:cNvPr>
                <p:cNvSpPr txBox="1"/>
                <p:nvPr/>
              </p:nvSpPr>
              <p:spPr>
                <a:xfrm>
                  <a:off x="4284629" y="290298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CACA124A-8916-9F3C-AC9A-FABD2A1C8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629" y="2902983"/>
                  <a:ext cx="42191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E4D59F41-8273-6627-5FA0-C31D6991DEC9}"/>
                    </a:ext>
                  </a:extLst>
                </p:cNvPr>
                <p:cNvSpPr txBox="1"/>
                <p:nvPr/>
              </p:nvSpPr>
              <p:spPr>
                <a:xfrm>
                  <a:off x="4301196" y="309688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E4D59F41-8273-6627-5FA0-C31D6991D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196" y="3096889"/>
                  <a:ext cx="4219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28702987-96EA-25FE-5F9A-295E19BF28D5}"/>
                    </a:ext>
                  </a:extLst>
                </p:cNvPr>
                <p:cNvSpPr txBox="1"/>
                <p:nvPr/>
              </p:nvSpPr>
              <p:spPr>
                <a:xfrm>
                  <a:off x="4309703" y="3715620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28702987-96EA-25FE-5F9A-295E19BF2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703" y="3715620"/>
                  <a:ext cx="42191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2D94D1DF-54F5-D222-6D1C-2371DE2E422C}"/>
                    </a:ext>
                  </a:extLst>
                </p:cNvPr>
                <p:cNvSpPr txBox="1"/>
                <p:nvPr/>
              </p:nvSpPr>
              <p:spPr>
                <a:xfrm>
                  <a:off x="4321379" y="2605962"/>
                  <a:ext cx="3374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2D94D1DF-54F5-D222-6D1C-2371DE2E4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379" y="2605962"/>
                  <a:ext cx="33740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DDB4E37-67E2-FC9C-308F-572EC2A36C93}"/>
                    </a:ext>
                  </a:extLst>
                </p:cNvPr>
                <p:cNvSpPr txBox="1"/>
                <p:nvPr/>
              </p:nvSpPr>
              <p:spPr>
                <a:xfrm>
                  <a:off x="4364083" y="3519209"/>
                  <a:ext cx="3374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DDB4E37-67E2-FC9C-308F-572EC2A36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083" y="3519209"/>
                  <a:ext cx="33740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A6FF8557-C39A-F121-FEBE-EE6D3BDC1CED}"/>
                    </a:ext>
                  </a:extLst>
                </p:cNvPr>
                <p:cNvSpPr txBox="1"/>
                <p:nvPr/>
              </p:nvSpPr>
              <p:spPr>
                <a:xfrm>
                  <a:off x="2638675" y="228437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A6FF8557-C39A-F121-FEBE-EE6D3BDC1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675" y="2284379"/>
                  <a:ext cx="42191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E282305E-377E-44B7-C884-2FDD61355B9A}"/>
                    </a:ext>
                  </a:extLst>
                </p:cNvPr>
                <p:cNvSpPr txBox="1"/>
                <p:nvPr/>
              </p:nvSpPr>
              <p:spPr>
                <a:xfrm>
                  <a:off x="2638675" y="3620015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E282305E-377E-44B7-C884-2FDD613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675" y="3620015"/>
                  <a:ext cx="42191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951451C3-5081-4093-5C1B-745648DE704B}"/>
                    </a:ext>
                  </a:extLst>
                </p:cNvPr>
                <p:cNvSpPr txBox="1"/>
                <p:nvPr/>
              </p:nvSpPr>
              <p:spPr>
                <a:xfrm>
                  <a:off x="5613502" y="2672508"/>
                  <a:ext cx="373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951451C3-5081-4093-5C1B-745648DE7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02" y="2672508"/>
                  <a:ext cx="37356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67F9225A-5019-B6BB-B588-A699863702D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533" y="2668592"/>
              <a:ext cx="5622" cy="362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5C96289C-2DC7-0D29-4950-715B53A5289D}"/>
              </a:ext>
            </a:extLst>
          </p:cNvPr>
          <p:cNvCxnSpPr>
            <a:cxnSpLocks/>
            <a:endCxn id="1105" idx="0"/>
          </p:cNvCxnSpPr>
          <p:nvPr/>
        </p:nvCxnSpPr>
        <p:spPr>
          <a:xfrm>
            <a:off x="5552722" y="539408"/>
            <a:ext cx="3301" cy="3849546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9CCB51E2-D70A-283C-D6D9-A85492AA5F38}"/>
              </a:ext>
            </a:extLst>
          </p:cNvPr>
          <p:cNvCxnSpPr>
            <a:cxnSpLocks/>
          </p:cNvCxnSpPr>
          <p:nvPr/>
        </p:nvCxnSpPr>
        <p:spPr>
          <a:xfrm flipH="1">
            <a:off x="5544839" y="1814638"/>
            <a:ext cx="3442200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422B7B65-AC30-C64B-A8E2-8481D391E001}"/>
              </a:ext>
            </a:extLst>
          </p:cNvPr>
          <p:cNvSpPr/>
          <p:nvPr/>
        </p:nvSpPr>
        <p:spPr>
          <a:xfrm>
            <a:off x="5568488" y="1326678"/>
            <a:ext cx="785834" cy="474298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7" name="Freeform: Shape 1086">
            <a:extLst>
              <a:ext uri="{FF2B5EF4-FFF2-40B4-BE49-F238E27FC236}">
                <a16:creationId xmlns:a16="http://schemas.microsoft.com/office/drawing/2014/main" id="{4E9F2973-81E0-BFB7-E29E-CB71A98CA89E}"/>
              </a:ext>
            </a:extLst>
          </p:cNvPr>
          <p:cNvSpPr/>
          <p:nvPr/>
        </p:nvSpPr>
        <p:spPr>
          <a:xfrm>
            <a:off x="7109269" y="1326678"/>
            <a:ext cx="754947" cy="503726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DBF0502B-1B91-E7C2-92EF-6C268536139E}"/>
              </a:ext>
            </a:extLst>
          </p:cNvPr>
          <p:cNvSpPr/>
          <p:nvPr/>
        </p:nvSpPr>
        <p:spPr>
          <a:xfrm rot="10800000">
            <a:off x="6360428" y="1826829"/>
            <a:ext cx="754947" cy="492580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52C9B318-35E2-60E9-000F-54896BD86480}"/>
              </a:ext>
            </a:extLst>
          </p:cNvPr>
          <p:cNvSpPr txBox="1"/>
          <p:nvPr/>
        </p:nvSpPr>
        <p:spPr>
          <a:xfrm>
            <a:off x="5291414" y="166825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FBF63F00-9028-4906-F179-D7C8381678E2}"/>
              </a:ext>
            </a:extLst>
          </p:cNvPr>
          <p:cNvCxnSpPr>
            <a:cxnSpLocks/>
          </p:cNvCxnSpPr>
          <p:nvPr/>
        </p:nvCxnSpPr>
        <p:spPr>
          <a:xfrm flipH="1">
            <a:off x="6356918" y="1777506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39579FBC-AF29-9933-DE81-373EB641E2B0}"/>
              </a:ext>
            </a:extLst>
          </p:cNvPr>
          <p:cNvCxnSpPr>
            <a:cxnSpLocks/>
          </p:cNvCxnSpPr>
          <p:nvPr/>
        </p:nvCxnSpPr>
        <p:spPr>
          <a:xfrm flipH="1">
            <a:off x="5542009" y="2943191"/>
            <a:ext cx="3445030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5D894619-B57F-7A63-11C8-81CA276B9077}"/>
              </a:ext>
            </a:extLst>
          </p:cNvPr>
          <p:cNvSpPr/>
          <p:nvPr/>
        </p:nvSpPr>
        <p:spPr>
          <a:xfrm>
            <a:off x="5565658" y="2468727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Freeform: Shape 1093">
            <a:extLst>
              <a:ext uri="{FF2B5EF4-FFF2-40B4-BE49-F238E27FC236}">
                <a16:creationId xmlns:a16="http://schemas.microsoft.com/office/drawing/2014/main" id="{5E8E9DEB-6D9E-197A-64AB-09D82C850D1B}"/>
              </a:ext>
            </a:extLst>
          </p:cNvPr>
          <p:cNvSpPr/>
          <p:nvPr/>
        </p:nvSpPr>
        <p:spPr>
          <a:xfrm>
            <a:off x="7106439" y="2468727"/>
            <a:ext cx="754947" cy="490229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A178398F-E5EC-789C-83EF-9B972B64666C}"/>
              </a:ext>
            </a:extLst>
          </p:cNvPr>
          <p:cNvSpPr txBox="1"/>
          <p:nvPr/>
        </p:nvSpPr>
        <p:spPr>
          <a:xfrm>
            <a:off x="5323639" y="279710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BA22417-5395-9D60-3453-A9CFEA4DEEC1}"/>
              </a:ext>
            </a:extLst>
          </p:cNvPr>
          <p:cNvSpPr txBox="1"/>
          <p:nvPr/>
        </p:nvSpPr>
        <p:spPr>
          <a:xfrm>
            <a:off x="5689019" y="549342"/>
            <a:ext cx="185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Outputs</a:t>
            </a:r>
          </a:p>
        </p:txBody>
      </p:sp>
      <p:sp>
        <p:nvSpPr>
          <p:cNvPr id="1097" name="Freeform: Shape 1096">
            <a:extLst>
              <a:ext uri="{FF2B5EF4-FFF2-40B4-BE49-F238E27FC236}">
                <a16:creationId xmlns:a16="http://schemas.microsoft.com/office/drawing/2014/main" id="{B9D3450E-D4C3-C809-86C9-455DF7B1B95F}"/>
              </a:ext>
            </a:extLst>
          </p:cNvPr>
          <p:cNvSpPr/>
          <p:nvPr/>
        </p:nvSpPr>
        <p:spPr>
          <a:xfrm rot="10800000">
            <a:off x="7848937" y="1811127"/>
            <a:ext cx="754947" cy="492580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A651AF99-522C-7686-033B-68D768FFD5A0}"/>
                  </a:ext>
                </a:extLst>
              </p:cNvPr>
              <p:cNvSpPr txBox="1"/>
              <p:nvPr/>
            </p:nvSpPr>
            <p:spPr>
              <a:xfrm>
                <a:off x="8420786" y="4362481"/>
                <a:ext cx="443391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A651AF99-522C-7686-033B-68D768FF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86" y="4362481"/>
                <a:ext cx="443391" cy="4962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DBED9C42-AC88-A9E2-FC85-3EF4AF527AF5}"/>
              </a:ext>
            </a:extLst>
          </p:cNvPr>
          <p:cNvCxnSpPr>
            <a:cxnSpLocks/>
          </p:cNvCxnSpPr>
          <p:nvPr/>
        </p:nvCxnSpPr>
        <p:spPr>
          <a:xfrm flipH="1">
            <a:off x="5542009" y="3620450"/>
            <a:ext cx="3445030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Freeform: Shape 1099">
            <a:extLst>
              <a:ext uri="{FF2B5EF4-FFF2-40B4-BE49-F238E27FC236}">
                <a16:creationId xmlns:a16="http://schemas.microsoft.com/office/drawing/2014/main" id="{9B690ACB-367A-D87D-CA89-F91740DEEBBF}"/>
              </a:ext>
            </a:extLst>
          </p:cNvPr>
          <p:cNvSpPr/>
          <p:nvPr/>
        </p:nvSpPr>
        <p:spPr>
          <a:xfrm>
            <a:off x="6358215" y="3154465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B49BEA02-4C8E-15FC-1499-8B6A95A6CCBB}"/>
              </a:ext>
            </a:extLst>
          </p:cNvPr>
          <p:cNvSpPr txBox="1"/>
          <p:nvPr/>
        </p:nvSpPr>
        <p:spPr>
          <a:xfrm>
            <a:off x="5337593" y="3466412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3B83849A-FF0D-841D-166A-AF6EBDB53A6B}"/>
              </a:ext>
            </a:extLst>
          </p:cNvPr>
          <p:cNvCxnSpPr>
            <a:cxnSpLocks/>
          </p:cNvCxnSpPr>
          <p:nvPr/>
        </p:nvCxnSpPr>
        <p:spPr>
          <a:xfrm flipH="1">
            <a:off x="5548140" y="4381070"/>
            <a:ext cx="3438899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Freeform: Shape 1102">
            <a:extLst>
              <a:ext uri="{FF2B5EF4-FFF2-40B4-BE49-F238E27FC236}">
                <a16:creationId xmlns:a16="http://schemas.microsoft.com/office/drawing/2014/main" id="{5F5E1129-D0F7-D5CB-8F11-53F4ED3C8B58}"/>
              </a:ext>
            </a:extLst>
          </p:cNvPr>
          <p:cNvSpPr/>
          <p:nvPr/>
        </p:nvSpPr>
        <p:spPr>
          <a:xfrm>
            <a:off x="5571789" y="3906606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4" name="Freeform: Shape 1103">
            <a:extLst>
              <a:ext uri="{FF2B5EF4-FFF2-40B4-BE49-F238E27FC236}">
                <a16:creationId xmlns:a16="http://schemas.microsoft.com/office/drawing/2014/main" id="{EAD79D08-3554-9020-0ADC-F23D56EA0992}"/>
              </a:ext>
            </a:extLst>
          </p:cNvPr>
          <p:cNvSpPr/>
          <p:nvPr/>
        </p:nvSpPr>
        <p:spPr>
          <a:xfrm>
            <a:off x="7112570" y="3906606"/>
            <a:ext cx="754947" cy="490229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540C8350-E049-5297-62E9-B0DF6D242C54}"/>
              </a:ext>
            </a:extLst>
          </p:cNvPr>
          <p:cNvSpPr txBox="1"/>
          <p:nvPr/>
        </p:nvSpPr>
        <p:spPr>
          <a:xfrm>
            <a:off x="5413997" y="438895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FE35A178-CC8E-2BA8-47FC-2FB4A9833D04}"/>
                  </a:ext>
                </a:extLst>
              </p:cNvPr>
              <p:cNvSpPr txBox="1"/>
              <p:nvPr/>
            </p:nvSpPr>
            <p:spPr>
              <a:xfrm>
                <a:off x="6221221" y="4435326"/>
                <a:ext cx="368178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FE35A178-CC8E-2BA8-47FC-2FB4A983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21" y="4435326"/>
                <a:ext cx="368178" cy="4598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F8F596EA-6BFE-65EF-858A-A55A75FE2B4B}"/>
                  </a:ext>
                </a:extLst>
              </p:cNvPr>
              <p:cNvSpPr txBox="1"/>
              <p:nvPr/>
            </p:nvSpPr>
            <p:spPr>
              <a:xfrm>
                <a:off x="6912583" y="4375942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F8F596EA-6BFE-65EF-858A-A55A75FE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83" y="4375942"/>
                <a:ext cx="443391" cy="4970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8" name="TextBox 1107">
            <a:extLst>
              <a:ext uri="{FF2B5EF4-FFF2-40B4-BE49-F238E27FC236}">
                <a16:creationId xmlns:a16="http://schemas.microsoft.com/office/drawing/2014/main" id="{697C3385-FECE-CCEC-B444-CAC1D8D21281}"/>
              </a:ext>
            </a:extLst>
          </p:cNvPr>
          <p:cNvSpPr txBox="1"/>
          <p:nvPr/>
        </p:nvSpPr>
        <p:spPr>
          <a:xfrm>
            <a:off x="8912034" y="4355894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A7DBCD4B-B62C-A315-4706-B83BC1FBB0A5}"/>
                  </a:ext>
                </a:extLst>
              </p:cNvPr>
              <p:cNvSpPr txBox="1"/>
              <p:nvPr/>
            </p:nvSpPr>
            <p:spPr>
              <a:xfrm>
                <a:off x="7640715" y="4365140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A7DBCD4B-B62C-A315-4706-B83BC1FBB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15" y="4365140"/>
                <a:ext cx="443391" cy="49705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0" name="Freeform: Shape 1109">
            <a:extLst>
              <a:ext uri="{FF2B5EF4-FFF2-40B4-BE49-F238E27FC236}">
                <a16:creationId xmlns:a16="http://schemas.microsoft.com/office/drawing/2014/main" id="{55FFD1F3-E95C-C3AD-711C-50A6437167B0}"/>
              </a:ext>
            </a:extLst>
          </p:cNvPr>
          <p:cNvSpPr/>
          <p:nvPr/>
        </p:nvSpPr>
        <p:spPr>
          <a:xfrm>
            <a:off x="7877988" y="3111840"/>
            <a:ext cx="754947" cy="490229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1" name="Freeform: Shape 1110">
            <a:extLst>
              <a:ext uri="{FF2B5EF4-FFF2-40B4-BE49-F238E27FC236}">
                <a16:creationId xmlns:a16="http://schemas.microsoft.com/office/drawing/2014/main" id="{844C1715-0027-F854-73B4-952C86C61D9F}"/>
              </a:ext>
            </a:extLst>
          </p:cNvPr>
          <p:cNvSpPr/>
          <p:nvPr/>
        </p:nvSpPr>
        <p:spPr>
          <a:xfrm>
            <a:off x="6332722" y="3925724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42998128-20BF-5FC2-9F5F-BC2598E21D66}"/>
              </a:ext>
            </a:extLst>
          </p:cNvPr>
          <p:cNvSpPr/>
          <p:nvPr/>
        </p:nvSpPr>
        <p:spPr>
          <a:xfrm>
            <a:off x="7856548" y="3917700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16CA9739-1C0C-71A8-1CEE-EC0B20E2DF7F}"/>
              </a:ext>
            </a:extLst>
          </p:cNvPr>
          <p:cNvCxnSpPr>
            <a:cxnSpLocks/>
          </p:cNvCxnSpPr>
          <p:nvPr/>
        </p:nvCxnSpPr>
        <p:spPr>
          <a:xfrm flipH="1">
            <a:off x="7117872" y="1818150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E8679247-CAEC-C071-B742-0F20B1436530}"/>
              </a:ext>
            </a:extLst>
          </p:cNvPr>
          <p:cNvCxnSpPr>
            <a:cxnSpLocks/>
          </p:cNvCxnSpPr>
          <p:nvPr/>
        </p:nvCxnSpPr>
        <p:spPr>
          <a:xfrm flipH="1">
            <a:off x="7862536" y="1800976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196D8A0-7B7F-AF1D-AED4-136C680FF8C8}"/>
              </a:ext>
            </a:extLst>
          </p:cNvPr>
          <p:cNvCxnSpPr>
            <a:cxnSpLocks/>
          </p:cNvCxnSpPr>
          <p:nvPr/>
        </p:nvCxnSpPr>
        <p:spPr>
          <a:xfrm flipH="1">
            <a:off x="8624578" y="1800976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282C2528-28C2-7440-28AC-6B7147EE5F21}"/>
                  </a:ext>
                </a:extLst>
              </p:cNvPr>
              <p:cNvSpPr txBox="1"/>
              <p:nvPr/>
            </p:nvSpPr>
            <p:spPr>
              <a:xfrm>
                <a:off x="5015592" y="2423120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282C2528-28C2-7440-28AC-6B7147EE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92" y="2423120"/>
                <a:ext cx="45499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DFF5E955-53B9-C2BA-78B2-F19B8E6E7958}"/>
              </a:ext>
            </a:extLst>
          </p:cNvPr>
          <p:cNvCxnSpPr>
            <a:cxnSpLocks/>
          </p:cNvCxnSpPr>
          <p:nvPr/>
        </p:nvCxnSpPr>
        <p:spPr>
          <a:xfrm flipV="1">
            <a:off x="5419725" y="2382349"/>
            <a:ext cx="0" cy="390793"/>
          </a:xfrm>
          <a:prstGeom prst="straightConnector1">
            <a:avLst/>
          </a:prstGeom>
          <a:ln w="254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B47E9EE4-E71E-0014-F6AB-F4E82ED14F93}"/>
              </a:ext>
            </a:extLst>
          </p:cNvPr>
          <p:cNvCxnSpPr>
            <a:cxnSpLocks/>
          </p:cNvCxnSpPr>
          <p:nvPr/>
        </p:nvCxnSpPr>
        <p:spPr>
          <a:xfrm flipV="1">
            <a:off x="5413997" y="3111840"/>
            <a:ext cx="0" cy="390793"/>
          </a:xfrm>
          <a:prstGeom prst="straightConnector1">
            <a:avLst/>
          </a:prstGeom>
          <a:ln w="254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D0259A8F-FC63-35C3-9087-135EF34D0C2C}"/>
              </a:ext>
            </a:extLst>
          </p:cNvPr>
          <p:cNvCxnSpPr>
            <a:cxnSpLocks/>
          </p:cNvCxnSpPr>
          <p:nvPr/>
        </p:nvCxnSpPr>
        <p:spPr>
          <a:xfrm flipV="1">
            <a:off x="5465665" y="3906606"/>
            <a:ext cx="0" cy="390793"/>
          </a:xfrm>
          <a:prstGeom prst="straightConnector1">
            <a:avLst/>
          </a:prstGeom>
          <a:ln w="254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1699442A-B6F8-64E1-DCB7-15896F43DF50}"/>
                  </a:ext>
                </a:extLst>
              </p:cNvPr>
              <p:cNvSpPr txBox="1"/>
              <p:nvPr/>
            </p:nvSpPr>
            <p:spPr>
              <a:xfrm>
                <a:off x="5044325" y="3203065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1699442A-B6F8-64E1-DCB7-15896F43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5" y="3203065"/>
                <a:ext cx="45499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CA70A3D-D660-502E-E111-251DFAEC671B}"/>
                  </a:ext>
                </a:extLst>
              </p:cNvPr>
              <p:cNvSpPr txBox="1"/>
              <p:nvPr/>
            </p:nvSpPr>
            <p:spPr>
              <a:xfrm>
                <a:off x="5163212" y="3930272"/>
                <a:ext cx="3735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CA70A3D-D660-502E-E111-251DFAEC6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12" y="3930272"/>
                <a:ext cx="373564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17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48439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001DA2-F455-DDA4-27F7-02D91CD5CD22}"/>
              </a:ext>
            </a:extLst>
          </p:cNvPr>
          <p:cNvCxnSpPr>
            <a:cxnSpLocks/>
          </p:cNvCxnSpPr>
          <p:nvPr/>
        </p:nvCxnSpPr>
        <p:spPr>
          <a:xfrm flipV="1">
            <a:off x="859864" y="2776155"/>
            <a:ext cx="949400" cy="3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675F2-AED9-D1DA-9822-659894F04F33}"/>
              </a:ext>
            </a:extLst>
          </p:cNvPr>
          <p:cNvCxnSpPr>
            <a:cxnSpLocks/>
          </p:cNvCxnSpPr>
          <p:nvPr/>
        </p:nvCxnSpPr>
        <p:spPr>
          <a:xfrm flipH="1">
            <a:off x="859864" y="609898"/>
            <a:ext cx="12847" cy="89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6841B1-CD5C-D520-FC4C-E8D94D0D51DB}"/>
              </a:ext>
            </a:extLst>
          </p:cNvPr>
          <p:cNvCxnSpPr>
            <a:cxnSpLocks/>
          </p:cNvCxnSpPr>
          <p:nvPr/>
        </p:nvCxnSpPr>
        <p:spPr>
          <a:xfrm flipH="1">
            <a:off x="859864" y="1937628"/>
            <a:ext cx="7866" cy="861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1E338-E98E-DB9F-F366-7552DE2EC669}"/>
                  </a:ext>
                </a:extLst>
              </p:cNvPr>
              <p:cNvSpPr txBox="1"/>
              <p:nvPr/>
            </p:nvSpPr>
            <p:spPr>
              <a:xfrm>
                <a:off x="2003059" y="644460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1E338-E98E-DB9F-F366-7552DE2E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59" y="644460"/>
                <a:ext cx="3783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13905-AF1C-EF94-441B-34F41E5108FD}"/>
                  </a:ext>
                </a:extLst>
              </p:cNvPr>
              <p:cNvSpPr txBox="1"/>
              <p:nvPr/>
            </p:nvSpPr>
            <p:spPr>
              <a:xfrm rot="16200000">
                <a:off x="-194379" y="1528936"/>
                <a:ext cx="1151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𝐴𝐶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Mains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13905-AF1C-EF94-441B-34F41E510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94379" y="1528936"/>
                <a:ext cx="1151658" cy="369332"/>
              </a:xfrm>
              <a:prstGeom prst="rect">
                <a:avLst/>
              </a:prstGeom>
              <a:blipFill>
                <a:blip r:embed="rId5"/>
                <a:stretch>
                  <a:fillRect l="-8197" t="-3704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A025D0-8935-B456-E243-CDCE9FE514BB}"/>
              </a:ext>
            </a:extLst>
          </p:cNvPr>
          <p:cNvCxnSpPr>
            <a:cxnSpLocks/>
          </p:cNvCxnSpPr>
          <p:nvPr/>
        </p:nvCxnSpPr>
        <p:spPr>
          <a:xfrm>
            <a:off x="2217660" y="1285246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36556D-66D5-E2B4-BF43-15751707FFF6}"/>
              </a:ext>
            </a:extLst>
          </p:cNvPr>
          <p:cNvGrpSpPr/>
          <p:nvPr/>
        </p:nvGrpSpPr>
        <p:grpSpPr>
          <a:xfrm rot="5400000">
            <a:off x="698949" y="1375130"/>
            <a:ext cx="2216273" cy="619828"/>
            <a:chOff x="2919257" y="1823540"/>
            <a:chExt cx="3928227" cy="7482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E423FED-53F7-BDFC-ACE7-7058E3E3794D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38BED45-15B7-4945-4123-B82359C3D5F7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40D53E0-66BE-7B39-A174-3327B1C0B29D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E2416F9-9C76-6AE7-2989-58F8BB4D89AA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D793D61-CDA1-FE73-4DEE-74019B18DE4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54C396-842C-1214-AB52-5E179150A1A5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F049C6-96D2-AFFA-B908-48F07C64EAD4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B5060686-C357-A2F3-62A0-E86E0536DCB3}"/>
              </a:ext>
            </a:extLst>
          </p:cNvPr>
          <p:cNvSpPr/>
          <p:nvPr/>
        </p:nvSpPr>
        <p:spPr>
          <a:xfrm rot="5400000" flipV="1">
            <a:off x="2460878" y="1152473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8D5A4FC-9699-2A2D-3766-7324915E9E0A}"/>
              </a:ext>
            </a:extLst>
          </p:cNvPr>
          <p:cNvSpPr/>
          <p:nvPr/>
        </p:nvSpPr>
        <p:spPr>
          <a:xfrm rot="5400000" flipV="1">
            <a:off x="2460877" y="1406593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7AEB2D2-0492-4235-137C-24E5375B5C40}"/>
              </a:ext>
            </a:extLst>
          </p:cNvPr>
          <p:cNvSpPr/>
          <p:nvPr/>
        </p:nvSpPr>
        <p:spPr>
          <a:xfrm rot="5400000">
            <a:off x="2590743" y="1282339"/>
            <a:ext cx="184016" cy="522769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4EBEC3D-F1F4-0B75-50E0-215C18B6D300}"/>
              </a:ext>
            </a:extLst>
          </p:cNvPr>
          <p:cNvSpPr/>
          <p:nvPr/>
        </p:nvSpPr>
        <p:spPr>
          <a:xfrm rot="5400000" flipV="1">
            <a:off x="2457137" y="1657795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309ED31-1A27-8214-C05A-C19247DDD6E4}"/>
              </a:ext>
            </a:extLst>
          </p:cNvPr>
          <p:cNvSpPr/>
          <p:nvPr/>
        </p:nvSpPr>
        <p:spPr>
          <a:xfrm rot="5400000">
            <a:off x="2585710" y="1536629"/>
            <a:ext cx="188398" cy="520973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2D837C-431D-1243-3094-18A6B6D0F60D}"/>
              </a:ext>
            </a:extLst>
          </p:cNvPr>
          <p:cNvCxnSpPr>
            <a:cxnSpLocks/>
          </p:cNvCxnSpPr>
          <p:nvPr/>
        </p:nvCxnSpPr>
        <p:spPr>
          <a:xfrm>
            <a:off x="2659668" y="2638953"/>
            <a:ext cx="0" cy="121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19A425-70C7-E591-BBE5-C439ABFF92E2}"/>
              </a:ext>
            </a:extLst>
          </p:cNvPr>
          <p:cNvGrpSpPr/>
          <p:nvPr/>
        </p:nvGrpSpPr>
        <p:grpSpPr>
          <a:xfrm>
            <a:off x="614737" y="1496401"/>
            <a:ext cx="456992" cy="442000"/>
            <a:chOff x="653524" y="2751293"/>
            <a:chExt cx="456992" cy="442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F2C73F-26F3-FA75-7017-8A0C619CDD64}"/>
                </a:ext>
              </a:extLst>
            </p:cNvPr>
            <p:cNvSpPr/>
            <p:nvPr/>
          </p:nvSpPr>
          <p:spPr>
            <a:xfrm>
              <a:off x="653524" y="2751293"/>
              <a:ext cx="456992" cy="44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FB4A57-C27C-A3D8-86E6-A4D9C9F55DC7}"/>
                </a:ext>
              </a:extLst>
            </p:cNvPr>
            <p:cNvSpPr/>
            <p:nvPr/>
          </p:nvSpPr>
          <p:spPr>
            <a:xfrm>
              <a:off x="759837" y="2861467"/>
              <a:ext cx="244366" cy="209884"/>
            </a:xfrm>
            <a:custGeom>
              <a:avLst/>
              <a:gdLst>
                <a:gd name="connsiteX0" fmla="*/ 0 w 244366"/>
                <a:gd name="connsiteY0" fmla="*/ 83759 h 209884"/>
                <a:gd name="connsiteX1" fmla="*/ 102476 w 244366"/>
                <a:gd name="connsiteY1" fmla="*/ 4932 h 209884"/>
                <a:gd name="connsiteX2" fmla="*/ 149772 w 244366"/>
                <a:gd name="connsiteY2" fmla="*/ 209884 h 209884"/>
                <a:gd name="connsiteX3" fmla="*/ 149772 w 244366"/>
                <a:gd name="connsiteY3" fmla="*/ 209884 h 209884"/>
                <a:gd name="connsiteX4" fmla="*/ 244366 w 244366"/>
                <a:gd name="connsiteY4" fmla="*/ 154704 h 209884"/>
                <a:gd name="connsiteX5" fmla="*/ 244366 w 244366"/>
                <a:gd name="connsiteY5" fmla="*/ 154704 h 20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366" h="209884">
                  <a:moveTo>
                    <a:pt x="0" y="83759"/>
                  </a:moveTo>
                  <a:cubicBezTo>
                    <a:pt x="38757" y="33835"/>
                    <a:pt x="77514" y="-16089"/>
                    <a:pt x="102476" y="4932"/>
                  </a:cubicBezTo>
                  <a:cubicBezTo>
                    <a:pt x="127438" y="25953"/>
                    <a:pt x="149772" y="209884"/>
                    <a:pt x="149772" y="209884"/>
                  </a:cubicBezTo>
                  <a:lnTo>
                    <a:pt x="149772" y="209884"/>
                  </a:lnTo>
                  <a:lnTo>
                    <a:pt x="244366" y="154704"/>
                  </a:lnTo>
                  <a:lnTo>
                    <a:pt x="244366" y="15470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82D8CF-F2E2-E823-D762-916601C65415}"/>
              </a:ext>
            </a:extLst>
          </p:cNvPr>
          <p:cNvCxnSpPr>
            <a:cxnSpLocks/>
          </p:cNvCxnSpPr>
          <p:nvPr/>
        </p:nvCxnSpPr>
        <p:spPr>
          <a:xfrm flipV="1">
            <a:off x="859864" y="591696"/>
            <a:ext cx="941881" cy="3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276D3E-FB82-6E76-B9AB-ADC412A0B9BD}"/>
              </a:ext>
            </a:extLst>
          </p:cNvPr>
          <p:cNvCxnSpPr>
            <a:cxnSpLocks/>
          </p:cNvCxnSpPr>
          <p:nvPr/>
        </p:nvCxnSpPr>
        <p:spPr>
          <a:xfrm flipH="1">
            <a:off x="2656877" y="2627192"/>
            <a:ext cx="4353" cy="165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E8CB40-9E55-FD04-1D11-7FF9437BAEC1}"/>
              </a:ext>
            </a:extLst>
          </p:cNvPr>
          <p:cNvCxnSpPr>
            <a:cxnSpLocks/>
          </p:cNvCxnSpPr>
          <p:nvPr/>
        </p:nvCxnSpPr>
        <p:spPr>
          <a:xfrm>
            <a:off x="2306023" y="1276982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A955AF23-D488-1C38-338D-5336673F24B7}"/>
              </a:ext>
            </a:extLst>
          </p:cNvPr>
          <p:cNvSpPr/>
          <p:nvPr/>
        </p:nvSpPr>
        <p:spPr>
          <a:xfrm rot="5400000" flipV="1">
            <a:off x="2440600" y="895826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1CF3D93-BBF9-0EBB-5238-A15C3DF0C8B5}"/>
              </a:ext>
            </a:extLst>
          </p:cNvPr>
          <p:cNvSpPr/>
          <p:nvPr/>
        </p:nvSpPr>
        <p:spPr>
          <a:xfrm rot="5400000" flipV="1">
            <a:off x="2477793" y="638202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767918F-ECD1-EB87-C9CB-5041D36F65B7}"/>
              </a:ext>
            </a:extLst>
          </p:cNvPr>
          <p:cNvSpPr/>
          <p:nvPr/>
        </p:nvSpPr>
        <p:spPr>
          <a:xfrm rot="5400000">
            <a:off x="2572585" y="1025868"/>
            <a:ext cx="184016" cy="522769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06A6104-A619-D547-7202-80BECB8F1768}"/>
              </a:ext>
            </a:extLst>
          </p:cNvPr>
          <p:cNvSpPr/>
          <p:nvPr/>
        </p:nvSpPr>
        <p:spPr>
          <a:xfrm rot="5400000">
            <a:off x="2585754" y="772134"/>
            <a:ext cx="184016" cy="522769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AD60350-21B3-4222-B472-1EB911258471}"/>
              </a:ext>
            </a:extLst>
          </p:cNvPr>
          <p:cNvSpPr/>
          <p:nvPr/>
        </p:nvSpPr>
        <p:spPr>
          <a:xfrm rot="5400000" flipV="1">
            <a:off x="2451505" y="1905685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59075EC-A1FE-6960-48D8-7505DFEDF4BA}"/>
              </a:ext>
            </a:extLst>
          </p:cNvPr>
          <p:cNvSpPr/>
          <p:nvPr/>
        </p:nvSpPr>
        <p:spPr>
          <a:xfrm rot="5400000" flipV="1">
            <a:off x="2440600" y="2162045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E5433DB-6D52-3BF5-6DC1-479B3BC732DE}"/>
              </a:ext>
            </a:extLst>
          </p:cNvPr>
          <p:cNvSpPr/>
          <p:nvPr/>
        </p:nvSpPr>
        <p:spPr>
          <a:xfrm rot="5400000">
            <a:off x="2569411" y="1783708"/>
            <a:ext cx="188398" cy="520973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1B41F62-B59A-C30C-EBDF-86B9A4B41569}"/>
              </a:ext>
            </a:extLst>
          </p:cNvPr>
          <p:cNvSpPr/>
          <p:nvPr/>
        </p:nvSpPr>
        <p:spPr>
          <a:xfrm rot="5400000">
            <a:off x="2578892" y="2037613"/>
            <a:ext cx="188398" cy="520973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2BE760A6-918A-898C-A5DC-AC0B402BF5FC}"/>
                  </a:ext>
                </a:extLst>
              </p:cNvPr>
              <p:cNvSpPr txBox="1"/>
              <p:nvPr/>
            </p:nvSpPr>
            <p:spPr>
              <a:xfrm>
                <a:off x="2805044" y="699193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2BE760A6-918A-898C-A5DC-AC0B402BF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44" y="699193"/>
                <a:ext cx="421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TextBox 1067">
                <a:extLst>
                  <a:ext uri="{FF2B5EF4-FFF2-40B4-BE49-F238E27FC236}">
                    <a16:creationId xmlns:a16="http://schemas.microsoft.com/office/drawing/2014/main" id="{28702987-96EA-25FE-5F9A-295E19BF28D5}"/>
                  </a:ext>
                </a:extLst>
              </p:cNvPr>
              <p:cNvSpPr txBox="1"/>
              <p:nvPr/>
            </p:nvSpPr>
            <p:spPr>
              <a:xfrm>
                <a:off x="2864257" y="2205955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8" name="TextBox 1067">
                <a:extLst>
                  <a:ext uri="{FF2B5EF4-FFF2-40B4-BE49-F238E27FC236}">
                    <a16:creationId xmlns:a16="http://schemas.microsoft.com/office/drawing/2014/main" id="{28702987-96EA-25FE-5F9A-295E19BF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257" y="2205955"/>
                <a:ext cx="4219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6FF8557-C39A-F121-FEBE-EE6D3BDC1CED}"/>
                  </a:ext>
                </a:extLst>
              </p:cNvPr>
              <p:cNvSpPr txBox="1"/>
              <p:nvPr/>
            </p:nvSpPr>
            <p:spPr>
              <a:xfrm>
                <a:off x="1193229" y="77471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6FF8557-C39A-F121-FEBE-EE6D3BDC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9" y="774714"/>
                <a:ext cx="421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E282305E-377E-44B7-C884-2FDD61355B9A}"/>
                  </a:ext>
                </a:extLst>
              </p:cNvPr>
              <p:cNvSpPr txBox="1"/>
              <p:nvPr/>
            </p:nvSpPr>
            <p:spPr>
              <a:xfrm>
                <a:off x="1193229" y="211035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E282305E-377E-44B7-C884-2FDD6135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9" y="2110350"/>
                <a:ext cx="421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63F1145-CAC4-5CCF-BC45-4DEF2672D0F1}"/>
              </a:ext>
            </a:extLst>
          </p:cNvPr>
          <p:cNvGrpSpPr/>
          <p:nvPr/>
        </p:nvGrpSpPr>
        <p:grpSpPr>
          <a:xfrm rot="5400000">
            <a:off x="5505564" y="2330812"/>
            <a:ext cx="1706271" cy="348028"/>
            <a:chOff x="4774161" y="1682364"/>
            <a:chExt cx="1521864" cy="693028"/>
          </a:xfrm>
        </p:grpSpPr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AEC134B9-EA4C-5CD8-5E11-436EF116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92868486-574B-C2CA-AA01-FED20A8607D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D42A3F38-8DA8-1314-9C68-6365F83F9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DD5585F4-A756-82B1-347B-E6F5875B4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D63265B3-9D07-8FC5-1B5F-A6719390AA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8112D20D-1542-BC40-31C7-3D5FF3F35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105B5FC3-CC02-00B5-BDE3-0CBE53FB7A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5FDD8A7A-CBB4-95D6-9952-1E09E5F48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5F6B6D-74A8-59CD-1BD2-982EA06546ED}"/>
                  </a:ext>
                </a:extLst>
              </p:cNvPr>
              <p:cNvSpPr txBox="1"/>
              <p:nvPr/>
            </p:nvSpPr>
            <p:spPr>
              <a:xfrm>
                <a:off x="6500354" y="2150331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5F6B6D-74A8-59CD-1BD2-982EA0654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354" y="2150331"/>
                <a:ext cx="406330" cy="461665"/>
              </a:xfrm>
              <a:prstGeom prst="rect">
                <a:avLst/>
              </a:prstGeom>
              <a:blipFill>
                <a:blip r:embed="rId10"/>
                <a:stretch>
                  <a:fillRect l="-2985" r="-1641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800FFA8C-47DD-158F-F9F3-0013DA38F030}"/>
              </a:ext>
            </a:extLst>
          </p:cNvPr>
          <p:cNvGrpSpPr/>
          <p:nvPr/>
        </p:nvGrpSpPr>
        <p:grpSpPr>
          <a:xfrm rot="10800000">
            <a:off x="4572000" y="715702"/>
            <a:ext cx="916982" cy="959084"/>
            <a:chOff x="4945538" y="1281305"/>
            <a:chExt cx="916982" cy="959084"/>
          </a:xfrm>
        </p:grpSpPr>
        <p:sp>
          <p:nvSpPr>
            <p:cNvPr id="1131" name="Flowchart: Merge 1130">
              <a:extLst>
                <a:ext uri="{FF2B5EF4-FFF2-40B4-BE49-F238E27FC236}">
                  <a16:creationId xmlns:a16="http://schemas.microsoft.com/office/drawing/2014/main" id="{C0BFAF50-01AB-CBE2-C1AC-C0B7CB8E8916}"/>
                </a:ext>
              </a:extLst>
            </p:cNvPr>
            <p:cNvSpPr/>
            <p:nvPr/>
          </p:nvSpPr>
          <p:spPr>
            <a:xfrm rot="8170328">
              <a:off x="5153681" y="1545818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60BD32C9-F925-0B20-9187-CD22A78B2953}"/>
                </a:ext>
              </a:extLst>
            </p:cNvPr>
            <p:cNvCxnSpPr>
              <a:cxnSpLocks/>
            </p:cNvCxnSpPr>
            <p:nvPr/>
          </p:nvCxnSpPr>
          <p:spPr>
            <a:xfrm rot="13570328">
              <a:off x="5260670" y="1363784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F638FDCE-0A19-F61E-0231-782226FF32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3243" y="1866102"/>
              <a:ext cx="359277" cy="374287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07F5D9C3-F6B3-53CF-3DA3-983538EF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5538" y="1281305"/>
              <a:ext cx="308499" cy="321387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0ACFE376-39A7-BD36-8168-E1AB79F556A2}"/>
              </a:ext>
            </a:extLst>
          </p:cNvPr>
          <p:cNvCxnSpPr>
            <a:cxnSpLocks/>
          </p:cNvCxnSpPr>
          <p:nvPr/>
        </p:nvCxnSpPr>
        <p:spPr>
          <a:xfrm>
            <a:off x="2670573" y="2773406"/>
            <a:ext cx="1912690" cy="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E8F79FFA-D471-ADE5-DCF9-109D18A24F8C}"/>
              </a:ext>
            </a:extLst>
          </p:cNvPr>
          <p:cNvCxnSpPr>
            <a:cxnSpLocks/>
            <a:endCxn id="1228" idx="0"/>
          </p:cNvCxnSpPr>
          <p:nvPr/>
        </p:nvCxnSpPr>
        <p:spPr>
          <a:xfrm flipH="1">
            <a:off x="3397970" y="1740546"/>
            <a:ext cx="15010" cy="928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D97D80B3-D788-BB99-0AF4-DC65689FEBBB}"/>
              </a:ext>
            </a:extLst>
          </p:cNvPr>
          <p:cNvGrpSpPr/>
          <p:nvPr/>
        </p:nvGrpSpPr>
        <p:grpSpPr>
          <a:xfrm>
            <a:off x="3669634" y="734269"/>
            <a:ext cx="895528" cy="1006277"/>
            <a:chOff x="4043172" y="1299872"/>
            <a:chExt cx="895528" cy="1006277"/>
          </a:xfrm>
        </p:grpSpPr>
        <p:sp>
          <p:nvSpPr>
            <p:cNvPr id="1152" name="Flowchart: Merge 1151">
              <a:extLst>
                <a:ext uri="{FF2B5EF4-FFF2-40B4-BE49-F238E27FC236}">
                  <a16:creationId xmlns:a16="http://schemas.microsoft.com/office/drawing/2014/main" id="{6C2CDC45-BC12-2D33-174D-5CED97DC0619}"/>
                </a:ext>
              </a:extLst>
            </p:cNvPr>
            <p:cNvSpPr/>
            <p:nvPr/>
          </p:nvSpPr>
          <p:spPr>
            <a:xfrm rot="13293331">
              <a:off x="4288188" y="1603943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AAA55D00-917D-621D-53BE-C084B685355A}"/>
                </a:ext>
              </a:extLst>
            </p:cNvPr>
            <p:cNvCxnSpPr>
              <a:cxnSpLocks/>
            </p:cNvCxnSpPr>
            <p:nvPr/>
          </p:nvCxnSpPr>
          <p:spPr>
            <a:xfrm rot="18693331">
              <a:off x="4640993" y="141703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11B58DD6-20C4-4EE7-9EAB-4FC09BB0F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172" y="1913074"/>
              <a:ext cx="348444" cy="393075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24D76D88-EBE2-29F8-B8A2-4ABF1609C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113" y="1299872"/>
              <a:ext cx="304587" cy="343603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0" name="TextBox 1079">
            <a:extLst>
              <a:ext uri="{FF2B5EF4-FFF2-40B4-BE49-F238E27FC236}">
                <a16:creationId xmlns:a16="http://schemas.microsoft.com/office/drawing/2014/main" id="{3FA1FB04-F101-80D9-C1B7-A4C74B513AFE}"/>
              </a:ext>
            </a:extLst>
          </p:cNvPr>
          <p:cNvSpPr txBox="1"/>
          <p:nvPr/>
        </p:nvSpPr>
        <p:spPr>
          <a:xfrm>
            <a:off x="5161454" y="84858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A0868A-4682-48B2-BBA3-322794D78620}"/>
              </a:ext>
            </a:extLst>
          </p:cNvPr>
          <p:cNvSpPr txBox="1"/>
          <p:nvPr/>
        </p:nvSpPr>
        <p:spPr>
          <a:xfrm>
            <a:off x="5096300" y="234867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D4</a:t>
            </a:r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1570DA8E-AA71-ADB4-9915-DDB4A28BBD42}"/>
              </a:ext>
            </a:extLst>
          </p:cNvPr>
          <p:cNvGrpSpPr/>
          <p:nvPr/>
        </p:nvGrpSpPr>
        <p:grpSpPr>
          <a:xfrm rot="10800000">
            <a:off x="3666281" y="1710254"/>
            <a:ext cx="916982" cy="959084"/>
            <a:chOff x="4945538" y="1281305"/>
            <a:chExt cx="916982" cy="959084"/>
          </a:xfrm>
        </p:grpSpPr>
        <p:sp>
          <p:nvSpPr>
            <p:cNvPr id="1185" name="Flowchart: Merge 1184">
              <a:extLst>
                <a:ext uri="{FF2B5EF4-FFF2-40B4-BE49-F238E27FC236}">
                  <a16:creationId xmlns:a16="http://schemas.microsoft.com/office/drawing/2014/main" id="{951971F1-8D70-DE61-E19B-B253FBFA3ABA}"/>
                </a:ext>
              </a:extLst>
            </p:cNvPr>
            <p:cNvSpPr/>
            <p:nvPr/>
          </p:nvSpPr>
          <p:spPr>
            <a:xfrm rot="8170328">
              <a:off x="5153681" y="1545818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48349F54-FC13-B34D-38D0-12D76BA2ADA5}"/>
                </a:ext>
              </a:extLst>
            </p:cNvPr>
            <p:cNvCxnSpPr>
              <a:cxnSpLocks/>
            </p:cNvCxnSpPr>
            <p:nvPr/>
          </p:nvCxnSpPr>
          <p:spPr>
            <a:xfrm rot="13570328">
              <a:off x="5260670" y="1363784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>
              <a:extLst>
                <a:ext uri="{FF2B5EF4-FFF2-40B4-BE49-F238E27FC236}">
                  <a16:creationId xmlns:a16="http://schemas.microsoft.com/office/drawing/2014/main" id="{6E2CB105-7603-AE55-B96B-0A0CBDF3F3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3243" y="1866102"/>
              <a:ext cx="359277" cy="374287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>
              <a:extLst>
                <a:ext uri="{FF2B5EF4-FFF2-40B4-BE49-F238E27FC236}">
                  <a16:creationId xmlns:a16="http://schemas.microsoft.com/office/drawing/2014/main" id="{C6753E92-93DF-286F-57EA-1C61E77FE8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5538" y="1281305"/>
              <a:ext cx="308499" cy="321387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99C79557-15E3-D515-D0A1-6B1AE5B0DEEC}"/>
              </a:ext>
            </a:extLst>
          </p:cNvPr>
          <p:cNvGrpSpPr/>
          <p:nvPr/>
        </p:nvGrpSpPr>
        <p:grpSpPr>
          <a:xfrm>
            <a:off x="4576309" y="1652930"/>
            <a:ext cx="895528" cy="1006277"/>
            <a:chOff x="4043172" y="1299872"/>
            <a:chExt cx="895528" cy="1006277"/>
          </a:xfrm>
        </p:grpSpPr>
        <p:sp>
          <p:nvSpPr>
            <p:cNvPr id="1191" name="Flowchart: Merge 1190">
              <a:extLst>
                <a:ext uri="{FF2B5EF4-FFF2-40B4-BE49-F238E27FC236}">
                  <a16:creationId xmlns:a16="http://schemas.microsoft.com/office/drawing/2014/main" id="{41B06272-6FB4-7574-A4E5-C3D1F573ADF6}"/>
                </a:ext>
              </a:extLst>
            </p:cNvPr>
            <p:cNvSpPr/>
            <p:nvPr/>
          </p:nvSpPr>
          <p:spPr>
            <a:xfrm rot="13293331">
              <a:off x="4288188" y="1603943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2" name="Straight Connector 1191">
              <a:extLst>
                <a:ext uri="{FF2B5EF4-FFF2-40B4-BE49-F238E27FC236}">
                  <a16:creationId xmlns:a16="http://schemas.microsoft.com/office/drawing/2014/main" id="{A6292421-AE21-AB31-6AE8-FDB82F241CB6}"/>
                </a:ext>
              </a:extLst>
            </p:cNvPr>
            <p:cNvCxnSpPr>
              <a:cxnSpLocks/>
            </p:cNvCxnSpPr>
            <p:nvPr/>
          </p:nvCxnSpPr>
          <p:spPr>
            <a:xfrm rot="18693331">
              <a:off x="4640993" y="141703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>
              <a:extLst>
                <a:ext uri="{FF2B5EF4-FFF2-40B4-BE49-F238E27FC236}">
                  <a16:creationId xmlns:a16="http://schemas.microsoft.com/office/drawing/2014/main" id="{5C52B2AD-F989-7AC0-2290-BD744D913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172" y="1913074"/>
              <a:ext cx="348444" cy="393075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>
              <a:extLst>
                <a:ext uri="{FF2B5EF4-FFF2-40B4-BE49-F238E27FC236}">
                  <a16:creationId xmlns:a16="http://schemas.microsoft.com/office/drawing/2014/main" id="{91A555ED-A38E-640E-3ABE-F3824A51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113" y="1299872"/>
              <a:ext cx="304587" cy="343603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6" name="TextBox 1195">
            <a:extLst>
              <a:ext uri="{FF2B5EF4-FFF2-40B4-BE49-F238E27FC236}">
                <a16:creationId xmlns:a16="http://schemas.microsoft.com/office/drawing/2014/main" id="{DFFEBD8D-EF54-40B8-CEC6-2C604CE52629}"/>
              </a:ext>
            </a:extLst>
          </p:cNvPr>
          <p:cNvSpPr txBox="1"/>
          <p:nvPr/>
        </p:nvSpPr>
        <p:spPr>
          <a:xfrm>
            <a:off x="3626918" y="87518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4572EE83-7F71-FF1A-E9F5-DDE776A97150}"/>
              </a:ext>
            </a:extLst>
          </p:cNvPr>
          <p:cNvCxnSpPr>
            <a:cxnSpLocks/>
          </p:cNvCxnSpPr>
          <p:nvPr/>
        </p:nvCxnSpPr>
        <p:spPr>
          <a:xfrm flipH="1">
            <a:off x="4567164" y="2645304"/>
            <a:ext cx="2177" cy="128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>
            <a:extLst>
              <a:ext uri="{FF2B5EF4-FFF2-40B4-BE49-F238E27FC236}">
                <a16:creationId xmlns:a16="http://schemas.microsoft.com/office/drawing/2014/main" id="{DBE1FB61-3B4F-5B57-B9A3-E5C94769A59B}"/>
              </a:ext>
            </a:extLst>
          </p:cNvPr>
          <p:cNvCxnSpPr>
            <a:cxnSpLocks/>
          </p:cNvCxnSpPr>
          <p:nvPr/>
        </p:nvCxnSpPr>
        <p:spPr>
          <a:xfrm flipH="1">
            <a:off x="2726262" y="591696"/>
            <a:ext cx="2177" cy="105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5BD1D580-37BF-C8A2-47D7-42960DBCBEC8}"/>
              </a:ext>
            </a:extLst>
          </p:cNvPr>
          <p:cNvCxnSpPr>
            <a:cxnSpLocks/>
          </p:cNvCxnSpPr>
          <p:nvPr/>
        </p:nvCxnSpPr>
        <p:spPr>
          <a:xfrm>
            <a:off x="2739504" y="626739"/>
            <a:ext cx="18324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9E7AA84D-5A68-E020-F3EA-00CCD8623D16}"/>
              </a:ext>
            </a:extLst>
          </p:cNvPr>
          <p:cNvCxnSpPr>
            <a:cxnSpLocks/>
          </p:cNvCxnSpPr>
          <p:nvPr/>
        </p:nvCxnSpPr>
        <p:spPr>
          <a:xfrm flipH="1">
            <a:off x="4572000" y="606910"/>
            <a:ext cx="2177" cy="128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945DDFEA-1E36-D3E6-3C9C-F2B74C79DC3B}"/>
              </a:ext>
            </a:extLst>
          </p:cNvPr>
          <p:cNvCxnSpPr>
            <a:cxnSpLocks/>
          </p:cNvCxnSpPr>
          <p:nvPr/>
        </p:nvCxnSpPr>
        <p:spPr>
          <a:xfrm flipV="1">
            <a:off x="3394173" y="1729206"/>
            <a:ext cx="303721" cy="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Straight Connector 1213">
            <a:extLst>
              <a:ext uri="{FF2B5EF4-FFF2-40B4-BE49-F238E27FC236}">
                <a16:creationId xmlns:a16="http://schemas.microsoft.com/office/drawing/2014/main" id="{4AC11C96-F1BB-BCE9-958B-47C82FD8A364}"/>
              </a:ext>
            </a:extLst>
          </p:cNvPr>
          <p:cNvCxnSpPr>
            <a:cxnSpLocks/>
          </p:cNvCxnSpPr>
          <p:nvPr/>
        </p:nvCxnSpPr>
        <p:spPr>
          <a:xfrm flipV="1">
            <a:off x="5471837" y="1652503"/>
            <a:ext cx="864077" cy="1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622F6901-8D4E-4F44-9658-015F30A5C059}"/>
              </a:ext>
            </a:extLst>
          </p:cNvPr>
          <p:cNvCxnSpPr>
            <a:cxnSpLocks/>
          </p:cNvCxnSpPr>
          <p:nvPr/>
        </p:nvCxnSpPr>
        <p:spPr>
          <a:xfrm>
            <a:off x="3402820" y="2881702"/>
            <a:ext cx="0" cy="4907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" name="Arc 1227">
            <a:extLst>
              <a:ext uri="{FF2B5EF4-FFF2-40B4-BE49-F238E27FC236}">
                <a16:creationId xmlns:a16="http://schemas.microsoft.com/office/drawing/2014/main" id="{FBBAF25C-F764-847E-D27E-4F5619DCE18B}"/>
              </a:ext>
            </a:extLst>
          </p:cNvPr>
          <p:cNvSpPr/>
          <p:nvPr/>
        </p:nvSpPr>
        <p:spPr>
          <a:xfrm rot="5400000">
            <a:off x="3294098" y="2646476"/>
            <a:ext cx="217444" cy="263168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1D530FA0-869A-9CA5-2954-F8BBFD91AFC7}"/>
              </a:ext>
            </a:extLst>
          </p:cNvPr>
          <p:cNvCxnSpPr>
            <a:cxnSpLocks/>
          </p:cNvCxnSpPr>
          <p:nvPr/>
        </p:nvCxnSpPr>
        <p:spPr>
          <a:xfrm>
            <a:off x="3393304" y="3357962"/>
            <a:ext cx="29426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TextBox 1232">
            <a:extLst>
              <a:ext uri="{FF2B5EF4-FFF2-40B4-BE49-F238E27FC236}">
                <a16:creationId xmlns:a16="http://schemas.microsoft.com/office/drawing/2014/main" id="{1B928D94-140F-E9CD-61A4-0D9F8424DED1}"/>
              </a:ext>
            </a:extLst>
          </p:cNvPr>
          <p:cNvSpPr txBox="1"/>
          <p:nvPr/>
        </p:nvSpPr>
        <p:spPr>
          <a:xfrm>
            <a:off x="3701614" y="237045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DBB6DCBA-5266-DA77-F616-99B3F4621E83}"/>
              </a:ext>
            </a:extLst>
          </p:cNvPr>
          <p:cNvSpPr txBox="1"/>
          <p:nvPr/>
        </p:nvSpPr>
        <p:spPr>
          <a:xfrm>
            <a:off x="3415783" y="145884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35" name="TextBox 1234">
            <a:extLst>
              <a:ext uri="{FF2B5EF4-FFF2-40B4-BE49-F238E27FC236}">
                <a16:creationId xmlns:a16="http://schemas.microsoft.com/office/drawing/2014/main" id="{77E35260-C132-978C-30FF-49A046BE5EB1}"/>
              </a:ext>
            </a:extLst>
          </p:cNvPr>
          <p:cNvSpPr txBox="1"/>
          <p:nvPr/>
        </p:nvSpPr>
        <p:spPr>
          <a:xfrm>
            <a:off x="4598085" y="47623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56384111-F597-E35F-E533-5EA7C6717790}"/>
              </a:ext>
            </a:extLst>
          </p:cNvPr>
          <p:cNvSpPr txBox="1"/>
          <p:nvPr/>
        </p:nvSpPr>
        <p:spPr>
          <a:xfrm>
            <a:off x="5428291" y="13742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9167B578-30BB-B11E-38CF-0140BF0F2E07}"/>
              </a:ext>
            </a:extLst>
          </p:cNvPr>
          <p:cNvSpPr txBox="1"/>
          <p:nvPr/>
        </p:nvSpPr>
        <p:spPr>
          <a:xfrm>
            <a:off x="4489199" y="274320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A743B1B1-3908-633C-35DA-B88A2DB8C802}"/>
              </a:ext>
            </a:extLst>
          </p:cNvPr>
          <p:cNvSpPr txBox="1"/>
          <p:nvPr/>
        </p:nvSpPr>
        <p:spPr>
          <a:xfrm>
            <a:off x="2482422" y="27874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39" name="TextBox 1238">
            <a:extLst>
              <a:ext uri="{FF2B5EF4-FFF2-40B4-BE49-F238E27FC236}">
                <a16:creationId xmlns:a16="http://schemas.microsoft.com/office/drawing/2014/main" id="{2622677B-B7EF-7E86-E1D5-980687DE9796}"/>
              </a:ext>
            </a:extLst>
          </p:cNvPr>
          <p:cNvSpPr txBox="1"/>
          <p:nvPr/>
        </p:nvSpPr>
        <p:spPr>
          <a:xfrm>
            <a:off x="6165348" y="334546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40" name="TextBox 1239">
            <a:extLst>
              <a:ext uri="{FF2B5EF4-FFF2-40B4-BE49-F238E27FC236}">
                <a16:creationId xmlns:a16="http://schemas.microsoft.com/office/drawing/2014/main" id="{E9EB794E-E4CC-31B4-97B7-4F120993CDA4}"/>
              </a:ext>
            </a:extLst>
          </p:cNvPr>
          <p:cNvSpPr txBox="1"/>
          <p:nvPr/>
        </p:nvSpPr>
        <p:spPr>
          <a:xfrm>
            <a:off x="6218203" y="138983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CBF68FF5-8CE3-6EDF-FA0F-872A6B520040}"/>
              </a:ext>
            </a:extLst>
          </p:cNvPr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Application: p-n Diode: </a:t>
            </a:r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Bridge Rectifier</a:t>
            </a:r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A72E90F1-2EDA-0802-F977-E94001AE4A47}"/>
              </a:ext>
            </a:extLst>
          </p:cNvPr>
          <p:cNvSpPr txBox="1"/>
          <p:nvPr/>
        </p:nvSpPr>
        <p:spPr>
          <a:xfrm>
            <a:off x="12773" y="3758895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During +</a:t>
            </a:r>
            <a:r>
              <a:rPr lang="en-US" sz="1800" b="1" dirty="0" err="1">
                <a:solidFill>
                  <a:srgbClr val="FF0000"/>
                </a:solidFill>
              </a:rPr>
              <a:t>Ve</a:t>
            </a:r>
            <a:r>
              <a:rPr lang="en-US" sz="1800" b="1" dirty="0">
                <a:solidFill>
                  <a:srgbClr val="FF0000"/>
                </a:solidFill>
              </a:rPr>
              <a:t> half cycle: </a:t>
            </a:r>
            <a:r>
              <a:rPr lang="en-US" sz="1800" dirty="0"/>
              <a:t>D2 and D3 are forward bias and D4 and D1 are reversed bias</a:t>
            </a:r>
          </a:p>
          <a:p>
            <a:r>
              <a:rPr lang="en-US" sz="1800" b="1" dirty="0">
                <a:solidFill>
                  <a:srgbClr val="0000FF"/>
                </a:solidFill>
              </a:rPr>
              <a:t>Current through: </a:t>
            </a:r>
            <a:r>
              <a:rPr lang="en-US" sz="1800" dirty="0">
                <a:solidFill>
                  <a:srgbClr val="00CC00"/>
                </a:solidFill>
              </a:rPr>
              <a:t>BCEFADSB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4035B1C-7182-3B16-B107-E91DD81472F9}"/>
              </a:ext>
            </a:extLst>
          </p:cNvPr>
          <p:cNvSpPr txBox="1"/>
          <p:nvPr/>
        </p:nvSpPr>
        <p:spPr>
          <a:xfrm>
            <a:off x="-7690" y="4486977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During -</a:t>
            </a:r>
            <a:r>
              <a:rPr lang="en-US" sz="1800" b="1" dirty="0" err="1">
                <a:solidFill>
                  <a:srgbClr val="FF0000"/>
                </a:solidFill>
              </a:rPr>
              <a:t>Ve</a:t>
            </a:r>
            <a:r>
              <a:rPr lang="en-US" sz="1800" b="1" dirty="0">
                <a:solidFill>
                  <a:srgbClr val="FF0000"/>
                </a:solidFill>
              </a:rPr>
              <a:t> half cycle: </a:t>
            </a:r>
            <a:r>
              <a:rPr lang="en-US" sz="1800" dirty="0"/>
              <a:t>D1 and D4 are forward bias and D3 and D2 are reversed bias</a:t>
            </a:r>
          </a:p>
          <a:p>
            <a:r>
              <a:rPr lang="en-US" sz="1800" b="1" dirty="0">
                <a:solidFill>
                  <a:srgbClr val="0000FF"/>
                </a:solidFill>
              </a:rPr>
              <a:t>Current through: </a:t>
            </a:r>
            <a:r>
              <a:rPr lang="en-US" sz="1800" dirty="0">
                <a:solidFill>
                  <a:srgbClr val="00CC00"/>
                </a:solidFill>
              </a:rPr>
              <a:t>DCEFABSD</a:t>
            </a:r>
          </a:p>
        </p:txBody>
      </p:sp>
    </p:spTree>
    <p:extLst>
      <p:ext uri="{BB962C8B-B14F-4D97-AF65-F5344CB8AC3E}">
        <p14:creationId xmlns:p14="http://schemas.microsoft.com/office/powerpoint/2010/main" val="146140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Application: p-n Diode: </a:t>
            </a:r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Bridge Rectifier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681C1101-B594-7EED-5E7D-1E2DFA744F7D}"/>
              </a:ext>
            </a:extLst>
          </p:cNvPr>
          <p:cNvGrpSpPr/>
          <p:nvPr/>
        </p:nvGrpSpPr>
        <p:grpSpPr>
          <a:xfrm>
            <a:off x="99322" y="425631"/>
            <a:ext cx="5688347" cy="4920945"/>
            <a:chOff x="1851318" y="199055"/>
            <a:chExt cx="5688347" cy="4920945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46F0D7E5-2444-996F-3A60-10D144C3EA7A}"/>
                </a:ext>
              </a:extLst>
            </p:cNvPr>
            <p:cNvGrpSpPr/>
            <p:nvPr/>
          </p:nvGrpSpPr>
          <p:grpSpPr>
            <a:xfrm rot="5400000">
              <a:off x="5518669" y="2203274"/>
              <a:ext cx="2626443" cy="611466"/>
              <a:chOff x="4774161" y="1682364"/>
              <a:chExt cx="1521864" cy="693028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B4F3E74E-D40E-E485-5342-5C7D96F6E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4161" y="2096814"/>
                <a:ext cx="20774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57E28BF2-DD11-9845-7333-DFB1FCB29692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F5CACABE-9EAF-946A-9F2A-7ACBC6451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0812D9FD-0A08-0F48-57B2-DD4BDA78F4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F777D22E-253E-A47B-7AA0-DB491E37F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BBE5411-0B0E-4359-81C5-0647A0704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F7B22F62-EF39-DD78-F5F7-E727D99A1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82B2A0BD-B7A9-192A-5973-417C7D8F6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01B6781C-7536-9442-DCD5-58DB64C040B4}"/>
                    </a:ext>
                  </a:extLst>
                </p:cNvPr>
                <p:cNvSpPr txBox="1"/>
                <p:nvPr/>
              </p:nvSpPr>
              <p:spPr>
                <a:xfrm>
                  <a:off x="7133335" y="2125522"/>
                  <a:ext cx="40633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01B6781C-7536-9442-DCD5-58DB64C04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335" y="2125522"/>
                  <a:ext cx="40633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64F92A-39AB-56ED-18ED-1AFFAD285A16}"/>
                </a:ext>
              </a:extLst>
            </p:cNvPr>
            <p:cNvGrpSpPr/>
            <p:nvPr/>
          </p:nvGrpSpPr>
          <p:grpSpPr>
            <a:xfrm rot="18693331">
              <a:off x="1377543" y="1402586"/>
              <a:ext cx="2834527" cy="465081"/>
              <a:chOff x="4611461" y="4441153"/>
              <a:chExt cx="2834527" cy="465081"/>
            </a:xfrm>
          </p:grpSpPr>
          <p:sp>
            <p:nvSpPr>
              <p:cNvPr id="1040" name="Flowchart: Merge 1039">
                <a:extLst>
                  <a:ext uri="{FF2B5EF4-FFF2-40B4-BE49-F238E27FC236}">
                    <a16:creationId xmlns:a16="http://schemas.microsoft.com/office/drawing/2014/main" id="{D7A65819-7C62-27CC-4402-14A28253A1CD}"/>
                  </a:ext>
                </a:extLst>
              </p:cNvPr>
              <p:cNvSpPr/>
              <p:nvPr/>
            </p:nvSpPr>
            <p:spPr>
              <a:xfrm rot="16200000">
                <a:off x="5784020" y="449239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E942FCA5-D32B-4151-C312-7183104AF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44115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07B1F52D-9FAA-67F6-8539-1C8135AEC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461" y="4661872"/>
                <a:ext cx="1223797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D1E23EE2-9AAE-73CC-339C-997E1E024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664499"/>
                <a:ext cx="1248126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01DA2-F455-DDA4-27F7-02D91CD5C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397" y="2686602"/>
              <a:ext cx="0" cy="6204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3675F2-AED9-D1DA-9822-659894F04F33}"/>
                </a:ext>
              </a:extLst>
            </p:cNvPr>
            <p:cNvCxnSpPr>
              <a:cxnSpLocks/>
            </p:cNvCxnSpPr>
            <p:nvPr/>
          </p:nvCxnSpPr>
          <p:spPr>
            <a:xfrm>
              <a:off x="2970485" y="3301385"/>
              <a:ext cx="758415" cy="128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6841B1-CD5C-D520-FC4C-E8D94D0D51DB}"/>
                </a:ext>
              </a:extLst>
            </p:cNvPr>
            <p:cNvCxnSpPr>
              <a:cxnSpLocks/>
            </p:cNvCxnSpPr>
            <p:nvPr/>
          </p:nvCxnSpPr>
          <p:spPr>
            <a:xfrm>
              <a:off x="4160146" y="3306368"/>
              <a:ext cx="651280" cy="39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91E338-E98E-DB9F-F366-7552DE2EC669}"/>
                    </a:ext>
                  </a:extLst>
                </p:cNvPr>
                <p:cNvSpPr txBox="1"/>
                <p:nvPr/>
              </p:nvSpPr>
              <p:spPr>
                <a:xfrm>
                  <a:off x="3043147" y="2169006"/>
                  <a:ext cx="37837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91E338-E98E-DB9F-F366-7552DE2EC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147" y="2169006"/>
                  <a:ext cx="37837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13905-AF1C-EF94-441B-34F41E5108FD}"/>
                    </a:ext>
                  </a:extLst>
                </p:cNvPr>
                <p:cNvSpPr txBox="1"/>
                <p:nvPr/>
              </p:nvSpPr>
              <p:spPr>
                <a:xfrm>
                  <a:off x="3235391" y="3474223"/>
                  <a:ext cx="11516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Mains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13905-AF1C-EF94-441B-34F41E510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91" y="3474223"/>
                  <a:ext cx="115165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37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A025D0-8935-B456-E243-CDCE9FE514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07920" y="1992824"/>
              <a:ext cx="3729" cy="8040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E423FED-53F7-BDFC-ACE7-7058E3E3794D}"/>
                </a:ext>
              </a:extLst>
            </p:cNvPr>
            <p:cNvSpPr/>
            <p:nvPr/>
          </p:nvSpPr>
          <p:spPr>
            <a:xfrm>
              <a:off x="3436725" y="2500192"/>
              <a:ext cx="442704" cy="398722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38BED45-15B7-4945-4123-B82359C3D5F7}"/>
                </a:ext>
              </a:extLst>
            </p:cNvPr>
            <p:cNvSpPr/>
            <p:nvPr/>
          </p:nvSpPr>
          <p:spPr>
            <a:xfrm>
              <a:off x="3693494" y="2500191"/>
              <a:ext cx="442704" cy="398722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40D53E0-66BE-7B39-A174-3327B1C0B29D}"/>
                </a:ext>
              </a:extLst>
            </p:cNvPr>
            <p:cNvSpPr/>
            <p:nvPr/>
          </p:nvSpPr>
          <p:spPr>
            <a:xfrm flipV="1">
              <a:off x="3693494" y="2504426"/>
              <a:ext cx="185935" cy="394488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E2416F9-9C76-6AE7-2989-58F8BB4D89AA}"/>
                </a:ext>
              </a:extLst>
            </p:cNvPr>
            <p:cNvSpPr/>
            <p:nvPr/>
          </p:nvSpPr>
          <p:spPr>
            <a:xfrm>
              <a:off x="3947315" y="2497369"/>
              <a:ext cx="442704" cy="398722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D793D61-CDA1-FE73-4DEE-74019B18DE47}"/>
                </a:ext>
              </a:extLst>
            </p:cNvPr>
            <p:cNvSpPr/>
            <p:nvPr/>
          </p:nvSpPr>
          <p:spPr>
            <a:xfrm flipV="1">
              <a:off x="3947315" y="2502958"/>
              <a:ext cx="190362" cy="39313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54C396-842C-1214-AB52-5E179150A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4113" y="2699200"/>
              <a:ext cx="423615" cy="24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F049C6-96D2-AFFA-B908-48F07C64E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0138" y="2713028"/>
              <a:ext cx="481014" cy="24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19A425-70C7-E591-BBE5-C439ABFF92E2}"/>
                </a:ext>
              </a:extLst>
            </p:cNvPr>
            <p:cNvGrpSpPr/>
            <p:nvPr/>
          </p:nvGrpSpPr>
          <p:grpSpPr>
            <a:xfrm rot="16200000">
              <a:off x="3711423" y="3109865"/>
              <a:ext cx="456992" cy="442000"/>
              <a:chOff x="653524" y="2751293"/>
              <a:chExt cx="456992" cy="442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BF2C73F-26F3-FA75-7017-8A0C619CDD64}"/>
                  </a:ext>
                </a:extLst>
              </p:cNvPr>
              <p:cNvSpPr/>
              <p:nvPr/>
            </p:nvSpPr>
            <p:spPr>
              <a:xfrm>
                <a:off x="653524" y="2751293"/>
                <a:ext cx="456992" cy="442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FB4A57-C27C-A3D8-86E6-A4D9C9F55DC7}"/>
                  </a:ext>
                </a:extLst>
              </p:cNvPr>
              <p:cNvSpPr/>
              <p:nvPr/>
            </p:nvSpPr>
            <p:spPr>
              <a:xfrm rot="3134866">
                <a:off x="759837" y="2861467"/>
                <a:ext cx="244366" cy="209884"/>
              </a:xfrm>
              <a:custGeom>
                <a:avLst/>
                <a:gdLst>
                  <a:gd name="connsiteX0" fmla="*/ 0 w 244366"/>
                  <a:gd name="connsiteY0" fmla="*/ 83759 h 209884"/>
                  <a:gd name="connsiteX1" fmla="*/ 102476 w 244366"/>
                  <a:gd name="connsiteY1" fmla="*/ 4932 h 209884"/>
                  <a:gd name="connsiteX2" fmla="*/ 149772 w 244366"/>
                  <a:gd name="connsiteY2" fmla="*/ 209884 h 209884"/>
                  <a:gd name="connsiteX3" fmla="*/ 149772 w 244366"/>
                  <a:gd name="connsiteY3" fmla="*/ 209884 h 209884"/>
                  <a:gd name="connsiteX4" fmla="*/ 244366 w 244366"/>
                  <a:gd name="connsiteY4" fmla="*/ 154704 h 209884"/>
                  <a:gd name="connsiteX5" fmla="*/ 244366 w 244366"/>
                  <a:gd name="connsiteY5" fmla="*/ 154704 h 20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366" h="209884">
                    <a:moveTo>
                      <a:pt x="0" y="83759"/>
                    </a:moveTo>
                    <a:cubicBezTo>
                      <a:pt x="38757" y="33835"/>
                      <a:pt x="77514" y="-16089"/>
                      <a:pt x="102476" y="4932"/>
                    </a:cubicBezTo>
                    <a:cubicBezTo>
                      <a:pt x="127438" y="25953"/>
                      <a:pt x="149772" y="209884"/>
                      <a:pt x="149772" y="209884"/>
                    </a:cubicBezTo>
                    <a:lnTo>
                      <a:pt x="149772" y="209884"/>
                    </a:lnTo>
                    <a:lnTo>
                      <a:pt x="244366" y="154704"/>
                    </a:lnTo>
                    <a:lnTo>
                      <a:pt x="244366" y="15470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E8CB40-9E55-FD04-1D11-7FF9437BAE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9656" y="1904461"/>
              <a:ext cx="3729" cy="8040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61687B-DCD9-2DF7-7384-601FAE70EBDD}"/>
                </a:ext>
              </a:extLst>
            </p:cNvPr>
            <p:cNvGrpSpPr/>
            <p:nvPr/>
          </p:nvGrpSpPr>
          <p:grpSpPr>
            <a:xfrm>
              <a:off x="2800251" y="1778481"/>
              <a:ext cx="2182412" cy="440410"/>
              <a:chOff x="2800251" y="1653318"/>
              <a:chExt cx="2182412" cy="565573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B5060686-C357-A2F3-62A0-E86E0536DCB3}"/>
                  </a:ext>
                </a:extLst>
              </p:cNvPr>
              <p:cNvSpPr/>
              <p:nvPr/>
            </p:nvSpPr>
            <p:spPr>
              <a:xfrm flipV="1">
                <a:off x="3420113" y="1670233"/>
                <a:ext cx="438136" cy="528380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18D5A4FC-9699-2A2D-3766-7324915E9E0A}"/>
                  </a:ext>
                </a:extLst>
              </p:cNvPr>
              <p:cNvSpPr/>
              <p:nvPr/>
            </p:nvSpPr>
            <p:spPr>
              <a:xfrm flipV="1">
                <a:off x="3674233" y="1670234"/>
                <a:ext cx="438136" cy="528380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B7AEB2D2-0492-4235-137C-24E5375B5C40}"/>
                  </a:ext>
                </a:extLst>
              </p:cNvPr>
              <p:cNvSpPr/>
              <p:nvPr/>
            </p:nvSpPr>
            <p:spPr>
              <a:xfrm>
                <a:off x="3674233" y="1670233"/>
                <a:ext cx="184016" cy="522769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94EBEC3D-F1F4-0B75-50E0-215C18B6D300}"/>
                  </a:ext>
                </a:extLst>
              </p:cNvPr>
              <p:cNvSpPr/>
              <p:nvPr/>
            </p:nvSpPr>
            <p:spPr>
              <a:xfrm flipV="1">
                <a:off x="3925435" y="1673974"/>
                <a:ext cx="438136" cy="528380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3309ED31-1A27-8214-C05A-C19247DDD6E4}"/>
                  </a:ext>
                </a:extLst>
              </p:cNvPr>
              <p:cNvSpPr/>
              <p:nvPr/>
            </p:nvSpPr>
            <p:spPr>
              <a:xfrm>
                <a:off x="3925434" y="1673973"/>
                <a:ext cx="188398" cy="520973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3E0D065-13B3-6624-711F-DD6B509DAC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55966" y="1852021"/>
                <a:ext cx="3836" cy="115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2D837C-431D-1243-3094-18A6B6D0F6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922067" y="1894105"/>
                <a:ext cx="0" cy="12119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A955AF23-D488-1C38-338D-5336673F24B7}"/>
                  </a:ext>
                </a:extLst>
              </p:cNvPr>
              <p:cNvSpPr/>
              <p:nvPr/>
            </p:nvSpPr>
            <p:spPr>
              <a:xfrm flipV="1">
                <a:off x="3163466" y="1690511"/>
                <a:ext cx="438136" cy="528380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51CF3D93-BBF9-0EBB-5238-A15C3DF0C8B5}"/>
                  </a:ext>
                </a:extLst>
              </p:cNvPr>
              <p:cNvSpPr/>
              <p:nvPr/>
            </p:nvSpPr>
            <p:spPr>
              <a:xfrm flipV="1">
                <a:off x="2905842" y="1653318"/>
                <a:ext cx="438136" cy="528380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767918F-ECD1-EB87-C9CB-5041D36F65B7}"/>
                  </a:ext>
                </a:extLst>
              </p:cNvPr>
              <p:cNvSpPr/>
              <p:nvPr/>
            </p:nvSpPr>
            <p:spPr>
              <a:xfrm>
                <a:off x="3417762" y="1688391"/>
                <a:ext cx="184016" cy="522769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06A6104-A619-D547-7202-80BECB8F1768}"/>
                  </a:ext>
                </a:extLst>
              </p:cNvPr>
              <p:cNvSpPr/>
              <p:nvPr/>
            </p:nvSpPr>
            <p:spPr>
              <a:xfrm>
                <a:off x="3164028" y="1675222"/>
                <a:ext cx="184016" cy="522769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AD60350-21B3-4222-B472-1EB911258471}"/>
                  </a:ext>
                </a:extLst>
              </p:cNvPr>
              <p:cNvSpPr/>
              <p:nvPr/>
            </p:nvSpPr>
            <p:spPr>
              <a:xfrm flipV="1">
                <a:off x="4173325" y="1679606"/>
                <a:ext cx="438136" cy="528380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59075EC-A1FE-6960-48D8-7505DFEDF4BA}"/>
                  </a:ext>
                </a:extLst>
              </p:cNvPr>
              <p:cNvSpPr/>
              <p:nvPr/>
            </p:nvSpPr>
            <p:spPr>
              <a:xfrm flipV="1">
                <a:off x="4429685" y="1690511"/>
                <a:ext cx="438136" cy="528380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E5433DB-6D52-3BF5-6DC1-479B3BC732DE}"/>
                  </a:ext>
                </a:extLst>
              </p:cNvPr>
              <p:cNvSpPr/>
              <p:nvPr/>
            </p:nvSpPr>
            <p:spPr>
              <a:xfrm>
                <a:off x="4172514" y="1690272"/>
                <a:ext cx="188398" cy="520973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F1B41F62-B59A-C30C-EBDF-86B9A4B41569}"/>
                  </a:ext>
                </a:extLst>
              </p:cNvPr>
              <p:cNvSpPr/>
              <p:nvPr/>
            </p:nvSpPr>
            <p:spPr>
              <a:xfrm>
                <a:off x="4426419" y="1680791"/>
                <a:ext cx="188398" cy="520973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F13B5C-0CC8-327F-878E-A45910CAFBE5}"/>
                </a:ext>
              </a:extLst>
            </p:cNvPr>
            <p:cNvGrpSpPr/>
            <p:nvPr/>
          </p:nvGrpSpPr>
          <p:grpSpPr>
            <a:xfrm rot="13570328">
              <a:off x="3292306" y="1383778"/>
              <a:ext cx="2834527" cy="465081"/>
              <a:chOff x="4611461" y="4441153"/>
              <a:chExt cx="2834527" cy="465081"/>
            </a:xfrm>
          </p:grpSpPr>
          <p:sp>
            <p:nvSpPr>
              <p:cNvPr id="55" name="Flowchart: Merge 54">
                <a:extLst>
                  <a:ext uri="{FF2B5EF4-FFF2-40B4-BE49-F238E27FC236}">
                    <a16:creationId xmlns:a16="http://schemas.microsoft.com/office/drawing/2014/main" id="{729EBF10-7BD5-0870-A64C-671B355528D6}"/>
                  </a:ext>
                </a:extLst>
              </p:cNvPr>
              <p:cNvSpPr/>
              <p:nvPr/>
            </p:nvSpPr>
            <p:spPr>
              <a:xfrm rot="16200000">
                <a:off x="5784020" y="449239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CBBFDCC-0E9E-D8EC-4DBE-5D25389FC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44115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A05421B-B178-57C4-9E08-3685D84DB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461" y="4661872"/>
                <a:ext cx="1223797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72115A9-E336-029C-E93D-4AEABAA06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664499"/>
                <a:ext cx="1248126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A83B3DA3-A5A4-3A71-82A4-96CD58FB5CCB}"/>
                </a:ext>
              </a:extLst>
            </p:cNvPr>
            <p:cNvGrpSpPr/>
            <p:nvPr/>
          </p:nvGrpSpPr>
          <p:grpSpPr>
            <a:xfrm rot="18693331">
              <a:off x="3310408" y="3470196"/>
              <a:ext cx="2834527" cy="465081"/>
              <a:chOff x="4611461" y="4441153"/>
              <a:chExt cx="2834527" cy="465081"/>
            </a:xfrm>
          </p:grpSpPr>
          <p:sp>
            <p:nvSpPr>
              <p:cNvPr id="1038" name="Flowchart: Merge 1037">
                <a:extLst>
                  <a:ext uri="{FF2B5EF4-FFF2-40B4-BE49-F238E27FC236}">
                    <a16:creationId xmlns:a16="http://schemas.microsoft.com/office/drawing/2014/main" id="{37A92593-B159-D71A-B070-2657FBD229CD}"/>
                  </a:ext>
                </a:extLst>
              </p:cNvPr>
              <p:cNvSpPr/>
              <p:nvPr/>
            </p:nvSpPr>
            <p:spPr>
              <a:xfrm rot="16200000">
                <a:off x="5784020" y="449239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653F3078-2912-E47F-8721-15F5A268F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44115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2258279-8DCE-786F-547F-33E2857D2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461" y="4661872"/>
                <a:ext cx="1223797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EF00ECE3-C08D-63F3-2544-8350AE599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664499"/>
                <a:ext cx="1248126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E7C2A091-1E7E-B6DF-0745-BBD55E3BB482}"/>
                </a:ext>
              </a:extLst>
            </p:cNvPr>
            <p:cNvGrpSpPr/>
            <p:nvPr/>
          </p:nvGrpSpPr>
          <p:grpSpPr>
            <a:xfrm rot="13570328">
              <a:off x="1399537" y="3467144"/>
              <a:ext cx="2834527" cy="465081"/>
              <a:chOff x="4611461" y="4441153"/>
              <a:chExt cx="2834527" cy="465081"/>
            </a:xfrm>
          </p:grpSpPr>
          <p:sp>
            <p:nvSpPr>
              <p:cNvPr id="1075" name="Flowchart: Merge 1074">
                <a:extLst>
                  <a:ext uri="{FF2B5EF4-FFF2-40B4-BE49-F238E27FC236}">
                    <a16:creationId xmlns:a16="http://schemas.microsoft.com/office/drawing/2014/main" id="{D8F875EC-0246-948E-9F79-BAC5CC1EFCAE}"/>
                  </a:ext>
                </a:extLst>
              </p:cNvPr>
              <p:cNvSpPr/>
              <p:nvPr/>
            </p:nvSpPr>
            <p:spPr>
              <a:xfrm rot="16200000">
                <a:off x="5784020" y="449239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70C50121-F3FA-4049-9AA5-83E8ED685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44115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D9223460-9036-2D3B-5DC2-DC66897DC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461" y="4661872"/>
                <a:ext cx="1223797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C60314BB-0292-6F81-5BB0-87880399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862" y="4664499"/>
                <a:ext cx="1248126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6E2870C6-5788-66B0-A454-279FACC51779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6" y="2017443"/>
              <a:ext cx="0" cy="6186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1FFFDD95-186F-264F-1D5C-ECD8F98D089E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6" y="2628725"/>
              <a:ext cx="6805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F5148626-AA2D-C863-09E5-C07AA27BF8B7}"/>
                </a:ext>
              </a:extLst>
            </p:cNvPr>
            <p:cNvCxnSpPr>
              <a:cxnSpLocks/>
            </p:cNvCxnSpPr>
            <p:nvPr/>
          </p:nvCxnSpPr>
          <p:spPr>
            <a:xfrm>
              <a:off x="2786738" y="1968128"/>
              <a:ext cx="0" cy="7286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BBB0C6B1-2D9F-CB39-6327-FB57862B3A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318" y="2687223"/>
              <a:ext cx="9354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CA0C531F-E636-9132-98DD-A90D3CF73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196" y="2730478"/>
              <a:ext cx="1" cy="5957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4D07A1D7-C782-3D12-FE55-E1CC5074609F}"/>
                </a:ext>
              </a:extLst>
            </p:cNvPr>
            <p:cNvCxnSpPr>
              <a:cxnSpLocks/>
            </p:cNvCxnSpPr>
            <p:nvPr/>
          </p:nvCxnSpPr>
          <p:spPr>
            <a:xfrm>
              <a:off x="6774459" y="3762538"/>
              <a:ext cx="0" cy="9677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266C9D67-E3F9-8EC9-C980-CE156E0BCC1C}"/>
                </a:ext>
              </a:extLst>
            </p:cNvPr>
            <p:cNvCxnSpPr>
              <a:cxnSpLocks/>
            </p:cNvCxnSpPr>
            <p:nvPr/>
          </p:nvCxnSpPr>
          <p:spPr>
            <a:xfrm>
              <a:off x="3791055" y="4730318"/>
              <a:ext cx="300406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0392456F-D0DB-3F9A-E049-47C4771CFECE}"/>
                </a:ext>
              </a:extLst>
            </p:cNvPr>
            <p:cNvCxnSpPr>
              <a:cxnSpLocks/>
            </p:cNvCxnSpPr>
            <p:nvPr/>
          </p:nvCxnSpPr>
          <p:spPr>
            <a:xfrm>
              <a:off x="3695545" y="568470"/>
              <a:ext cx="30694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040F8E19-5D69-0EAF-3D68-A0DBB648AEED}"/>
                </a:ext>
              </a:extLst>
            </p:cNvPr>
            <p:cNvCxnSpPr>
              <a:cxnSpLocks/>
            </p:cNvCxnSpPr>
            <p:nvPr/>
          </p:nvCxnSpPr>
          <p:spPr>
            <a:xfrm>
              <a:off x="6773461" y="551575"/>
              <a:ext cx="0" cy="9677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2" name="TextBox 1141">
                  <a:extLst>
                    <a:ext uri="{FF2B5EF4-FFF2-40B4-BE49-F238E27FC236}">
                      <a16:creationId xmlns:a16="http://schemas.microsoft.com/office/drawing/2014/main" id="{C2C0DC28-CD61-0D11-8DB8-9E61EB3659F9}"/>
                    </a:ext>
                  </a:extLst>
                </p:cNvPr>
                <p:cNvSpPr txBox="1"/>
                <p:nvPr/>
              </p:nvSpPr>
              <p:spPr>
                <a:xfrm>
                  <a:off x="6309893" y="1248514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142" name="TextBox 1141">
                  <a:extLst>
                    <a:ext uri="{FF2B5EF4-FFF2-40B4-BE49-F238E27FC236}">
                      <a16:creationId xmlns:a16="http://schemas.microsoft.com/office/drawing/2014/main" id="{C2C0DC28-CD61-0D11-8DB8-9E61EB365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893" y="1248514"/>
                  <a:ext cx="42191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TextBox 1142">
                  <a:extLst>
                    <a:ext uri="{FF2B5EF4-FFF2-40B4-BE49-F238E27FC236}">
                      <a16:creationId xmlns:a16="http://schemas.microsoft.com/office/drawing/2014/main" id="{23AD9D96-6923-4BAE-7E0F-08E5060556B6}"/>
                    </a:ext>
                  </a:extLst>
                </p:cNvPr>
                <p:cNvSpPr txBox="1"/>
                <p:nvPr/>
              </p:nvSpPr>
              <p:spPr>
                <a:xfrm>
                  <a:off x="6309893" y="3219000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143" name="TextBox 1142">
                  <a:extLst>
                    <a:ext uri="{FF2B5EF4-FFF2-40B4-BE49-F238E27FC236}">
                      <a16:creationId xmlns:a16="http://schemas.microsoft.com/office/drawing/2014/main" id="{23AD9D96-6923-4BAE-7E0F-08E506055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893" y="3219000"/>
                  <a:ext cx="4219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DB061D53-8217-AC97-EEAE-36E68F5BE25D}"/>
                </a:ext>
              </a:extLst>
            </p:cNvPr>
            <p:cNvSpPr txBox="1"/>
            <p:nvPr/>
          </p:nvSpPr>
          <p:spPr>
            <a:xfrm>
              <a:off x="2213666" y="1241636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9CE7244E-BE74-0A46-1C9E-02BB06150E14}"/>
                </a:ext>
              </a:extLst>
            </p:cNvPr>
            <p:cNvSpPr txBox="1"/>
            <p:nvPr/>
          </p:nvSpPr>
          <p:spPr>
            <a:xfrm>
              <a:off x="4830954" y="120810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36D9DF88-3818-ADFB-F87E-425E9944F92F}"/>
                </a:ext>
              </a:extLst>
            </p:cNvPr>
            <p:cNvSpPr txBox="1"/>
            <p:nvPr/>
          </p:nvSpPr>
          <p:spPr>
            <a:xfrm>
              <a:off x="2305829" y="3934016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4A41C3CD-57D4-F16D-5381-EF57401088D3}"/>
                </a:ext>
              </a:extLst>
            </p:cNvPr>
            <p:cNvSpPr txBox="1"/>
            <p:nvPr/>
          </p:nvSpPr>
          <p:spPr>
            <a:xfrm>
              <a:off x="4943022" y="3847442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TextBox 1147">
                  <a:extLst>
                    <a:ext uri="{FF2B5EF4-FFF2-40B4-BE49-F238E27FC236}">
                      <a16:creationId xmlns:a16="http://schemas.microsoft.com/office/drawing/2014/main" id="{7FD300B2-7E56-032D-489E-9F36A86EEF05}"/>
                    </a:ext>
                  </a:extLst>
                </p:cNvPr>
                <p:cNvSpPr txBox="1"/>
                <p:nvPr/>
              </p:nvSpPr>
              <p:spPr>
                <a:xfrm>
                  <a:off x="2471424" y="1978088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148" name="TextBox 1147">
                  <a:extLst>
                    <a:ext uri="{FF2B5EF4-FFF2-40B4-BE49-F238E27FC236}">
                      <a16:creationId xmlns:a16="http://schemas.microsoft.com/office/drawing/2014/main" id="{7FD300B2-7E56-032D-489E-9F36A86EE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424" y="1978088"/>
                  <a:ext cx="4219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9" name="TextBox 1148">
                  <a:extLst>
                    <a:ext uri="{FF2B5EF4-FFF2-40B4-BE49-F238E27FC236}">
                      <a16:creationId xmlns:a16="http://schemas.microsoft.com/office/drawing/2014/main" id="{83D61200-CA30-B9B0-264B-84EED7E2E4D2}"/>
                    </a:ext>
                  </a:extLst>
                </p:cNvPr>
                <p:cNvSpPr txBox="1"/>
                <p:nvPr/>
              </p:nvSpPr>
              <p:spPr>
                <a:xfrm>
                  <a:off x="4867669" y="1986614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149" name="TextBox 1148">
                  <a:extLst>
                    <a:ext uri="{FF2B5EF4-FFF2-40B4-BE49-F238E27FC236}">
                      <a16:creationId xmlns:a16="http://schemas.microsoft.com/office/drawing/2014/main" id="{83D61200-CA30-B9B0-264B-84EED7E2E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69" y="1986614"/>
                  <a:ext cx="4219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80381B1-E804-CE85-23BF-6BE1D8711C45}"/>
              </a:ext>
            </a:extLst>
          </p:cNvPr>
          <p:cNvSpPr txBox="1"/>
          <p:nvPr/>
        </p:nvSpPr>
        <p:spPr>
          <a:xfrm>
            <a:off x="5720644" y="3635171"/>
            <a:ext cx="3397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00"/>
                </a:solidFill>
                <a:latin typeface="Livvic" panose="020B0604020202020204" charset="0"/>
              </a:rPr>
              <a:t>What is the advantage of a bridge rectifier?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9B72F650-9E9D-2CA6-857D-95406F2F90FA}"/>
              </a:ext>
            </a:extLst>
          </p:cNvPr>
          <p:cNvSpPr txBox="1"/>
          <p:nvPr/>
        </p:nvSpPr>
        <p:spPr>
          <a:xfrm>
            <a:off x="5720644" y="4381795"/>
            <a:ext cx="342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Livvic" panose="020B0604020202020204" charset="0"/>
              </a:rPr>
              <a:t>What is the disadvantage of a bridge rectifier?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D54C3CD8-9F7A-A05D-EAB5-8F0E9BB9D3D6}"/>
              </a:ext>
            </a:extLst>
          </p:cNvPr>
          <p:cNvSpPr txBox="1"/>
          <p:nvPr/>
        </p:nvSpPr>
        <p:spPr>
          <a:xfrm>
            <a:off x="5870312" y="1578491"/>
            <a:ext cx="300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Different Design</a:t>
            </a:r>
            <a:endParaRPr lang="en-US" sz="2800" b="1" dirty="0">
              <a:solidFill>
                <a:srgbClr val="00CC00"/>
              </a:solidFill>
              <a:latin typeface="Livv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Analysis: </a:t>
            </a:r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Half Wave Rectifier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D3407281-AEAC-A69B-E0A2-2572AB28F401}"/>
                  </a:ext>
                </a:extLst>
              </p:cNvPr>
              <p:cNvSpPr txBox="1"/>
              <p:nvPr/>
            </p:nvSpPr>
            <p:spPr>
              <a:xfrm>
                <a:off x="3237688" y="533412"/>
                <a:ext cx="19159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D3407281-AEAC-A69B-E0A2-2572AB28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88" y="533412"/>
                <a:ext cx="191590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2B9E45C1-A89A-4B5D-51D7-9CB714C6A722}"/>
                  </a:ext>
                </a:extLst>
              </p:cNvPr>
              <p:cNvSpPr txBox="1"/>
              <p:nvPr/>
            </p:nvSpPr>
            <p:spPr>
              <a:xfrm>
                <a:off x="3237688" y="1129900"/>
                <a:ext cx="24815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2B9E45C1-A89A-4B5D-51D7-9CB714C6A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88" y="1129900"/>
                <a:ext cx="248151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75CDB4C0-9EF5-AB8C-38E3-1F6E1821FAAB}"/>
                  </a:ext>
                </a:extLst>
              </p:cNvPr>
              <p:cNvSpPr txBox="1"/>
              <p:nvPr/>
            </p:nvSpPr>
            <p:spPr>
              <a:xfrm>
                <a:off x="69206" y="3586241"/>
                <a:ext cx="2929526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For half cycle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75CDB4C0-9EF5-AB8C-38E3-1F6E1821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" y="3586241"/>
                <a:ext cx="2929526" cy="533992"/>
              </a:xfrm>
              <a:prstGeom prst="rect">
                <a:avLst/>
              </a:prstGeom>
              <a:blipFill>
                <a:blip r:embed="rId6"/>
                <a:stretch>
                  <a:fillRect l="-207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9AF93987-5CCE-C928-A87A-5807F052222B}"/>
                  </a:ext>
                </a:extLst>
              </p:cNvPr>
              <p:cNvSpPr txBox="1"/>
              <p:nvPr/>
            </p:nvSpPr>
            <p:spPr>
              <a:xfrm>
                <a:off x="3222288" y="2055627"/>
                <a:ext cx="2481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9AF93987-5CCE-C928-A87A-5807F052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88" y="2055627"/>
                <a:ext cx="248106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816434C8-C809-E758-9216-DF25EDD578FE}"/>
                  </a:ext>
                </a:extLst>
              </p:cNvPr>
              <p:cNvSpPr txBox="1"/>
              <p:nvPr/>
            </p:nvSpPr>
            <p:spPr>
              <a:xfrm>
                <a:off x="3171560" y="2756438"/>
                <a:ext cx="2497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816434C8-C809-E758-9216-DF25EDD5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60" y="2756438"/>
                <a:ext cx="249786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1" name="TextBox 1100">
            <a:extLst>
              <a:ext uri="{FF2B5EF4-FFF2-40B4-BE49-F238E27FC236}">
                <a16:creationId xmlns:a16="http://schemas.microsoft.com/office/drawing/2014/main" id="{52B46B79-75A5-3D2A-6012-5AAC0E2B579A}"/>
              </a:ext>
            </a:extLst>
          </p:cNvPr>
          <p:cNvSpPr txBox="1"/>
          <p:nvPr/>
        </p:nvSpPr>
        <p:spPr>
          <a:xfrm>
            <a:off x="5281166" y="4123712"/>
            <a:ext cx="307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Diode is reverse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B111E9E3-661B-5768-6630-3958D2BCACD1}"/>
                  </a:ext>
                </a:extLst>
              </p:cNvPr>
              <p:cNvSpPr txBox="1"/>
              <p:nvPr/>
            </p:nvSpPr>
            <p:spPr>
              <a:xfrm>
                <a:off x="138249" y="4086465"/>
                <a:ext cx="4614597" cy="632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B111E9E3-661B-5768-6630-3958D2BCA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9" y="4086465"/>
                <a:ext cx="4614597" cy="6320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6A08E56A-2080-A0E7-2E7D-C1077AE72ED4}"/>
                  </a:ext>
                </a:extLst>
              </p:cNvPr>
              <p:cNvSpPr txBox="1"/>
              <p:nvPr/>
            </p:nvSpPr>
            <p:spPr>
              <a:xfrm>
                <a:off x="5281166" y="3589107"/>
                <a:ext cx="3783127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For next half cycle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6A08E56A-2080-A0E7-2E7D-C1077AE7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66" y="3589107"/>
                <a:ext cx="3783127" cy="533992"/>
              </a:xfrm>
              <a:prstGeom prst="rect">
                <a:avLst/>
              </a:prstGeom>
              <a:blipFill>
                <a:blip r:embed="rId10"/>
                <a:stretch>
                  <a:fillRect l="-1610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EF09D9D8-6E6F-5A95-C15C-134EED5D8664}"/>
                  </a:ext>
                </a:extLst>
              </p:cNvPr>
              <p:cNvSpPr txBox="1"/>
              <p:nvPr/>
            </p:nvSpPr>
            <p:spPr>
              <a:xfrm>
                <a:off x="5395429" y="4568795"/>
                <a:ext cx="106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EF09D9D8-6E6F-5A95-C15C-134EED5D8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29" y="4568795"/>
                <a:ext cx="106400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C148C961-1366-6C0F-C749-4CE669ED9A37}"/>
              </a:ext>
            </a:extLst>
          </p:cNvPr>
          <p:cNvCxnSpPr/>
          <p:nvPr/>
        </p:nvCxnSpPr>
        <p:spPr>
          <a:xfrm>
            <a:off x="5809155" y="2157218"/>
            <a:ext cx="0" cy="1135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1B0B8911-04BC-CBF7-BD83-7FB2D2ACB54E}"/>
                  </a:ext>
                </a:extLst>
              </p:cNvPr>
              <p:cNvSpPr txBox="1"/>
              <p:nvPr/>
            </p:nvSpPr>
            <p:spPr>
              <a:xfrm>
                <a:off x="5948888" y="2630547"/>
                <a:ext cx="31154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/>
                  <a:t>Peak inverse voltage if input</a:t>
                </a:r>
              </a:p>
            </p:txBody>
          </p:sp>
        </mc:Choice>
        <mc:Fallback xmlns="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1B0B8911-04BC-CBF7-BD83-7FB2D2AC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88" y="2630547"/>
                <a:ext cx="3115405" cy="246221"/>
              </a:xfrm>
              <a:prstGeom prst="rect">
                <a:avLst/>
              </a:prstGeom>
              <a:blipFill>
                <a:blip r:embed="rId12"/>
                <a:stretch>
                  <a:fillRect l="-1761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A794FC88-6684-AB46-FEEA-8D1D4F64F1D4}"/>
                  </a:ext>
                </a:extLst>
              </p:cNvPr>
              <p:cNvSpPr txBox="1"/>
              <p:nvPr/>
            </p:nvSpPr>
            <p:spPr>
              <a:xfrm>
                <a:off x="5914959" y="2063937"/>
                <a:ext cx="29828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A794FC88-6684-AB46-FEEA-8D1D4F64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959" y="2063937"/>
                <a:ext cx="298286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0" name="TextBox 1109">
                <a:extLst>
                  <a:ext uri="{FF2B5EF4-FFF2-40B4-BE49-F238E27FC236}">
                    <a16:creationId xmlns:a16="http://schemas.microsoft.com/office/drawing/2014/main" id="{502535D0-CB7D-5156-189F-DA9E12500E32}"/>
                  </a:ext>
                </a:extLst>
              </p:cNvPr>
              <p:cNvSpPr txBox="1"/>
              <p:nvPr/>
            </p:nvSpPr>
            <p:spPr>
              <a:xfrm>
                <a:off x="5948888" y="2943636"/>
                <a:ext cx="2946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/>
                  <a:t>Peak inverse value of diode</a:t>
                </a:r>
              </a:p>
            </p:txBody>
          </p:sp>
        </mc:Choice>
        <mc:Fallback xmlns="">
          <p:sp>
            <p:nvSpPr>
              <p:cNvPr id="1110" name="TextBox 1109">
                <a:extLst>
                  <a:ext uri="{FF2B5EF4-FFF2-40B4-BE49-F238E27FC236}">
                    <a16:creationId xmlns:a16="http://schemas.microsoft.com/office/drawing/2014/main" id="{502535D0-CB7D-5156-189F-DA9E1250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88" y="2943636"/>
                <a:ext cx="2946319" cy="246221"/>
              </a:xfrm>
              <a:prstGeom prst="rect">
                <a:avLst/>
              </a:prstGeom>
              <a:blipFill>
                <a:blip r:embed="rId14"/>
                <a:stretch>
                  <a:fillRect l="-2484" t="-27500" r="-24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1" name="TextBox 1110">
                <a:extLst>
                  <a:ext uri="{FF2B5EF4-FFF2-40B4-BE49-F238E27FC236}">
                    <a16:creationId xmlns:a16="http://schemas.microsoft.com/office/drawing/2014/main" id="{F9DBD53C-0C4A-75B0-A3DD-367833DEAE8C}"/>
                  </a:ext>
                </a:extLst>
              </p:cNvPr>
              <p:cNvSpPr txBox="1"/>
              <p:nvPr/>
            </p:nvSpPr>
            <p:spPr>
              <a:xfrm>
                <a:off x="6028595" y="631830"/>
                <a:ext cx="23858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Diode resistance</a:t>
                </a:r>
              </a:p>
            </p:txBody>
          </p:sp>
        </mc:Choice>
        <mc:Fallback xmlns="">
          <p:sp>
            <p:nvSpPr>
              <p:cNvPr id="1111" name="TextBox 1110">
                <a:extLst>
                  <a:ext uri="{FF2B5EF4-FFF2-40B4-BE49-F238E27FC236}">
                    <a16:creationId xmlns:a16="http://schemas.microsoft.com/office/drawing/2014/main" id="{F9DBD53C-0C4A-75B0-A3DD-367833DE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95" y="631830"/>
                <a:ext cx="2385846" cy="307777"/>
              </a:xfrm>
              <a:prstGeom prst="rect">
                <a:avLst/>
              </a:prstGeom>
              <a:blipFill>
                <a:blip r:embed="rId15"/>
                <a:stretch>
                  <a:fillRect l="-2813" t="-24000" r="-5371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2" name="TextBox 1111">
                <a:extLst>
                  <a:ext uri="{FF2B5EF4-FFF2-40B4-BE49-F238E27FC236}">
                    <a16:creationId xmlns:a16="http://schemas.microsoft.com/office/drawing/2014/main" id="{AF5F84FC-3351-DB5F-30C0-EFCAE5A8D33E}"/>
                  </a:ext>
                </a:extLst>
              </p:cNvPr>
              <p:cNvSpPr txBox="1"/>
              <p:nvPr/>
            </p:nvSpPr>
            <p:spPr>
              <a:xfrm>
                <a:off x="6079189" y="1157419"/>
                <a:ext cx="2350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Load resistance</a:t>
                </a:r>
              </a:p>
            </p:txBody>
          </p:sp>
        </mc:Choice>
        <mc:Fallback xmlns="">
          <p:sp>
            <p:nvSpPr>
              <p:cNvPr id="1112" name="TextBox 1111">
                <a:extLst>
                  <a:ext uri="{FF2B5EF4-FFF2-40B4-BE49-F238E27FC236}">
                    <a16:creationId xmlns:a16="http://schemas.microsoft.com/office/drawing/2014/main" id="{AF5F84FC-3351-DB5F-30C0-EFCAE5A8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189" y="1157419"/>
                <a:ext cx="2350772" cy="307777"/>
              </a:xfrm>
              <a:prstGeom prst="rect">
                <a:avLst/>
              </a:prstGeom>
              <a:blipFill>
                <a:blip r:embed="rId16"/>
                <a:stretch>
                  <a:fillRect l="-3627" t="-24000" r="-544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DE3C5291-9D6E-EB0C-61AC-74D31CB978F6}"/>
              </a:ext>
            </a:extLst>
          </p:cNvPr>
          <p:cNvCxnSpPr/>
          <p:nvPr/>
        </p:nvCxnSpPr>
        <p:spPr>
          <a:xfrm>
            <a:off x="5858933" y="497047"/>
            <a:ext cx="0" cy="1135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ADA77CB7-6F1C-973D-F729-98EA37405B74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1115" name="Flowchart: Merge 1114">
              <a:extLst>
                <a:ext uri="{FF2B5EF4-FFF2-40B4-BE49-F238E27FC236}">
                  <a16:creationId xmlns:a16="http://schemas.microsoft.com/office/drawing/2014/main" id="{C9312962-AB08-C34D-FFC0-31B9B8F9C6AD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6D18A2BE-C292-97CB-D298-CB22996733B6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79A69C79-701E-E106-DEA1-BEB8E2ED3EEE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578BA053-6EDB-FB14-3EB3-02FC94F750A4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1EAC4F48-716E-FB16-95F9-4BC753976199}"/>
              </a:ext>
            </a:extLst>
          </p:cNvPr>
          <p:cNvCxnSpPr>
            <a:cxnSpLocks/>
            <a:stCxn id="1154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522C9A81-195C-BC6F-521F-6BDF3375F435}"/>
              </a:ext>
            </a:extLst>
          </p:cNvPr>
          <p:cNvCxnSpPr>
            <a:cxnSpLocks/>
            <a:endCxn id="1154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2253CD1-B13C-9619-5024-A0E7987F1D56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EDF8E833-2E50-F8F4-329B-2F28A0F8E7B6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F5FCD6CB-1DA1-6BCD-530F-20B9882D1E81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EE81CF5D-7401-186A-8E80-1AEE5BE4122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3A6E757D-EE14-DC19-ACF9-FCC8FCC4B2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D86D1221-A2D3-AE75-971F-BCC3771AE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16C95CD5-C1D6-5599-3946-92E0D8A656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24C133C9-01B4-D47B-C4CC-3FA5D113B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AD416D0E-CCF6-1820-3B3E-016EA8DA84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6A8859F6-CFA1-46A1-A3C1-73F119095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397AE1EB-0ED2-8F6A-6447-8EE316B43C10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TextBox 1135">
                <a:extLst>
                  <a:ext uri="{FF2B5EF4-FFF2-40B4-BE49-F238E27FC236}">
                    <a16:creationId xmlns:a16="http://schemas.microsoft.com/office/drawing/2014/main" id="{3DC801C4-819B-7448-81C5-1F590028D499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6" name="TextBox 1135">
                <a:extLst>
                  <a:ext uri="{FF2B5EF4-FFF2-40B4-BE49-F238E27FC236}">
                    <a16:creationId xmlns:a16="http://schemas.microsoft.com/office/drawing/2014/main" id="{3DC801C4-819B-7448-81C5-1F590028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1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C0713A44-2253-49CD-AA90-DC3D6361840F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C0713A44-2253-49CD-AA90-DC3D63618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1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1" name="TextBox 1140">
                <a:extLst>
                  <a:ext uri="{FF2B5EF4-FFF2-40B4-BE49-F238E27FC236}">
                    <a16:creationId xmlns:a16="http://schemas.microsoft.com/office/drawing/2014/main" id="{2307FE30-AC0B-628E-8133-79AFB840435E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41" name="TextBox 1140">
                <a:extLst>
                  <a:ext uri="{FF2B5EF4-FFF2-40B4-BE49-F238E27FC236}">
                    <a16:creationId xmlns:a16="http://schemas.microsoft.com/office/drawing/2014/main" id="{2307FE30-AC0B-628E-8133-79AFB840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19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Arc 1149">
            <a:extLst>
              <a:ext uri="{FF2B5EF4-FFF2-40B4-BE49-F238E27FC236}">
                <a16:creationId xmlns:a16="http://schemas.microsoft.com/office/drawing/2014/main" id="{78CB6A4C-F9D4-9EB6-0A39-2DB651E6BA2F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B3BE2983-2672-6BA4-CC74-00B3F8BF9F46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306845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DC component of current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E7403558-D676-705C-79ED-A04EC1252F4D}"/>
                  </a:ext>
                </a:extLst>
              </p:cNvPr>
              <p:cNvSpPr txBox="1"/>
              <p:nvPr/>
            </p:nvSpPr>
            <p:spPr>
              <a:xfrm>
                <a:off x="2246237" y="886896"/>
                <a:ext cx="5454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E7403558-D676-705C-79ED-A04EC1252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37" y="886896"/>
                <a:ext cx="545470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B111E9E3-661B-5768-6630-3958D2BCACD1}"/>
                  </a:ext>
                </a:extLst>
              </p:cNvPr>
              <p:cNvSpPr txBox="1"/>
              <p:nvPr/>
            </p:nvSpPr>
            <p:spPr>
              <a:xfrm>
                <a:off x="138250" y="4086465"/>
                <a:ext cx="274057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B111E9E3-661B-5768-6630-3958D2BCA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4086465"/>
                <a:ext cx="274057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9EDEA-CC53-A33E-E911-6091B450CAF7}"/>
                  </a:ext>
                </a:extLst>
              </p:cNvPr>
              <p:cNvSpPr txBox="1"/>
              <p:nvPr/>
            </p:nvSpPr>
            <p:spPr>
              <a:xfrm>
                <a:off x="2823892" y="495282"/>
                <a:ext cx="4073871" cy="1232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9EDEA-CC53-A33E-E911-6091B450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2" y="495282"/>
                <a:ext cx="4073871" cy="1232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6FAE3-997B-58EF-3B96-054B72AD6332}"/>
                  </a:ext>
                </a:extLst>
              </p:cNvPr>
              <p:cNvSpPr txBox="1"/>
              <p:nvPr/>
            </p:nvSpPr>
            <p:spPr>
              <a:xfrm>
                <a:off x="4941483" y="1981685"/>
                <a:ext cx="375743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6FAE3-997B-58EF-3B96-054B72AD6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1981685"/>
                <a:ext cx="3757439" cy="1369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/>
              <p:nvPr/>
            </p:nvSpPr>
            <p:spPr>
              <a:xfrm>
                <a:off x="4941483" y="3755582"/>
                <a:ext cx="3373872" cy="1122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755582"/>
                <a:ext cx="3373872" cy="11223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4190755-82D6-4E01-E63B-D36330AB16C1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19" name="Flowchart: Merge 18">
              <a:extLst>
                <a:ext uri="{FF2B5EF4-FFF2-40B4-BE49-F238E27FC236}">
                  <a16:creationId xmlns:a16="http://schemas.microsoft.com/office/drawing/2014/main" id="{9ED46872-D97F-2064-8CBE-F61DA9607450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CCC9A4-F88F-9452-D2F1-734EA536A250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2ABD24-2D35-738A-BCB7-AFD5D41E8BA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FC9A12-5AC2-DB07-C7C4-08228B75CE43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6010E7-1373-D8FB-7775-8525118A8B2E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087A68-86BB-279D-D582-AEF2F308384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46C3D9-EA3C-1C17-E4DD-B69098C7C0C5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33FB46-9C70-DC62-8F41-56CF18D3D6FA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65E3E-3784-CEA0-BD4B-2487895DF652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6AF1B5-B8B0-FE96-BC9E-1ECD1E0FFA9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CB69FB-A523-B901-5179-5232DBCCCD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234DA8-79F9-36CB-79EA-8E6F1394D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05EFC5-69A9-C84D-D33A-5D3D2AA2E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8183C8-F2E6-4EA0-2B8B-786F821B6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11082B5-9E27-35ED-A63B-BA5F7C6F8F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CE5EBD-691F-1CA3-E0EE-851C1CB3D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5CF10C-25A5-58CB-A64B-16C2DD6DABD7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36FB5-AC6C-4636-5ED3-1EAF73544E50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36FB5-AC6C-4636-5ED3-1EAF73544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B761F6-EB4E-5005-96B6-FAD308E8F887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B761F6-EB4E-5005-96B6-FAD308E8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10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1915E6-339B-D739-A767-A2FE7505A26C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1915E6-339B-D739-A767-A2FE7505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11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>
            <a:extLst>
              <a:ext uri="{FF2B5EF4-FFF2-40B4-BE49-F238E27FC236}">
                <a16:creationId xmlns:a16="http://schemas.microsoft.com/office/drawing/2014/main" id="{024AE31F-F5B3-3734-8994-2AABB5E235FC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7A54F5-A0AF-73F0-B8A5-86D7990DDB08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63273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DC component of current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/>
              <p:nvPr/>
            </p:nvSpPr>
            <p:spPr>
              <a:xfrm>
                <a:off x="2800108" y="457035"/>
                <a:ext cx="3913379" cy="1122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08" y="457035"/>
                <a:ext cx="3913379" cy="112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3405585" y="1674483"/>
                <a:ext cx="3435556" cy="3300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5" y="1674483"/>
                <a:ext cx="3435556" cy="3300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B5D405-58E7-CA8D-5E4A-65E1F661B7F2}"/>
                  </a:ext>
                </a:extLst>
              </p:cNvPr>
              <p:cNvSpPr txBox="1"/>
              <p:nvPr/>
            </p:nvSpPr>
            <p:spPr>
              <a:xfrm>
                <a:off x="7666992" y="1758480"/>
                <a:ext cx="1207382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B5D405-58E7-CA8D-5E4A-65E1F661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992" y="1758480"/>
                <a:ext cx="1207382" cy="809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1EA2E55-B108-12FD-B27C-6E6BCFD066CA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40" name="Flowchart: Merge 39">
              <a:extLst>
                <a:ext uri="{FF2B5EF4-FFF2-40B4-BE49-F238E27FC236}">
                  <a16:creationId xmlns:a16="http://schemas.microsoft.com/office/drawing/2014/main" id="{0C8BA92C-6C23-0FE2-14E8-50434FFC245D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A7EE22-32EE-BA5E-0CDC-DF37F60A3B79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E18615-F372-2F2F-44F8-FEAD0FB310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FBEF94-BFF8-1C37-E63B-CD997CDA9527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26FAA4-FBE5-4939-9882-9523C7E25995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3FC23B-1977-311E-95F4-43B94F77499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ECBC8C-F9E0-2B31-6929-C4E2579A433A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AAFA60-1449-D916-D74F-5CB0CB9D8127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5D631B-EF02-011E-92C6-03C0E7A68E58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332782-D94C-3610-4C72-0C9FBF7E1D4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350265-66C6-0CB7-4D57-7A6E21904B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E2EDD5-3BF5-D751-886F-1EA467AD5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A9E54E7-A203-D2E1-F59A-1C85A72DC3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87512E-C14F-030D-C4EF-D95C82575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4224E9-3D03-C8CB-8104-AFBE7BE7F9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24F615-CFD7-E401-AFF2-3FB49AD9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73760-8493-730B-D36F-321BF51380DB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13332A-C8F1-C2F6-B371-3C00FD569240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13332A-C8F1-C2F6-B371-3C00FD56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9EBD6A-D223-DFD2-9E54-BB3A7E7FA897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9EBD6A-D223-DFD2-9E54-BB3A7E7F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073618-ECDF-9BA4-A34E-3BD8ABFBA7BE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073618-ECDF-9BA4-A34E-3BD8ABFB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193900ED-A059-E449-FCEC-44ACA6B1481A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C813D7-E189-C9FB-FB8A-4F98A31F0F8A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332909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DC component of current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/>
              <p:nvPr/>
            </p:nvSpPr>
            <p:spPr>
              <a:xfrm>
                <a:off x="2800108" y="457035"/>
                <a:ext cx="5044458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08" y="457035"/>
                <a:ext cx="5044458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3725293" y="1612481"/>
                <a:ext cx="846707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93" y="1612481"/>
                <a:ext cx="846707" cy="864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1EA2E55-B108-12FD-B27C-6E6BCFD066CA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40" name="Flowchart: Merge 39">
              <a:extLst>
                <a:ext uri="{FF2B5EF4-FFF2-40B4-BE49-F238E27FC236}">
                  <a16:creationId xmlns:a16="http://schemas.microsoft.com/office/drawing/2014/main" id="{0C8BA92C-6C23-0FE2-14E8-50434FFC245D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A7EE22-32EE-BA5E-0CDC-DF37F60A3B79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E18615-F372-2F2F-44F8-FEAD0FB310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FBEF94-BFF8-1C37-E63B-CD997CDA9527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26FAA4-FBE5-4939-9882-9523C7E25995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3FC23B-1977-311E-95F4-43B94F77499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ECBC8C-F9E0-2B31-6929-C4E2579A433A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AAFA60-1449-D916-D74F-5CB0CB9D8127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5D631B-EF02-011E-92C6-03C0E7A68E58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332782-D94C-3610-4C72-0C9FBF7E1D4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350265-66C6-0CB7-4D57-7A6E21904B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E2EDD5-3BF5-D751-886F-1EA467AD5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A9E54E7-A203-D2E1-F59A-1C85A72DC3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87512E-C14F-030D-C4EF-D95C82575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4224E9-3D03-C8CB-8104-AFBE7BE7F9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24F615-CFD7-E401-AFF2-3FB49AD9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73760-8493-730B-D36F-321BF51380DB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13332A-C8F1-C2F6-B371-3C00FD569240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13332A-C8F1-C2F6-B371-3C00FD56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9EBD6A-D223-DFD2-9E54-BB3A7E7FA897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9EBD6A-D223-DFD2-9E54-BB3A7E7F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073618-ECDF-9BA4-A34E-3BD8ABFBA7BE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073618-ECDF-9BA4-A34E-3BD8ABFB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193900ED-A059-E449-FCEC-44ACA6B1481A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C813D7-E189-C9FB-FB8A-4F98A31F0F8A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768445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Power dissipated in load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/>
              <p:nvPr/>
            </p:nvSpPr>
            <p:spPr>
              <a:xfrm>
                <a:off x="3473097" y="705870"/>
                <a:ext cx="1902764" cy="447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97" y="705870"/>
                <a:ext cx="1902764" cy="447943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4128503" y="1459806"/>
                <a:ext cx="131465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03" y="1459806"/>
                <a:ext cx="1314655" cy="864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651EE0-1C2F-1C41-B472-FE00598D2821}"/>
                  </a:ext>
                </a:extLst>
              </p:cNvPr>
              <p:cNvSpPr txBox="1"/>
              <p:nvPr/>
            </p:nvSpPr>
            <p:spPr>
              <a:xfrm>
                <a:off x="3485182" y="2819099"/>
                <a:ext cx="3577774" cy="9672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651EE0-1C2F-1C41-B472-FE00598D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82" y="2819099"/>
                <a:ext cx="3577774" cy="967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0655FC-214B-7592-7F90-FC99D8D006BE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0655FC-214B-7592-7F90-FC99D8D0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72BD49B-74D7-8385-5FB3-4B6A79F1C70F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62" name="Flowchart: Merge 61">
              <a:extLst>
                <a:ext uri="{FF2B5EF4-FFF2-40B4-BE49-F238E27FC236}">
                  <a16:creationId xmlns:a16="http://schemas.microsoft.com/office/drawing/2014/main" id="{D8B2AF8B-A4E6-8080-2FB4-B58B392FC2C2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43444C-9F2C-CF28-8912-0BDD264BBA2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A9358BC1-74E0-3BB4-BF77-F97C054AD1A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806D3127-EED4-75CF-8B5E-D8137843020C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C6C96CDD-2ACD-0EE8-BD77-A4F91FFF5578}"/>
              </a:ext>
            </a:extLst>
          </p:cNvPr>
          <p:cNvCxnSpPr>
            <a:cxnSpLocks/>
            <a:stCxn id="1045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859C21DB-C54A-2C4C-4832-607399E984D2}"/>
              </a:ext>
            </a:extLst>
          </p:cNvPr>
          <p:cNvCxnSpPr>
            <a:cxnSpLocks/>
            <a:endCxn id="1045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01C0F71-3A12-9331-2611-25168F3DCDD5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BFACC45-7627-0E10-D5F9-EF45C3494746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EC0BEB6-78B3-EA27-8514-212DD89644BA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869434CB-771E-6A11-3127-029ED8FF557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1FE0EB8F-F93D-8024-D563-79B49169E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93D78E8F-E463-42B4-EED4-BD13AE1EE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795BAF5E-BDAB-ABB1-53DE-246BB3D54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0CBDF43-69B5-4A9D-62FB-BCC5CE3E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EAAD0D95-46B3-5A98-77AC-1A6B831A98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76C86E4-3F1A-BCC1-F614-62F65171A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5D2BC893-FB45-6074-7728-006B901D350B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D5D274D3-EA2E-F2A0-95B7-CD0F288F3DF8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D5D274D3-EA2E-F2A0-95B7-CD0F288F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4CA59B9B-9B5D-FA61-67B4-63D5BED11A74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4CA59B9B-9B5D-FA61-67B4-63D5BED11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86EB0BA4-F13E-2088-BAB8-71727D9443F3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86EB0BA4-F13E-2088-BAB8-71727D944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" name="Arc 1043">
            <a:extLst>
              <a:ext uri="{FF2B5EF4-FFF2-40B4-BE49-F238E27FC236}">
                <a16:creationId xmlns:a16="http://schemas.microsoft.com/office/drawing/2014/main" id="{AA0DB5CD-4AAE-9727-5B79-B53C00CF7D48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F227A26-813B-F0CA-15B8-547546B05D75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89658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Input AC power from Source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A881C-AC5F-DBC1-EDE2-4FC77E5D2BF1}"/>
                  </a:ext>
                </a:extLst>
              </p:cNvPr>
              <p:cNvSpPr txBox="1"/>
              <p:nvPr/>
            </p:nvSpPr>
            <p:spPr>
              <a:xfrm>
                <a:off x="2614745" y="471857"/>
                <a:ext cx="4399025" cy="1232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A881C-AC5F-DBC1-EDE2-4FC77E5D2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45" y="471857"/>
                <a:ext cx="4399025" cy="1232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33411-0074-B983-5FA8-55DAE6A7B030}"/>
                  </a:ext>
                </a:extLst>
              </p:cNvPr>
              <p:cNvSpPr txBox="1"/>
              <p:nvPr/>
            </p:nvSpPr>
            <p:spPr>
              <a:xfrm>
                <a:off x="4319090" y="1872963"/>
                <a:ext cx="415908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33411-0074-B983-5FA8-55DAE6A7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90" y="1872963"/>
                <a:ext cx="4159087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2434-D4E9-A726-5965-AEF0AAA28975}"/>
                  </a:ext>
                </a:extLst>
              </p:cNvPr>
              <p:cNvSpPr txBox="1"/>
              <p:nvPr/>
            </p:nvSpPr>
            <p:spPr>
              <a:xfrm>
                <a:off x="4264149" y="3521187"/>
                <a:ext cx="4973669" cy="1122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2434-D4E9-A726-5965-AEF0AAA28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49" y="3521187"/>
                <a:ext cx="4973669" cy="112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FA66957-A562-F830-E035-16B77B13EBC9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1375D98F-88A5-245B-79B7-0169CAB37956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8BC987-E0B1-C7A0-E460-B36CBC1A3D44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947DD2-ED6C-D5BF-1778-DB46C823F97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439683-A512-3267-F017-6D6C15B5E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8FED8E-8AC6-AC5E-1D55-8EBD626442C1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58D802-3E82-260D-0AEA-598AC395F11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E67C37-6EFF-BF12-3A2F-48D7361EF33F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E9F14A-6121-B1AE-0014-33CAED4F071F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E60112B-0938-C68F-583E-A3C52D45B95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56D572-0ED8-FE0A-9FF0-6D6B9217C02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776558A-6595-4FFD-0EA3-B57C61A69A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BD8725C-AF55-22E4-9AC6-006DDA2DB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D38E7D-45EF-95E1-D201-147FCAC7E8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00BAE5-24C0-A2BF-5FBE-B6145957B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A34EABE-DC95-3BCF-0A47-C377A48477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2008C8-B344-F2D9-03A6-9ACC74A84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B3A143-E1A5-0954-37F6-C3C0AE6F73D3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0038A4D-9359-2BA4-C4CB-FACA9DE8DF73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0038A4D-9359-2BA4-C4CB-FACA9DE8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76FA7A-43D5-C1B4-56B0-5E25A1A88150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76FA7A-43D5-C1B4-56B0-5E25A1A8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21C447-4FA0-3369-2249-71CB4C65749C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21C447-4FA0-3369-2249-71CB4C65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94D617BD-7B25-BED1-064C-75EE236C5097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CC8D25-F53D-7D68-D0D3-AD2F53413D31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136869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DC component of current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3405585" y="1674483"/>
                <a:ext cx="4055854" cy="193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5" y="1674483"/>
                <a:ext cx="4055854" cy="1938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5B4-8230-3FA6-06D7-A26E24737AAC}"/>
                  </a:ext>
                </a:extLst>
              </p:cNvPr>
              <p:cNvSpPr txBox="1"/>
              <p:nvPr/>
            </p:nvSpPr>
            <p:spPr>
              <a:xfrm>
                <a:off x="2740383" y="407814"/>
                <a:ext cx="5393848" cy="977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5B4-8230-3FA6-06D7-A26E2473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83" y="407814"/>
                <a:ext cx="5393848" cy="977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12D9D65-FA4F-92DB-C035-0C1F21E59C03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4" name="Flowchart: Merge 3">
              <a:extLst>
                <a:ext uri="{FF2B5EF4-FFF2-40B4-BE49-F238E27FC236}">
                  <a16:creationId xmlns:a16="http://schemas.microsoft.com/office/drawing/2014/main" id="{3C9D8691-789F-E706-3D01-FCB0C4D7884A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90D01-B512-04BE-0D0C-C72D6CD80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A5D88-4498-97B2-B727-445E4C68B1A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23D0DA-42D9-5AE1-CC6E-2AABFB15830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88BF8A-8FD1-AAF3-57B5-21AFACECDEF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DBE157-6577-DC61-7B5E-A187F26F84AA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0F3335-BC98-3A52-70A7-AD093D56CF60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37F29A-9FEC-415C-C7B0-448E088E4CD8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475676-73B8-4B79-563E-E95426E4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E35391-2CE4-2A5C-4813-C1C8525A6E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3EF15D-D47E-6459-7F07-8E8D006C5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2B3994-C0EE-36D6-A062-546442DCB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C280B1-1CD0-016E-3801-0525944CD8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CD9F88-F2F5-FAA9-6D79-E57962DC6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B3D72C3-768F-A21F-21A9-134C6F2EDD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DA3A0C-EF6D-4C84-165F-581D52748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78DB72-68C7-3233-2E4E-781E8134CE65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C8E7DA-329F-D9EE-26C9-27258B47CCBC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C8E7DA-329F-D9EE-26C9-27258B47C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6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9E8240E-FA8D-FBC5-9BFF-B601DC2B5F20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9E8240E-FA8D-FBC5-9BFF-B601DC2B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7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9112E0-DF59-0AF1-AA96-4C7DC6FDA57C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9112E0-DF59-0AF1-AA96-4C7DC6FD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8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ABCF00A2-C5E0-4E7A-A075-BEC1956CEEF1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22C5AB7-28A7-5DCC-5311-EA874C0B2B3F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7CA6E-4C75-F64E-F571-95E196931E56}"/>
                  </a:ext>
                </a:extLst>
              </p:cNvPr>
              <p:cNvSpPr txBox="1"/>
              <p:nvPr/>
            </p:nvSpPr>
            <p:spPr>
              <a:xfrm>
                <a:off x="2846211" y="3902056"/>
                <a:ext cx="4064061" cy="8830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7CA6E-4C75-F64E-F571-95E19693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1" y="3902056"/>
                <a:ext cx="4064061" cy="883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0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p-type Silicon Semiconductor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7A4B9-EF9D-EA8F-153C-D2E7CBDB575B}"/>
              </a:ext>
            </a:extLst>
          </p:cNvPr>
          <p:cNvSpPr txBox="1"/>
          <p:nvPr/>
        </p:nvSpPr>
        <p:spPr>
          <a:xfrm>
            <a:off x="1249246" y="729258"/>
            <a:ext cx="26054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Atomic details of Boron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545C0-43EF-F13F-A033-CCF80F9DA006}"/>
              </a:ext>
            </a:extLst>
          </p:cNvPr>
          <p:cNvSpPr txBox="1"/>
          <p:nvPr/>
        </p:nvSpPr>
        <p:spPr>
          <a:xfrm>
            <a:off x="6008688" y="74118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Doping in Silicon</a:t>
            </a:r>
          </a:p>
        </p:txBody>
      </p:sp>
      <p:pic>
        <p:nvPicPr>
          <p:cNvPr id="5" name="Picture 4" descr="A picture containing text, black, white, close&#10;&#10;Description automatically generated">
            <a:extLst>
              <a:ext uri="{FF2B5EF4-FFF2-40B4-BE49-F238E27FC236}">
                <a16:creationId xmlns:a16="http://schemas.microsoft.com/office/drawing/2014/main" id="{62C12A5A-7560-13B7-6A14-19A1AF8B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621" y="1335118"/>
            <a:ext cx="3400190" cy="3669882"/>
          </a:xfrm>
          <a:prstGeom prst="rect">
            <a:avLst/>
          </a:prstGeom>
        </p:spPr>
      </p:pic>
      <p:pic>
        <p:nvPicPr>
          <p:cNvPr id="2050" name="Picture 2" descr="Boron Atomic Structure Has Atomic Number Stock Vector (Royalty Free)  1914044926 | Shutterstock">
            <a:extLst>
              <a:ext uri="{FF2B5EF4-FFF2-40B4-BE49-F238E27FC236}">
                <a16:creationId xmlns:a16="http://schemas.microsoft.com/office/drawing/2014/main" id="{009BC71F-4FFB-DB8C-B376-7BED0A177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"/>
          <a:stretch/>
        </p:blipFill>
        <p:spPr bwMode="auto">
          <a:xfrm>
            <a:off x="714302" y="1265948"/>
            <a:ext cx="3692160" cy="36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Efficiency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3140000" y="727845"/>
                <a:ext cx="3720570" cy="93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h𝑤𝑟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000" y="727845"/>
                <a:ext cx="3720570" cy="937757"/>
              </a:xfrm>
              <a:prstGeom prst="rect">
                <a:avLst/>
              </a:prstGeom>
              <a:blipFill>
                <a:blip r:embed="rId4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FA9F1-0531-7D08-3279-930E800F0A79}"/>
                  </a:ext>
                </a:extLst>
              </p:cNvPr>
              <p:cNvSpPr txBox="1"/>
              <p:nvPr/>
            </p:nvSpPr>
            <p:spPr>
              <a:xfrm>
                <a:off x="3007501" y="2648202"/>
                <a:ext cx="3128998" cy="12409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h𝑤𝑟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40.53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FA9F1-0531-7D08-3279-930E800F0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501" y="2648202"/>
                <a:ext cx="3128998" cy="1240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338A2-7610-DF46-F3D1-4E9071A383F1}"/>
              </a:ext>
            </a:extLst>
          </p:cNvPr>
          <p:cNvCxnSpPr/>
          <p:nvPr/>
        </p:nvCxnSpPr>
        <p:spPr>
          <a:xfrm>
            <a:off x="6290733" y="2391573"/>
            <a:ext cx="0" cy="182842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5A74D8-303F-A0BF-E55F-35374223F210}"/>
              </a:ext>
            </a:extLst>
          </p:cNvPr>
          <p:cNvSpPr txBox="1"/>
          <p:nvPr/>
        </p:nvSpPr>
        <p:spPr>
          <a:xfrm>
            <a:off x="6290733" y="246928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Maximum for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300A99-5588-D59F-C7E1-7DF74EF81FF3}"/>
                  </a:ext>
                </a:extLst>
              </p:cNvPr>
              <p:cNvSpPr txBox="1"/>
              <p:nvPr/>
            </p:nvSpPr>
            <p:spPr>
              <a:xfrm>
                <a:off x="7645344" y="2203571"/>
                <a:ext cx="1472720" cy="90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300A99-5588-D59F-C7E1-7DF74EF81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344" y="2203571"/>
                <a:ext cx="1472720" cy="900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B3CA45B-0E0A-4452-CE09-080830EAF6B6}"/>
              </a:ext>
            </a:extLst>
          </p:cNvPr>
          <p:cNvSpPr txBox="1"/>
          <p:nvPr/>
        </p:nvSpPr>
        <p:spPr>
          <a:xfrm>
            <a:off x="6290733" y="346111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Minimum for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A19767-C399-3780-9D3F-D4C2B285A948}"/>
                  </a:ext>
                </a:extLst>
              </p:cNvPr>
              <p:cNvSpPr txBox="1"/>
              <p:nvPr/>
            </p:nvSpPr>
            <p:spPr>
              <a:xfrm>
                <a:off x="7645344" y="3195402"/>
                <a:ext cx="1472720" cy="90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A19767-C399-3780-9D3F-D4C2B285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344" y="3195402"/>
                <a:ext cx="1472720" cy="900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D401035-CA59-EA3C-DE0D-44481C5C03E8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44" name="Flowchart: Merge 43">
              <a:extLst>
                <a:ext uri="{FF2B5EF4-FFF2-40B4-BE49-F238E27FC236}">
                  <a16:creationId xmlns:a16="http://schemas.microsoft.com/office/drawing/2014/main" id="{CED64F83-48CA-BEAA-6C12-866ACFE8A880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472EC7-8295-B5A2-596D-D80A748BD57A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277CEB-1EC5-09B3-FE7B-BEDEF211E02F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3A5EC6-78B4-7BF1-F2EC-46A7281C165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666378-0633-3B67-A2F0-882DEF3C1EFD}"/>
              </a:ext>
            </a:extLst>
          </p:cNvPr>
          <p:cNvCxnSpPr>
            <a:cxnSpLocks/>
            <a:stCxn id="65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72BD6C-2663-91A0-CCF9-910569144006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434EDE-66EC-D02C-984B-C07FE15BAA2D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078689-003E-514D-20B1-8D7229D19B83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22D886-14B1-7B57-3D6E-AD86E1F37E3B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FA452C-CE03-89E6-C91A-78957F3F908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0B80B2-A8DE-4F4D-FCA8-8BE5C9F0C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3B6AF5-D218-D406-FDC5-97E0DAC1F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93F07B-FC98-69BE-21E4-62663C582E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05409D-8813-CABA-B3B2-990739F0D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5823FF-3C8A-77CB-035A-3DF9DDB9E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492130-FDAA-BE7F-F067-39A25E306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F49735-334B-4179-BCC0-32553C08FA78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E3AA12-45CC-841A-1A69-5FE714AC7A7B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E3AA12-45CC-841A-1A69-5FE714AC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7D63F4-FB10-6A6A-3DBB-389354F542DB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7D63F4-FB10-6A6A-3DBB-389354F5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10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DE9A0D-A853-B82E-7EA8-D2D102DB4438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DE9A0D-A853-B82E-7EA8-D2D102DB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11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1BB5ED8C-EC55-CBC3-1AA4-CB31F1D5CE6E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649938-B1DD-2E63-99C4-2A9C34E0E0E9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112567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Ripple Factor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3095703" y="1186910"/>
                <a:ext cx="5668603" cy="446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𝑅𝑖𝑝𝑝𝑙𝑒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h𝑒𝑟𝑚𝑜𝑛𝑖𝑐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𝑆𝑡𝑒𝑑𝑦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03" y="1186910"/>
                <a:ext cx="5668603" cy="446341"/>
              </a:xfrm>
              <a:prstGeom prst="rect">
                <a:avLst/>
              </a:prstGeom>
              <a:blipFill>
                <a:blip r:embed="rId4"/>
                <a:stretch>
                  <a:fillRect l="-1505" t="-2740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E2FD2-7521-7C8B-B723-CC2B45BB8505}"/>
                  </a:ext>
                </a:extLst>
              </p:cNvPr>
              <p:cNvSpPr txBox="1"/>
              <p:nvPr/>
            </p:nvSpPr>
            <p:spPr>
              <a:xfrm>
                <a:off x="3095703" y="488584"/>
                <a:ext cx="1952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E2FD2-7521-7C8B-B723-CC2B45BB8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03" y="488584"/>
                <a:ext cx="19520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/>
              <p:nvPr/>
            </p:nvSpPr>
            <p:spPr>
              <a:xfrm>
                <a:off x="3095703" y="1775919"/>
                <a:ext cx="3410934" cy="907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𝑅𝑖𝑝𝑝𝑙𝑒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03" y="1775919"/>
                <a:ext cx="3410934" cy="907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BFED732-43B4-4288-843E-0A92D53BAF86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10DA28B0-DD2C-265B-4449-ACE3D17E59A9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475FF-EE23-B8B1-3916-81DDF7BDADEF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F4CFB7-8816-2EA1-628C-6CFD746F1A86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297A10-53E2-8801-E200-492EF3F8B40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DD66F1-6384-315E-D6BF-1E962C665426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725D43-7FAB-A5F5-1226-071FE41A004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DBE4E-B05B-31F1-667C-304709709E25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E6126D-CEA1-3664-B105-C36F44C6C1B4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E2F404-88E9-B894-EF71-11EF25AEDA78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D6AD86-61E0-7A8E-1868-FC5B01A9616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6F6B85A-8935-AA1C-5264-04D7C025A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8F6E39-43A9-D208-CE8E-354578626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F73378-1AF9-920F-AA04-488400D0FC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2A9DE6-3419-2591-D647-19DE4B73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94E553-CA54-516A-F167-E0C16D16A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727AD3-59FD-E0C8-B664-13A25D5BE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B08279-F775-EE1C-6E14-E8670F2F6DC1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954B21-9E06-F4A9-F36E-1D5C5126F0AC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954B21-9E06-F4A9-F36E-1D5C5126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95C4E8-39B6-D436-FA01-8CE5A311494E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95C4E8-39B6-D436-FA01-8CE5A311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0DD993-9FA5-D3F8-E058-951D0ED0FAA9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0DD993-9FA5-D3F8-E058-951D0ED0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478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DDF0813E-AF19-9BA3-DFA8-FEA78C66822C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DC1417-E304-9DD8-311B-3BF282C7F55F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6F092C-3953-E612-9AA0-BB8F2087A7BB}"/>
                  </a:ext>
                </a:extLst>
              </p:cNvPr>
              <p:cNvSpPr txBox="1"/>
              <p:nvPr/>
            </p:nvSpPr>
            <p:spPr>
              <a:xfrm>
                <a:off x="299345" y="2787327"/>
                <a:ext cx="8376741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000" dirty="0"/>
                  <a:t>Instantaneous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ac</a:t>
                </a:r>
                <a:r>
                  <a:rPr lang="en-US" sz="2000" dirty="0"/>
                  <a:t> component of the load current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𝑑𝑐</m:t>
                        </m:r>
                      </m:sub>
                    </m:sSub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e>
                      <m:sup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6F092C-3953-E612-9AA0-BB8F2087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5" y="2787327"/>
                <a:ext cx="8376741" cy="513282"/>
              </a:xfrm>
              <a:prstGeom prst="rect">
                <a:avLst/>
              </a:prstGeom>
              <a:blipFill>
                <a:blip r:embed="rId10"/>
                <a:stretch>
                  <a:fillRect l="-7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3875B66-4967-4BD8-655F-EA21716D653D}"/>
              </a:ext>
            </a:extLst>
          </p:cNvPr>
          <p:cNvSpPr txBox="1"/>
          <p:nvPr/>
        </p:nvSpPr>
        <p:spPr>
          <a:xfrm>
            <a:off x="246997" y="3609564"/>
            <a:ext cx="837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The rms value of alternating component of load current (or ripple 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418EF0-261C-706C-3121-CEE3F9F58ED6}"/>
                  </a:ext>
                </a:extLst>
              </p:cNvPr>
              <p:cNvSpPr txBox="1"/>
              <p:nvPr/>
            </p:nvSpPr>
            <p:spPr>
              <a:xfrm>
                <a:off x="2616049" y="4116865"/>
                <a:ext cx="4546822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418EF0-261C-706C-3121-CEE3F9F58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49" y="4116865"/>
                <a:ext cx="4546822" cy="910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79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Ripple Factor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BFED732-43B4-4288-843E-0A92D53BAF86}"/>
              </a:ext>
            </a:extLst>
          </p:cNvPr>
          <p:cNvGrpSpPr/>
          <p:nvPr/>
        </p:nvGrpSpPr>
        <p:grpSpPr>
          <a:xfrm>
            <a:off x="802734" y="602657"/>
            <a:ext cx="1008993" cy="465081"/>
            <a:chOff x="6132786" y="1608613"/>
            <a:chExt cx="1008993" cy="465081"/>
          </a:xfrm>
        </p:grpSpPr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10DA28B0-DD2C-265B-4449-ACE3D17E59A9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475FF-EE23-B8B1-3916-81DDF7BDADEF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F4CFB7-8816-2EA1-628C-6CFD746F1A86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297A10-53E2-8801-E200-492EF3F8B40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DD66F1-6384-315E-D6BF-1E962C665426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333502" y="1733620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725D43-7FAB-A5F5-1226-071FE41A004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57192" y="821199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DBE4E-B05B-31F1-667C-304709709E25}"/>
              </a:ext>
            </a:extLst>
          </p:cNvPr>
          <p:cNvCxnSpPr>
            <a:cxnSpLocks/>
          </p:cNvCxnSpPr>
          <p:nvPr/>
        </p:nvCxnSpPr>
        <p:spPr>
          <a:xfrm flipV="1">
            <a:off x="350645" y="2281838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E6126D-CEA1-3664-B105-C36F44C6C1B4}"/>
              </a:ext>
            </a:extLst>
          </p:cNvPr>
          <p:cNvGrpSpPr/>
          <p:nvPr/>
        </p:nvGrpSpPr>
        <p:grpSpPr>
          <a:xfrm rot="5400000">
            <a:off x="1102638" y="1341340"/>
            <a:ext cx="1481214" cy="399783"/>
            <a:chOff x="4774161" y="1682364"/>
            <a:chExt cx="1521864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E2F404-88E9-B894-EF71-11EF25AEDA78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D6AD86-61E0-7A8E-1868-FC5B01A9616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6F6B85A-8935-AA1C-5264-04D7C025A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8F6E39-43A9-D208-CE8E-354578626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F73378-1AF9-920F-AA04-488400D0FC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2A9DE6-3419-2591-D647-19DE4B73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94E553-CA54-516A-F167-E0C16D16A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727AD3-59FD-E0C8-B664-13A25D5BE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B08279-F775-EE1C-6E14-E8670F2F6DC1}"/>
              </a:ext>
            </a:extLst>
          </p:cNvPr>
          <p:cNvCxnSpPr>
            <a:cxnSpLocks/>
          </p:cNvCxnSpPr>
          <p:nvPr/>
        </p:nvCxnSpPr>
        <p:spPr>
          <a:xfrm flipV="1">
            <a:off x="350645" y="815532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954B21-9E06-F4A9-F36E-1D5C5126F0AC}"/>
                  </a:ext>
                </a:extLst>
              </p:cNvPr>
              <p:cNvSpPr txBox="1"/>
              <p:nvPr/>
            </p:nvSpPr>
            <p:spPr>
              <a:xfrm>
                <a:off x="2043137" y="1320441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954B21-9E06-F4A9-F36E-1D5C5126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37" y="1320441"/>
                <a:ext cx="406330" cy="461665"/>
              </a:xfrm>
              <a:prstGeom prst="rect">
                <a:avLst/>
              </a:prstGeom>
              <a:blipFill>
                <a:blip r:embed="rId4"/>
                <a:stretch>
                  <a:fillRect l="-2985" r="-1641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95C4E8-39B6-D436-FA01-8CE5A311494E}"/>
                  </a:ext>
                </a:extLst>
              </p:cNvPr>
              <p:cNvSpPr txBox="1"/>
              <p:nvPr/>
            </p:nvSpPr>
            <p:spPr>
              <a:xfrm>
                <a:off x="64946" y="1703557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95C4E8-39B6-D436-FA01-8CE5A311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" y="1703557"/>
                <a:ext cx="217495" cy="307777"/>
              </a:xfrm>
              <a:prstGeom prst="rect">
                <a:avLst/>
              </a:prstGeom>
              <a:blipFill>
                <a:blip r:embed="rId5"/>
                <a:stretch>
                  <a:fillRect l="-14286" r="-1142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0DD993-9FA5-D3F8-E058-951D0ED0FAA9}"/>
                  </a:ext>
                </a:extLst>
              </p:cNvPr>
              <p:cNvSpPr txBox="1"/>
              <p:nvPr/>
            </p:nvSpPr>
            <p:spPr>
              <a:xfrm>
                <a:off x="917405" y="1241028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0DD993-9FA5-D3F8-E058-951D0ED0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05" y="1241028"/>
                <a:ext cx="406330" cy="461665"/>
              </a:xfrm>
              <a:prstGeom prst="rect">
                <a:avLst/>
              </a:prstGeom>
              <a:blipFill>
                <a:blip r:embed="rId6"/>
                <a:stretch>
                  <a:fillRect l="-298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DDF0813E-AF19-9BA3-DFA8-FEA78C66822C}"/>
              </a:ext>
            </a:extLst>
          </p:cNvPr>
          <p:cNvSpPr/>
          <p:nvPr/>
        </p:nvSpPr>
        <p:spPr>
          <a:xfrm rot="19131712">
            <a:off x="703049" y="1162333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DC1417-E304-9DD8-311B-3BF282C7F55F}"/>
              </a:ext>
            </a:extLst>
          </p:cNvPr>
          <p:cNvSpPr/>
          <p:nvPr/>
        </p:nvSpPr>
        <p:spPr>
          <a:xfrm>
            <a:off x="82051" y="1394953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418EF0-261C-706C-3121-CEE3F9F58ED6}"/>
                  </a:ext>
                </a:extLst>
              </p:cNvPr>
              <p:cNvSpPr txBox="1"/>
              <p:nvPr/>
            </p:nvSpPr>
            <p:spPr>
              <a:xfrm>
                <a:off x="2614745" y="425742"/>
                <a:ext cx="4546822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418EF0-261C-706C-3121-CEE3F9F58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45" y="425742"/>
                <a:ext cx="4546822" cy="910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7BB4C-9B88-7AA8-194E-419F128FE6AF}"/>
                  </a:ext>
                </a:extLst>
              </p:cNvPr>
              <p:cNvSpPr txBox="1"/>
              <p:nvPr/>
            </p:nvSpPr>
            <p:spPr>
              <a:xfrm>
                <a:off x="2576112" y="1559685"/>
                <a:ext cx="6567888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𝑑𝑐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𝑑𝑐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..(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7BB4C-9B88-7AA8-194E-419F128F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12" y="1559685"/>
                <a:ext cx="6567888" cy="9104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457AB-2732-FA57-1C27-C7F5779E0278}"/>
                  </a:ext>
                </a:extLst>
              </p:cNvPr>
              <p:cNvSpPr txBox="1"/>
              <p:nvPr/>
            </p:nvSpPr>
            <p:spPr>
              <a:xfrm>
                <a:off x="2991695" y="2992205"/>
                <a:ext cx="3160609" cy="83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457AB-2732-FA57-1C27-C7F5779E0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95" y="2992205"/>
                <a:ext cx="3160609" cy="830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C7401F-F3EE-F078-E921-9A4DA72D2525}"/>
                  </a:ext>
                </a:extLst>
              </p:cNvPr>
              <p:cNvSpPr txBox="1"/>
              <p:nvPr/>
            </p:nvSpPr>
            <p:spPr>
              <a:xfrm>
                <a:off x="324012" y="2531111"/>
                <a:ext cx="83274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sz="2000" dirty="0"/>
                  <a:t> is the rms or the effective value of the total load current, we have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C7401F-F3EE-F078-E921-9A4DA72D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2" y="2531111"/>
                <a:ext cx="8327408" cy="400110"/>
              </a:xfrm>
              <a:prstGeom prst="rect">
                <a:avLst/>
              </a:prstGeom>
              <a:blipFill>
                <a:blip r:embed="rId10"/>
                <a:stretch>
                  <a:fillRect l="-73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D99726-ECBD-97B8-B333-AD865860F3BF}"/>
                  </a:ext>
                </a:extLst>
              </p:cNvPr>
              <p:cNvSpPr txBox="1"/>
              <p:nvPr/>
            </p:nvSpPr>
            <p:spPr>
              <a:xfrm>
                <a:off x="246997" y="3818846"/>
                <a:ext cx="8457700" cy="418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first term of integral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the second term (a) yields 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D99726-ECBD-97B8-B333-AD865860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7" y="3818846"/>
                <a:ext cx="8457700" cy="418641"/>
              </a:xfrm>
              <a:prstGeom prst="rect">
                <a:avLst/>
              </a:prstGeom>
              <a:blipFill>
                <a:blip r:embed="rId11"/>
                <a:stretch>
                  <a:fillRect l="-793" t="-144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6EB9A4-D490-8A57-C8D9-999E87C29984}"/>
                  </a:ext>
                </a:extLst>
              </p:cNvPr>
              <p:cNvSpPr txBox="1"/>
              <p:nvPr/>
            </p:nvSpPr>
            <p:spPr>
              <a:xfrm>
                <a:off x="1811727" y="4453507"/>
                <a:ext cx="6839693" cy="391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6EB9A4-D490-8A57-C8D9-999E87C29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727" y="4453507"/>
                <a:ext cx="6839693" cy="3915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110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AC component of current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/>
              <p:nvPr/>
            </p:nvSpPr>
            <p:spPr>
              <a:xfrm>
                <a:off x="2800108" y="457035"/>
                <a:ext cx="489461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08" y="457035"/>
                <a:ext cx="4894610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2978679" y="1592407"/>
                <a:ext cx="5006179" cy="60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for Half wave rectifier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79" y="1592407"/>
                <a:ext cx="5006179" cy="609526"/>
              </a:xfrm>
              <a:prstGeom prst="rect">
                <a:avLst/>
              </a:prstGeom>
              <a:blipFill>
                <a:blip r:embed="rId5"/>
                <a:stretch>
                  <a:fillRect t="-5000" r="-974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1EA2E55-B108-12FD-B27C-6E6BCFD066CA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40" name="Flowchart: Merge 39">
              <a:extLst>
                <a:ext uri="{FF2B5EF4-FFF2-40B4-BE49-F238E27FC236}">
                  <a16:creationId xmlns:a16="http://schemas.microsoft.com/office/drawing/2014/main" id="{0C8BA92C-6C23-0FE2-14E8-50434FFC245D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A7EE22-32EE-BA5E-0CDC-DF37F60A3B79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E18615-F372-2F2F-44F8-FEAD0FB310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FBEF94-BFF8-1C37-E63B-CD997CDA9527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26FAA4-FBE5-4939-9882-9523C7E25995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3FC23B-1977-311E-95F4-43B94F77499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ECBC8C-F9E0-2B31-6929-C4E2579A433A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AAFA60-1449-D916-D74F-5CB0CB9D8127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5D631B-EF02-011E-92C6-03C0E7A68E58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332782-D94C-3610-4C72-0C9FBF7E1D4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350265-66C6-0CB7-4D57-7A6E21904B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E2EDD5-3BF5-D751-886F-1EA467AD5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A9E54E7-A203-D2E1-F59A-1C85A72DC3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87512E-C14F-030D-C4EF-D95C82575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4224E9-3D03-C8CB-8104-AFBE7BE7F9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24F615-CFD7-E401-AFF2-3FB49AD9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73760-8493-730B-D36F-321BF51380DB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13332A-C8F1-C2F6-B371-3C00FD569240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13332A-C8F1-C2F6-B371-3C00FD56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9EBD6A-D223-DFD2-9E54-BB3A7E7FA897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9EBD6A-D223-DFD2-9E54-BB3A7E7F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073618-ECDF-9BA4-A34E-3BD8ABFBA7BE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073618-ECDF-9BA4-A34E-3BD8ABFB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193900ED-A059-E449-FCEC-44ACA6B1481A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C813D7-E189-C9FB-FB8A-4F98A31F0F8A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BEAE47-AE2F-E281-8D8B-51E762D619BB}"/>
                  </a:ext>
                </a:extLst>
              </p:cNvPr>
              <p:cNvSpPr txBox="1"/>
              <p:nvPr/>
            </p:nvSpPr>
            <p:spPr>
              <a:xfrm>
                <a:off x="3745935" y="2557955"/>
                <a:ext cx="4100866" cy="60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for Full wave rectifier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BEAE47-AE2F-E281-8D8B-51E762D6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5" y="2557955"/>
                <a:ext cx="4100866" cy="609526"/>
              </a:xfrm>
              <a:prstGeom prst="rect">
                <a:avLst/>
              </a:prstGeom>
              <a:blipFill>
                <a:blip r:embed="rId10"/>
                <a:stretch>
                  <a:fillRect t="-5000" r="-401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10B974-F514-1A84-2358-B686FD704038}"/>
                  </a:ext>
                </a:extLst>
              </p:cNvPr>
              <p:cNvSpPr txBox="1"/>
              <p:nvPr/>
            </p:nvSpPr>
            <p:spPr>
              <a:xfrm>
                <a:off x="708159" y="3484570"/>
                <a:ext cx="3639330" cy="152836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=1.57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10B974-F514-1A84-2358-B686FD70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59" y="3484570"/>
                <a:ext cx="3639330" cy="1528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55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Half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Ripple Factor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/>
              <p:nvPr/>
            </p:nvSpPr>
            <p:spPr>
              <a:xfrm>
                <a:off x="2972040" y="570304"/>
                <a:ext cx="5574475" cy="11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𝑅𝑖𝑝𝑝𝑙𝑒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𝑟𝑚𝑠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40" y="570304"/>
                <a:ext cx="5574475" cy="11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BFED732-43B4-4288-843E-0A92D53BAF86}"/>
              </a:ext>
            </a:extLst>
          </p:cNvPr>
          <p:cNvGrpSpPr/>
          <p:nvPr/>
        </p:nvGrpSpPr>
        <p:grpSpPr>
          <a:xfrm>
            <a:off x="1043027" y="630778"/>
            <a:ext cx="1008993" cy="465081"/>
            <a:chOff x="6132786" y="1608613"/>
            <a:chExt cx="1008993" cy="465081"/>
          </a:xfrm>
        </p:grpSpPr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10DA28B0-DD2C-265B-4449-ACE3D17E59A9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475FF-EE23-B8B1-3916-81DDF7BDADEF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F4CFB7-8816-2EA1-628C-6CFD746F1A86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297A10-53E2-8801-E200-492EF3F8B40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DD66F1-6384-315E-D6BF-1E962C665426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73795" y="1761741"/>
            <a:ext cx="27949" cy="586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725D43-7FAB-A5F5-1226-071FE41A004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97485" y="849320"/>
            <a:ext cx="4259" cy="573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DBE4E-B05B-31F1-667C-304709709E25}"/>
              </a:ext>
            </a:extLst>
          </p:cNvPr>
          <p:cNvCxnSpPr>
            <a:cxnSpLocks/>
          </p:cNvCxnSpPr>
          <p:nvPr/>
        </p:nvCxnSpPr>
        <p:spPr>
          <a:xfrm flipV="1">
            <a:off x="590938" y="2309959"/>
            <a:ext cx="1474136" cy="19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E6126D-CEA1-3664-B105-C36F44C6C1B4}"/>
              </a:ext>
            </a:extLst>
          </p:cNvPr>
          <p:cNvGrpSpPr/>
          <p:nvPr/>
        </p:nvGrpSpPr>
        <p:grpSpPr>
          <a:xfrm rot="5400000">
            <a:off x="1342931" y="1369461"/>
            <a:ext cx="1481214" cy="399783"/>
            <a:chOff x="4774161" y="1682364"/>
            <a:chExt cx="1521864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E2F404-88E9-B894-EF71-11EF25AEDA78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D6AD86-61E0-7A8E-1868-FC5B01A9616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6F6B85A-8935-AA1C-5264-04D7C025A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8F6E39-43A9-D208-CE8E-354578626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F73378-1AF9-920F-AA04-488400D0FC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2A9DE6-3419-2591-D647-19DE4B73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94E553-CA54-516A-F167-E0C16D16A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727AD3-59FD-E0C8-B664-13A25D5BE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B08279-F775-EE1C-6E14-E8670F2F6DC1}"/>
              </a:ext>
            </a:extLst>
          </p:cNvPr>
          <p:cNvCxnSpPr>
            <a:cxnSpLocks/>
          </p:cNvCxnSpPr>
          <p:nvPr/>
        </p:nvCxnSpPr>
        <p:spPr>
          <a:xfrm flipV="1">
            <a:off x="590938" y="843653"/>
            <a:ext cx="452089" cy="5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954B21-9E06-F4A9-F36E-1D5C5126F0AC}"/>
                  </a:ext>
                </a:extLst>
              </p:cNvPr>
              <p:cNvSpPr txBox="1"/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954B21-9E06-F4A9-F36E-1D5C5126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0" y="1348562"/>
                <a:ext cx="406330" cy="461665"/>
              </a:xfrm>
              <a:prstGeom prst="rect">
                <a:avLst/>
              </a:prstGeom>
              <a:blipFill>
                <a:blip r:embed="rId7"/>
                <a:stretch>
                  <a:fillRect l="-4545" r="-1818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95C4E8-39B6-D436-FA01-8CE5A311494E}"/>
                  </a:ext>
                </a:extLst>
              </p:cNvPr>
              <p:cNvSpPr txBox="1"/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95C4E8-39B6-D436-FA01-8CE5A311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" y="1656338"/>
                <a:ext cx="217495" cy="307777"/>
              </a:xfrm>
              <a:prstGeom prst="rect">
                <a:avLst/>
              </a:prstGeom>
              <a:blipFill>
                <a:blip r:embed="rId8"/>
                <a:stretch>
                  <a:fillRect l="-14286" r="-1142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0DD993-9FA5-D3F8-E058-951D0ED0FAA9}"/>
                  </a:ext>
                </a:extLst>
              </p:cNvPr>
              <p:cNvSpPr txBox="1"/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0DD993-9FA5-D3F8-E058-951D0ED0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98" y="1269149"/>
                <a:ext cx="406330" cy="461665"/>
              </a:xfrm>
              <a:prstGeom prst="rect">
                <a:avLst/>
              </a:prstGeom>
              <a:blipFill>
                <a:blip r:embed="rId9"/>
                <a:stretch>
                  <a:fillRect l="-4478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DDF0813E-AF19-9BA3-DFA8-FEA78C66822C}"/>
              </a:ext>
            </a:extLst>
          </p:cNvPr>
          <p:cNvSpPr/>
          <p:nvPr/>
        </p:nvSpPr>
        <p:spPr>
          <a:xfrm rot="19131712">
            <a:off x="943342" y="1190454"/>
            <a:ext cx="830158" cy="968058"/>
          </a:xfrm>
          <a:prstGeom prst="arc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DC1417-E304-9DD8-311B-3BF282C7F55F}"/>
              </a:ext>
            </a:extLst>
          </p:cNvPr>
          <p:cNvSpPr/>
          <p:nvPr/>
        </p:nvSpPr>
        <p:spPr>
          <a:xfrm>
            <a:off x="322344" y="1423074"/>
            <a:ext cx="558800" cy="338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</a:rPr>
              <a:t>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CA2A4F-5E27-24F4-8C7A-29B904B46484}"/>
                  </a:ext>
                </a:extLst>
              </p:cNvPr>
              <p:cNvSpPr txBox="1"/>
              <p:nvPr/>
            </p:nvSpPr>
            <p:spPr>
              <a:xfrm>
                <a:off x="5797110" y="1728238"/>
                <a:ext cx="3024546" cy="1661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𝑟𝑚𝑠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𝑑𝑐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=1.21</m:t>
                      </m:r>
                    </m:oMath>
                  </m:oMathPara>
                </a14:m>
                <a:endParaRPr lang="en-US" sz="28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CA2A4F-5E27-24F4-8C7A-29B904B4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10" y="1728238"/>
                <a:ext cx="3024546" cy="16612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614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Analysis: </a:t>
            </a:r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Full Wave Rectifier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76320A11-0DA2-5F90-3585-1F2A7FB35F34}"/>
              </a:ext>
            </a:extLst>
          </p:cNvPr>
          <p:cNvSpPr txBox="1"/>
          <p:nvPr/>
        </p:nvSpPr>
        <p:spPr>
          <a:xfrm>
            <a:off x="622215" y="588463"/>
            <a:ext cx="357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Full-wave Rectifier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8554C0E4-7537-A630-26BF-A766BDF50ABE}"/>
              </a:ext>
            </a:extLst>
          </p:cNvPr>
          <p:cNvGrpSpPr/>
          <p:nvPr/>
        </p:nvGrpSpPr>
        <p:grpSpPr>
          <a:xfrm>
            <a:off x="0" y="1436580"/>
            <a:ext cx="4655278" cy="3391297"/>
            <a:chOff x="1642230" y="1482561"/>
            <a:chExt cx="4655278" cy="339129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D640BD-9299-A30B-BAED-CCA7E4882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162" y="2091172"/>
              <a:ext cx="975966" cy="69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AC2EA3-E8C7-C523-8B98-93F7DCAF5A39}"/>
                </a:ext>
              </a:extLst>
            </p:cNvPr>
            <p:cNvGrpSpPr/>
            <p:nvPr/>
          </p:nvGrpSpPr>
          <p:grpSpPr>
            <a:xfrm>
              <a:off x="4634434" y="1875170"/>
              <a:ext cx="1008993" cy="465081"/>
              <a:chOff x="6132786" y="1608613"/>
              <a:chExt cx="1008993" cy="465081"/>
            </a:xfrm>
          </p:grpSpPr>
          <p:sp>
            <p:nvSpPr>
              <p:cNvPr id="2" name="Flowchart: Merge 1">
                <a:extLst>
                  <a:ext uri="{FF2B5EF4-FFF2-40B4-BE49-F238E27FC236}">
                    <a16:creationId xmlns:a16="http://schemas.microsoft.com/office/drawing/2014/main" id="{3D0EE12F-9AB9-BEDA-A41A-E1BFB1D8B4B9}"/>
                  </a:ext>
                </a:extLst>
              </p:cNvPr>
              <p:cNvSpPr/>
              <p:nvPr/>
            </p:nvSpPr>
            <p:spPr>
              <a:xfrm rot="16200000">
                <a:off x="6391188" y="165985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10C421A-4AC2-4356-F521-8E2DA8D59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60861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F4845D-4D85-AE86-59A4-7C713B662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2786" y="1829332"/>
                <a:ext cx="309640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EA808AA-902B-E37B-6E16-694324EC7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831959"/>
                <a:ext cx="336749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01DA2-F455-DDA4-27F7-02D91CD5C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310" y="4285820"/>
              <a:ext cx="949400" cy="3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3675F2-AED9-D1DA-9822-659894F04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5310" y="2119563"/>
              <a:ext cx="12847" cy="8964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6841B1-CD5C-D520-FC4C-E8D94D0D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5310" y="3447293"/>
              <a:ext cx="7866" cy="8610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91E338-E98E-DB9F-F366-7552DE2EC669}"/>
                    </a:ext>
                  </a:extLst>
                </p:cNvPr>
                <p:cNvSpPr txBox="1"/>
                <p:nvPr/>
              </p:nvSpPr>
              <p:spPr>
                <a:xfrm>
                  <a:off x="3457726" y="1899448"/>
                  <a:ext cx="37837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91E338-E98E-DB9F-F366-7552DE2EC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26" y="1899448"/>
                  <a:ext cx="3783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13905-AF1C-EF94-441B-34F41E5108FD}"/>
                    </a:ext>
                  </a:extLst>
                </p:cNvPr>
                <p:cNvSpPr txBox="1"/>
                <p:nvPr/>
              </p:nvSpPr>
              <p:spPr>
                <a:xfrm rot="16200000">
                  <a:off x="1251067" y="3038601"/>
                  <a:ext cx="11516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Mains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13905-AF1C-EF94-441B-34F41E510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251067" y="3038601"/>
                  <a:ext cx="11516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197" t="-3704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A025D0-8935-B456-E243-CDCE9FE514BB}"/>
                </a:ext>
              </a:extLst>
            </p:cNvPr>
            <p:cNvCxnSpPr>
              <a:cxnSpLocks/>
            </p:cNvCxnSpPr>
            <p:nvPr/>
          </p:nvCxnSpPr>
          <p:spPr>
            <a:xfrm>
              <a:off x="3663106" y="2794911"/>
              <a:ext cx="3729" cy="8040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36556D-66D5-E2B4-BF43-15751707FFF6}"/>
                </a:ext>
              </a:extLst>
            </p:cNvPr>
            <p:cNvGrpSpPr/>
            <p:nvPr/>
          </p:nvGrpSpPr>
          <p:grpSpPr>
            <a:xfrm rot="5400000">
              <a:off x="2144395" y="2884795"/>
              <a:ext cx="2216273" cy="619828"/>
              <a:chOff x="2919257" y="1823540"/>
              <a:chExt cx="3928227" cy="748209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E423FED-53F7-BDFC-ACE7-7058E3E3794D}"/>
                  </a:ext>
                </a:extLst>
              </p:cNvPr>
              <p:cNvSpPr/>
              <p:nvPr/>
            </p:nvSpPr>
            <p:spPr>
              <a:xfrm>
                <a:off x="4035972" y="1828800"/>
                <a:ext cx="788276" cy="742949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838BED45-15B7-4945-4123-B82359C3D5F7}"/>
                  </a:ext>
                </a:extLst>
              </p:cNvPr>
              <p:cNvSpPr/>
              <p:nvPr/>
            </p:nvSpPr>
            <p:spPr>
              <a:xfrm>
                <a:off x="4493174" y="1828799"/>
                <a:ext cx="788276" cy="742949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40D53E0-66BE-7B39-A174-3327B1C0B29D}"/>
                  </a:ext>
                </a:extLst>
              </p:cNvPr>
              <p:cNvSpPr/>
              <p:nvPr/>
            </p:nvSpPr>
            <p:spPr>
              <a:xfrm flipV="1">
                <a:off x="4493174" y="1836689"/>
                <a:ext cx="331074" cy="735059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6E2416F9-9C76-6AE7-2989-58F8BB4D89AA}"/>
                  </a:ext>
                </a:extLst>
              </p:cNvPr>
              <p:cNvSpPr/>
              <p:nvPr/>
            </p:nvSpPr>
            <p:spPr>
              <a:xfrm>
                <a:off x="4945126" y="1823540"/>
                <a:ext cx="788276" cy="742949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BD793D61-CDA1-FE73-4DEE-74019B18DE47}"/>
                  </a:ext>
                </a:extLst>
              </p:cNvPr>
              <p:cNvSpPr/>
              <p:nvPr/>
            </p:nvSpPr>
            <p:spPr>
              <a:xfrm flipV="1">
                <a:off x="4945126" y="1833955"/>
                <a:ext cx="338957" cy="732534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154C396-842C-1214-AB52-5E179150A1A5}"/>
                  </a:ext>
                </a:extLst>
              </p:cNvPr>
              <p:cNvCxnSpPr/>
              <p:nvPr/>
            </p:nvCxnSpPr>
            <p:spPr>
              <a:xfrm flipV="1">
                <a:off x="5722886" y="2195014"/>
                <a:ext cx="1124598" cy="92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AF049C6-96D2-AFFA-B908-48F07C64EAD4}"/>
                  </a:ext>
                </a:extLst>
              </p:cNvPr>
              <p:cNvCxnSpPr/>
              <p:nvPr/>
            </p:nvCxnSpPr>
            <p:spPr>
              <a:xfrm flipV="1">
                <a:off x="2919257" y="2225382"/>
                <a:ext cx="1124598" cy="92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B5060686-C357-A2F3-62A0-E86E0536DCB3}"/>
                </a:ext>
              </a:extLst>
            </p:cNvPr>
            <p:cNvSpPr/>
            <p:nvPr/>
          </p:nvSpPr>
          <p:spPr>
            <a:xfrm rot="5400000" flipV="1">
              <a:off x="3906324" y="2662138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8D5A4FC-9699-2A2D-3766-7324915E9E0A}"/>
                </a:ext>
              </a:extLst>
            </p:cNvPr>
            <p:cNvSpPr/>
            <p:nvPr/>
          </p:nvSpPr>
          <p:spPr>
            <a:xfrm rot="5400000" flipV="1">
              <a:off x="3906323" y="2916258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7AEB2D2-0492-4235-137C-24E5375B5C40}"/>
                </a:ext>
              </a:extLst>
            </p:cNvPr>
            <p:cNvSpPr/>
            <p:nvPr/>
          </p:nvSpPr>
          <p:spPr>
            <a:xfrm rot="5400000">
              <a:off x="4036189" y="2792004"/>
              <a:ext cx="184016" cy="52276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4EBEC3D-F1F4-0B75-50E0-215C18B6D300}"/>
                </a:ext>
              </a:extLst>
            </p:cNvPr>
            <p:cNvSpPr/>
            <p:nvPr/>
          </p:nvSpPr>
          <p:spPr>
            <a:xfrm rot="5400000" flipV="1">
              <a:off x="3902583" y="3167460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309ED31-1A27-8214-C05A-C19247DDD6E4}"/>
                </a:ext>
              </a:extLst>
            </p:cNvPr>
            <p:cNvSpPr/>
            <p:nvPr/>
          </p:nvSpPr>
          <p:spPr>
            <a:xfrm rot="5400000">
              <a:off x="4031156" y="3046294"/>
              <a:ext cx="188398" cy="52097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E0D065-13B3-6624-711F-DD6B509DACAF}"/>
                </a:ext>
              </a:extLst>
            </p:cNvPr>
            <p:cNvCxnSpPr>
              <a:cxnSpLocks/>
            </p:cNvCxnSpPr>
            <p:nvPr/>
          </p:nvCxnSpPr>
          <p:spPr>
            <a:xfrm>
              <a:off x="4148244" y="2087399"/>
              <a:ext cx="3836" cy="115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2D837C-431D-1243-3094-18A6B6D0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14" y="4148618"/>
              <a:ext cx="0" cy="121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19A425-70C7-E591-BBE5-C439ABFF92E2}"/>
                </a:ext>
              </a:extLst>
            </p:cNvPr>
            <p:cNvGrpSpPr/>
            <p:nvPr/>
          </p:nvGrpSpPr>
          <p:grpSpPr>
            <a:xfrm>
              <a:off x="2060183" y="3006066"/>
              <a:ext cx="456992" cy="442000"/>
              <a:chOff x="653524" y="2751293"/>
              <a:chExt cx="456992" cy="442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BF2C73F-26F3-FA75-7017-8A0C619CDD64}"/>
                  </a:ext>
                </a:extLst>
              </p:cNvPr>
              <p:cNvSpPr/>
              <p:nvPr/>
            </p:nvSpPr>
            <p:spPr>
              <a:xfrm>
                <a:off x="653524" y="2751293"/>
                <a:ext cx="456992" cy="442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FB4A57-C27C-A3D8-86E6-A4D9C9F55DC7}"/>
                  </a:ext>
                </a:extLst>
              </p:cNvPr>
              <p:cNvSpPr/>
              <p:nvPr/>
            </p:nvSpPr>
            <p:spPr>
              <a:xfrm>
                <a:off x="759837" y="2861467"/>
                <a:ext cx="244366" cy="209884"/>
              </a:xfrm>
              <a:custGeom>
                <a:avLst/>
                <a:gdLst>
                  <a:gd name="connsiteX0" fmla="*/ 0 w 244366"/>
                  <a:gd name="connsiteY0" fmla="*/ 83759 h 209884"/>
                  <a:gd name="connsiteX1" fmla="*/ 102476 w 244366"/>
                  <a:gd name="connsiteY1" fmla="*/ 4932 h 209884"/>
                  <a:gd name="connsiteX2" fmla="*/ 149772 w 244366"/>
                  <a:gd name="connsiteY2" fmla="*/ 209884 h 209884"/>
                  <a:gd name="connsiteX3" fmla="*/ 149772 w 244366"/>
                  <a:gd name="connsiteY3" fmla="*/ 209884 h 209884"/>
                  <a:gd name="connsiteX4" fmla="*/ 244366 w 244366"/>
                  <a:gd name="connsiteY4" fmla="*/ 154704 h 209884"/>
                  <a:gd name="connsiteX5" fmla="*/ 244366 w 244366"/>
                  <a:gd name="connsiteY5" fmla="*/ 154704 h 20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366" h="209884">
                    <a:moveTo>
                      <a:pt x="0" y="83759"/>
                    </a:moveTo>
                    <a:cubicBezTo>
                      <a:pt x="38757" y="33835"/>
                      <a:pt x="77514" y="-16089"/>
                      <a:pt x="102476" y="4932"/>
                    </a:cubicBezTo>
                    <a:cubicBezTo>
                      <a:pt x="127438" y="25953"/>
                      <a:pt x="149772" y="209884"/>
                      <a:pt x="149772" y="209884"/>
                    </a:cubicBezTo>
                    <a:lnTo>
                      <a:pt x="149772" y="209884"/>
                    </a:lnTo>
                    <a:lnTo>
                      <a:pt x="244366" y="154704"/>
                    </a:lnTo>
                    <a:lnTo>
                      <a:pt x="244366" y="15470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82D8CF-F2E2-E823-D762-916601C65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310" y="2101361"/>
              <a:ext cx="941881" cy="37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276D3E-FB82-6E76-B9AB-ADC412A0B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88" y="4254889"/>
              <a:ext cx="984234" cy="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E8CB40-9E55-FD04-1D11-7FF9437BAEC1}"/>
                </a:ext>
              </a:extLst>
            </p:cNvPr>
            <p:cNvCxnSpPr>
              <a:cxnSpLocks/>
            </p:cNvCxnSpPr>
            <p:nvPr/>
          </p:nvCxnSpPr>
          <p:spPr>
            <a:xfrm>
              <a:off x="3751469" y="2786647"/>
              <a:ext cx="3729" cy="8040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46F0D7E5-2444-996F-3A60-10D144C3EA7A}"/>
                </a:ext>
              </a:extLst>
            </p:cNvPr>
            <p:cNvGrpSpPr/>
            <p:nvPr/>
          </p:nvGrpSpPr>
          <p:grpSpPr>
            <a:xfrm rot="5400000">
              <a:off x="5624820" y="2505193"/>
              <a:ext cx="1091308" cy="254069"/>
              <a:chOff x="4774161" y="1682364"/>
              <a:chExt cx="1521864" cy="693028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B4F3E74E-D40E-E485-5342-5C7D96F6E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4161" y="2096814"/>
                <a:ext cx="20774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57E28BF2-DD11-9845-7333-DFB1FCB29692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F5CACABE-9EAF-946A-9F2A-7ACBC6451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0812D9FD-0A08-0F48-57B2-DD4BDA78F4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F777D22E-253E-A47B-7AA0-DB491E37F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BBE5411-0B0E-4359-81C5-0647A0704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F7B22F62-EF39-DD78-F5F7-E727D99A1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82B2A0BD-B7A9-192A-5973-417C7D8F6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A955AF23-D488-1C38-338D-5336673F24B7}"/>
                </a:ext>
              </a:extLst>
            </p:cNvPr>
            <p:cNvSpPr/>
            <p:nvPr/>
          </p:nvSpPr>
          <p:spPr>
            <a:xfrm rot="5400000" flipV="1">
              <a:off x="3886046" y="2405491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1CF3D93-BBF9-0EBB-5238-A15C3DF0C8B5}"/>
                </a:ext>
              </a:extLst>
            </p:cNvPr>
            <p:cNvSpPr/>
            <p:nvPr/>
          </p:nvSpPr>
          <p:spPr>
            <a:xfrm rot="5400000" flipV="1">
              <a:off x="3923239" y="2147867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767918F-ECD1-EB87-C9CB-5041D36F65B7}"/>
                </a:ext>
              </a:extLst>
            </p:cNvPr>
            <p:cNvSpPr/>
            <p:nvPr/>
          </p:nvSpPr>
          <p:spPr>
            <a:xfrm rot="5400000">
              <a:off x="4018031" y="2535533"/>
              <a:ext cx="184016" cy="52276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6A6104-A619-D547-7202-80BECB8F1768}"/>
                </a:ext>
              </a:extLst>
            </p:cNvPr>
            <p:cNvSpPr/>
            <p:nvPr/>
          </p:nvSpPr>
          <p:spPr>
            <a:xfrm rot="5400000">
              <a:off x="4031200" y="2281799"/>
              <a:ext cx="184016" cy="52276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AD60350-21B3-4222-B472-1EB911258471}"/>
                </a:ext>
              </a:extLst>
            </p:cNvPr>
            <p:cNvSpPr/>
            <p:nvPr/>
          </p:nvSpPr>
          <p:spPr>
            <a:xfrm rot="5400000" flipV="1">
              <a:off x="3896951" y="3415350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59075EC-A1FE-6960-48D8-7505DFEDF4BA}"/>
                </a:ext>
              </a:extLst>
            </p:cNvPr>
            <p:cNvSpPr/>
            <p:nvPr/>
          </p:nvSpPr>
          <p:spPr>
            <a:xfrm rot="5400000" flipV="1">
              <a:off x="3886046" y="3671710"/>
              <a:ext cx="438136" cy="528380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E5433DB-6D52-3BF5-6DC1-479B3BC732DE}"/>
                </a:ext>
              </a:extLst>
            </p:cNvPr>
            <p:cNvSpPr/>
            <p:nvPr/>
          </p:nvSpPr>
          <p:spPr>
            <a:xfrm rot="5400000">
              <a:off x="4014857" y="3293373"/>
              <a:ext cx="188398" cy="52097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F1B41F62-B59A-C30C-EBDF-86B9A4B41569}"/>
                </a:ext>
              </a:extLst>
            </p:cNvPr>
            <p:cNvSpPr/>
            <p:nvPr/>
          </p:nvSpPr>
          <p:spPr>
            <a:xfrm rot="5400000">
              <a:off x="4024338" y="3547278"/>
              <a:ext cx="188398" cy="52097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7BBB9B-D90A-EE5C-0A3F-826816C12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807" y="3166902"/>
              <a:ext cx="2296761" cy="186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54234E9E-629E-0161-4503-6949415D3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012" y="2078578"/>
              <a:ext cx="15933" cy="9498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3D532EDE-F6B1-2588-7F80-10BEC768FAAE}"/>
                </a:ext>
              </a:extLst>
            </p:cNvPr>
            <p:cNvCxnSpPr>
              <a:cxnSpLocks/>
            </p:cNvCxnSpPr>
            <p:nvPr/>
          </p:nvCxnSpPr>
          <p:spPr>
            <a:xfrm>
              <a:off x="5602512" y="3289726"/>
              <a:ext cx="0" cy="9677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Arc 1029">
              <a:extLst>
                <a:ext uri="{FF2B5EF4-FFF2-40B4-BE49-F238E27FC236}">
                  <a16:creationId xmlns:a16="http://schemas.microsoft.com/office/drawing/2014/main" id="{B251219D-9BAC-BB7A-1F31-9C12AF5CAC07}"/>
                </a:ext>
              </a:extLst>
            </p:cNvPr>
            <p:cNvSpPr/>
            <p:nvPr/>
          </p:nvSpPr>
          <p:spPr>
            <a:xfrm rot="5400000">
              <a:off x="5474178" y="3020630"/>
              <a:ext cx="278396" cy="29390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0E8F6731-32AD-4127-96B3-C7C20D09CAEE}"/>
                </a:ext>
              </a:extLst>
            </p:cNvPr>
            <p:cNvGrpSpPr/>
            <p:nvPr/>
          </p:nvGrpSpPr>
          <p:grpSpPr>
            <a:xfrm>
              <a:off x="4596334" y="4034170"/>
              <a:ext cx="1008993" cy="465081"/>
              <a:chOff x="6132786" y="1608613"/>
              <a:chExt cx="1008993" cy="465081"/>
            </a:xfrm>
          </p:grpSpPr>
          <p:sp>
            <p:nvSpPr>
              <p:cNvPr id="1040" name="Flowchart: Merge 1039">
                <a:extLst>
                  <a:ext uri="{FF2B5EF4-FFF2-40B4-BE49-F238E27FC236}">
                    <a16:creationId xmlns:a16="http://schemas.microsoft.com/office/drawing/2014/main" id="{D7A65819-7C62-27CC-4402-14A28253A1CD}"/>
                  </a:ext>
                </a:extLst>
              </p:cNvPr>
              <p:cNvSpPr/>
              <p:nvPr/>
            </p:nvSpPr>
            <p:spPr>
              <a:xfrm rot="16200000">
                <a:off x="6391188" y="1659852"/>
                <a:ext cx="465080" cy="362604"/>
              </a:xfrm>
              <a:prstGeom prst="flowChartMer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E942FCA5-D32B-4151-C312-7183104AF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608613"/>
                <a:ext cx="0" cy="465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07B1F52D-9FAA-67F6-8539-1C8135AEC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2786" y="1829332"/>
                <a:ext cx="309640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D1E23EE2-9AAE-73CC-339C-997E1E024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030" y="1831959"/>
                <a:ext cx="336749" cy="0"/>
              </a:xfrm>
              <a:prstGeom prst="line">
                <a:avLst/>
              </a:prstGeom>
              <a:ln w="38100">
                <a:solidFill>
                  <a:srgbClr val="00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AFBEBD0A-4C8E-368C-149D-12AA2A73F407}"/>
                </a:ext>
              </a:extLst>
            </p:cNvPr>
            <p:cNvCxnSpPr>
              <a:cxnSpLocks/>
            </p:cNvCxnSpPr>
            <p:nvPr/>
          </p:nvCxnSpPr>
          <p:spPr>
            <a:xfrm>
              <a:off x="5620978" y="2092648"/>
              <a:ext cx="5245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3903E126-AC3B-0ADF-1A1C-52D624C72E4E}"/>
                </a:ext>
              </a:extLst>
            </p:cNvPr>
            <p:cNvSpPr txBox="1"/>
            <p:nvPr/>
          </p:nvSpPr>
          <p:spPr>
            <a:xfrm>
              <a:off x="4880328" y="148256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C4202ED-019A-84B6-AB49-098D3BA4C99A}"/>
                </a:ext>
              </a:extLst>
            </p:cNvPr>
            <p:cNvSpPr txBox="1"/>
            <p:nvPr/>
          </p:nvSpPr>
          <p:spPr>
            <a:xfrm>
              <a:off x="4812639" y="456608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7915FE72-A6BB-1C11-B61F-30EEADF71730}"/>
                    </a:ext>
                  </a:extLst>
                </p:cNvPr>
                <p:cNvSpPr txBox="1"/>
                <p:nvPr/>
              </p:nvSpPr>
              <p:spPr>
                <a:xfrm>
                  <a:off x="4942373" y="2493550"/>
                  <a:ext cx="454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7915FE72-A6BB-1C11-B61F-30EEADF71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373" y="2493550"/>
                  <a:ext cx="4549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1" name="Straight Arrow Connector 1060">
              <a:extLst>
                <a:ext uri="{FF2B5EF4-FFF2-40B4-BE49-F238E27FC236}">
                  <a16:creationId xmlns:a16="http://schemas.microsoft.com/office/drawing/2014/main" id="{962C452D-DB6C-7938-370E-411429172C80}"/>
                </a:ext>
              </a:extLst>
            </p:cNvPr>
            <p:cNvCxnSpPr>
              <a:cxnSpLocks/>
            </p:cNvCxnSpPr>
            <p:nvPr/>
          </p:nvCxnSpPr>
          <p:spPr>
            <a:xfrm>
              <a:off x="4942373" y="2493550"/>
              <a:ext cx="413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DC482A6D-6238-991B-53F9-34894A169B28}"/>
                    </a:ext>
                  </a:extLst>
                </p:cNvPr>
                <p:cNvSpPr txBox="1"/>
                <p:nvPr/>
              </p:nvSpPr>
              <p:spPr>
                <a:xfrm>
                  <a:off x="4906377" y="3570797"/>
                  <a:ext cx="454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DC482A6D-6238-991B-53F9-34894A169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377" y="3570797"/>
                  <a:ext cx="4549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3" name="Straight Arrow Connector 1062">
              <a:extLst>
                <a:ext uri="{FF2B5EF4-FFF2-40B4-BE49-F238E27FC236}">
                  <a16:creationId xmlns:a16="http://schemas.microsoft.com/office/drawing/2014/main" id="{DAC6AA2E-2FAC-ED3C-BCAD-A24D508A2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888" y="3909822"/>
              <a:ext cx="413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E1352B22-7B60-65F0-EB2B-ACFD9A90D350}"/>
                    </a:ext>
                  </a:extLst>
                </p:cNvPr>
                <p:cNvSpPr txBox="1"/>
                <p:nvPr/>
              </p:nvSpPr>
              <p:spPr>
                <a:xfrm>
                  <a:off x="4515892" y="2885332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E1352B22-7B60-65F0-EB2B-ACFD9A90D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892" y="2885332"/>
                  <a:ext cx="333746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2BE760A6-918A-898C-A5DC-AC0B402BF5FC}"/>
                    </a:ext>
                  </a:extLst>
                </p:cNvPr>
                <p:cNvSpPr txBox="1"/>
                <p:nvPr/>
              </p:nvSpPr>
              <p:spPr>
                <a:xfrm>
                  <a:off x="4250490" y="2208858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2BE760A6-918A-898C-A5DC-AC0B402B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490" y="2208858"/>
                  <a:ext cx="4219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CACA124A-8916-9F3C-AC9A-FABD2A1C8826}"/>
                    </a:ext>
                  </a:extLst>
                </p:cNvPr>
                <p:cNvSpPr txBox="1"/>
                <p:nvPr/>
              </p:nvSpPr>
              <p:spPr>
                <a:xfrm>
                  <a:off x="4284629" y="290298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CACA124A-8916-9F3C-AC9A-FABD2A1C8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629" y="2902983"/>
                  <a:ext cx="42191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E4D59F41-8273-6627-5FA0-C31D6991DEC9}"/>
                    </a:ext>
                  </a:extLst>
                </p:cNvPr>
                <p:cNvSpPr txBox="1"/>
                <p:nvPr/>
              </p:nvSpPr>
              <p:spPr>
                <a:xfrm>
                  <a:off x="4301196" y="309688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E4D59F41-8273-6627-5FA0-C31D6991D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196" y="3096889"/>
                  <a:ext cx="4219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28702987-96EA-25FE-5F9A-295E19BF28D5}"/>
                    </a:ext>
                  </a:extLst>
                </p:cNvPr>
                <p:cNvSpPr txBox="1"/>
                <p:nvPr/>
              </p:nvSpPr>
              <p:spPr>
                <a:xfrm>
                  <a:off x="4309703" y="3715620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28702987-96EA-25FE-5F9A-295E19BF2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703" y="3715620"/>
                  <a:ext cx="42191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2D94D1DF-54F5-D222-6D1C-2371DE2E422C}"/>
                    </a:ext>
                  </a:extLst>
                </p:cNvPr>
                <p:cNvSpPr txBox="1"/>
                <p:nvPr/>
              </p:nvSpPr>
              <p:spPr>
                <a:xfrm>
                  <a:off x="4321379" y="2605962"/>
                  <a:ext cx="3374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2D94D1DF-54F5-D222-6D1C-2371DE2E4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379" y="2605962"/>
                  <a:ext cx="33740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DDB4E37-67E2-FC9C-308F-572EC2A36C93}"/>
                    </a:ext>
                  </a:extLst>
                </p:cNvPr>
                <p:cNvSpPr txBox="1"/>
                <p:nvPr/>
              </p:nvSpPr>
              <p:spPr>
                <a:xfrm>
                  <a:off x="4364083" y="3519209"/>
                  <a:ext cx="3374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DDB4E37-67E2-FC9C-308F-572EC2A36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083" y="3519209"/>
                  <a:ext cx="33740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A6FF8557-C39A-F121-FEBE-EE6D3BDC1CED}"/>
                    </a:ext>
                  </a:extLst>
                </p:cNvPr>
                <p:cNvSpPr txBox="1"/>
                <p:nvPr/>
              </p:nvSpPr>
              <p:spPr>
                <a:xfrm>
                  <a:off x="2638675" y="228437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A6FF8557-C39A-F121-FEBE-EE6D3BDC1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675" y="2284379"/>
                  <a:ext cx="42191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E282305E-377E-44B7-C884-2FDD61355B9A}"/>
                    </a:ext>
                  </a:extLst>
                </p:cNvPr>
                <p:cNvSpPr txBox="1"/>
                <p:nvPr/>
              </p:nvSpPr>
              <p:spPr>
                <a:xfrm>
                  <a:off x="2638675" y="3620015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800" b="1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E282305E-377E-44B7-C884-2FDD613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675" y="3620015"/>
                  <a:ext cx="42191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951451C3-5081-4093-5C1B-745648DE704B}"/>
                    </a:ext>
                  </a:extLst>
                </p:cNvPr>
                <p:cNvSpPr txBox="1"/>
                <p:nvPr/>
              </p:nvSpPr>
              <p:spPr>
                <a:xfrm>
                  <a:off x="5613502" y="2672508"/>
                  <a:ext cx="373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951451C3-5081-4093-5C1B-745648DE7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02" y="2672508"/>
                  <a:ext cx="37356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67F9225A-5019-B6BB-B588-A699863702D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533" y="2668592"/>
              <a:ext cx="5622" cy="362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5C96289C-2DC7-0D29-4950-715B53A5289D}"/>
              </a:ext>
            </a:extLst>
          </p:cNvPr>
          <p:cNvCxnSpPr>
            <a:cxnSpLocks/>
            <a:endCxn id="1105" idx="0"/>
          </p:cNvCxnSpPr>
          <p:nvPr/>
        </p:nvCxnSpPr>
        <p:spPr>
          <a:xfrm>
            <a:off x="5552722" y="539408"/>
            <a:ext cx="3301" cy="3849546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9CCB51E2-D70A-283C-D6D9-A85492AA5F38}"/>
              </a:ext>
            </a:extLst>
          </p:cNvPr>
          <p:cNvCxnSpPr>
            <a:cxnSpLocks/>
          </p:cNvCxnSpPr>
          <p:nvPr/>
        </p:nvCxnSpPr>
        <p:spPr>
          <a:xfrm flipH="1">
            <a:off x="5544839" y="1814638"/>
            <a:ext cx="3442200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422B7B65-AC30-C64B-A8E2-8481D391E001}"/>
              </a:ext>
            </a:extLst>
          </p:cNvPr>
          <p:cNvSpPr/>
          <p:nvPr/>
        </p:nvSpPr>
        <p:spPr>
          <a:xfrm>
            <a:off x="5568488" y="1326678"/>
            <a:ext cx="785834" cy="474298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7" name="Freeform: Shape 1086">
            <a:extLst>
              <a:ext uri="{FF2B5EF4-FFF2-40B4-BE49-F238E27FC236}">
                <a16:creationId xmlns:a16="http://schemas.microsoft.com/office/drawing/2014/main" id="{4E9F2973-81E0-BFB7-E29E-CB71A98CA89E}"/>
              </a:ext>
            </a:extLst>
          </p:cNvPr>
          <p:cNvSpPr/>
          <p:nvPr/>
        </p:nvSpPr>
        <p:spPr>
          <a:xfrm>
            <a:off x="7109269" y="1326678"/>
            <a:ext cx="754947" cy="503726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DBF0502B-1B91-E7C2-92EF-6C268536139E}"/>
              </a:ext>
            </a:extLst>
          </p:cNvPr>
          <p:cNvSpPr/>
          <p:nvPr/>
        </p:nvSpPr>
        <p:spPr>
          <a:xfrm rot="10800000">
            <a:off x="6360428" y="1826829"/>
            <a:ext cx="754947" cy="492580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52C9B318-35E2-60E9-000F-54896BD86480}"/>
              </a:ext>
            </a:extLst>
          </p:cNvPr>
          <p:cNvSpPr txBox="1"/>
          <p:nvPr/>
        </p:nvSpPr>
        <p:spPr>
          <a:xfrm>
            <a:off x="5291414" y="166825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FBF63F00-9028-4906-F179-D7C8381678E2}"/>
              </a:ext>
            </a:extLst>
          </p:cNvPr>
          <p:cNvCxnSpPr>
            <a:cxnSpLocks/>
          </p:cNvCxnSpPr>
          <p:nvPr/>
        </p:nvCxnSpPr>
        <p:spPr>
          <a:xfrm flipH="1">
            <a:off x="6356918" y="1777506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39579FBC-AF29-9933-DE81-373EB641E2B0}"/>
              </a:ext>
            </a:extLst>
          </p:cNvPr>
          <p:cNvCxnSpPr>
            <a:cxnSpLocks/>
          </p:cNvCxnSpPr>
          <p:nvPr/>
        </p:nvCxnSpPr>
        <p:spPr>
          <a:xfrm flipH="1">
            <a:off x="5542009" y="2943191"/>
            <a:ext cx="3445030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5D894619-B57F-7A63-11C8-81CA276B9077}"/>
              </a:ext>
            </a:extLst>
          </p:cNvPr>
          <p:cNvSpPr/>
          <p:nvPr/>
        </p:nvSpPr>
        <p:spPr>
          <a:xfrm>
            <a:off x="5565658" y="2468727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Freeform: Shape 1093">
            <a:extLst>
              <a:ext uri="{FF2B5EF4-FFF2-40B4-BE49-F238E27FC236}">
                <a16:creationId xmlns:a16="http://schemas.microsoft.com/office/drawing/2014/main" id="{5E8E9DEB-6D9E-197A-64AB-09D82C850D1B}"/>
              </a:ext>
            </a:extLst>
          </p:cNvPr>
          <p:cNvSpPr/>
          <p:nvPr/>
        </p:nvSpPr>
        <p:spPr>
          <a:xfrm>
            <a:off x="7106439" y="2468727"/>
            <a:ext cx="754947" cy="490229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A178398F-E5EC-789C-83EF-9B972B64666C}"/>
              </a:ext>
            </a:extLst>
          </p:cNvPr>
          <p:cNvSpPr txBox="1"/>
          <p:nvPr/>
        </p:nvSpPr>
        <p:spPr>
          <a:xfrm>
            <a:off x="5323639" y="279710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BA22417-5395-9D60-3453-A9CFEA4DEEC1}"/>
              </a:ext>
            </a:extLst>
          </p:cNvPr>
          <p:cNvSpPr txBox="1"/>
          <p:nvPr/>
        </p:nvSpPr>
        <p:spPr>
          <a:xfrm>
            <a:off x="5689019" y="549342"/>
            <a:ext cx="185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Outputs</a:t>
            </a:r>
          </a:p>
        </p:txBody>
      </p:sp>
      <p:sp>
        <p:nvSpPr>
          <p:cNvPr id="1097" name="Freeform: Shape 1096">
            <a:extLst>
              <a:ext uri="{FF2B5EF4-FFF2-40B4-BE49-F238E27FC236}">
                <a16:creationId xmlns:a16="http://schemas.microsoft.com/office/drawing/2014/main" id="{B9D3450E-D4C3-C809-86C9-455DF7B1B95F}"/>
              </a:ext>
            </a:extLst>
          </p:cNvPr>
          <p:cNvSpPr/>
          <p:nvPr/>
        </p:nvSpPr>
        <p:spPr>
          <a:xfrm rot="10800000">
            <a:off x="7848937" y="1811127"/>
            <a:ext cx="754947" cy="492580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A651AF99-522C-7686-033B-68D768FFD5A0}"/>
                  </a:ext>
                </a:extLst>
              </p:cNvPr>
              <p:cNvSpPr txBox="1"/>
              <p:nvPr/>
            </p:nvSpPr>
            <p:spPr>
              <a:xfrm>
                <a:off x="8420786" y="4362481"/>
                <a:ext cx="443391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A651AF99-522C-7686-033B-68D768FF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86" y="4362481"/>
                <a:ext cx="443391" cy="4962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DBED9C42-AC88-A9E2-FC85-3EF4AF527AF5}"/>
              </a:ext>
            </a:extLst>
          </p:cNvPr>
          <p:cNvCxnSpPr>
            <a:cxnSpLocks/>
          </p:cNvCxnSpPr>
          <p:nvPr/>
        </p:nvCxnSpPr>
        <p:spPr>
          <a:xfrm flipH="1">
            <a:off x="5542009" y="3620450"/>
            <a:ext cx="3445030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Freeform: Shape 1099">
            <a:extLst>
              <a:ext uri="{FF2B5EF4-FFF2-40B4-BE49-F238E27FC236}">
                <a16:creationId xmlns:a16="http://schemas.microsoft.com/office/drawing/2014/main" id="{9B690ACB-367A-D87D-CA89-F91740DEEBBF}"/>
              </a:ext>
            </a:extLst>
          </p:cNvPr>
          <p:cNvSpPr/>
          <p:nvPr/>
        </p:nvSpPr>
        <p:spPr>
          <a:xfrm>
            <a:off x="6358215" y="3154465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B49BEA02-4C8E-15FC-1499-8B6A95A6CCBB}"/>
              </a:ext>
            </a:extLst>
          </p:cNvPr>
          <p:cNvSpPr txBox="1"/>
          <p:nvPr/>
        </p:nvSpPr>
        <p:spPr>
          <a:xfrm>
            <a:off x="5337593" y="3466412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3B83849A-FF0D-841D-166A-AF6EBDB53A6B}"/>
              </a:ext>
            </a:extLst>
          </p:cNvPr>
          <p:cNvCxnSpPr>
            <a:cxnSpLocks/>
          </p:cNvCxnSpPr>
          <p:nvPr/>
        </p:nvCxnSpPr>
        <p:spPr>
          <a:xfrm flipH="1">
            <a:off x="5548140" y="4381070"/>
            <a:ext cx="3438899" cy="0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Freeform: Shape 1102">
            <a:extLst>
              <a:ext uri="{FF2B5EF4-FFF2-40B4-BE49-F238E27FC236}">
                <a16:creationId xmlns:a16="http://schemas.microsoft.com/office/drawing/2014/main" id="{5F5E1129-D0F7-D5CB-8F11-53F4ED3C8B58}"/>
              </a:ext>
            </a:extLst>
          </p:cNvPr>
          <p:cNvSpPr/>
          <p:nvPr/>
        </p:nvSpPr>
        <p:spPr>
          <a:xfrm>
            <a:off x="5571789" y="3906606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4" name="Freeform: Shape 1103">
            <a:extLst>
              <a:ext uri="{FF2B5EF4-FFF2-40B4-BE49-F238E27FC236}">
                <a16:creationId xmlns:a16="http://schemas.microsoft.com/office/drawing/2014/main" id="{EAD79D08-3554-9020-0ADC-F23D56EA0992}"/>
              </a:ext>
            </a:extLst>
          </p:cNvPr>
          <p:cNvSpPr/>
          <p:nvPr/>
        </p:nvSpPr>
        <p:spPr>
          <a:xfrm>
            <a:off x="7112570" y="3906606"/>
            <a:ext cx="754947" cy="490229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540C8350-E049-5297-62E9-B0DF6D242C54}"/>
              </a:ext>
            </a:extLst>
          </p:cNvPr>
          <p:cNvSpPr txBox="1"/>
          <p:nvPr/>
        </p:nvSpPr>
        <p:spPr>
          <a:xfrm>
            <a:off x="5413997" y="438895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FE35A178-CC8E-2BA8-47FC-2FB4A9833D04}"/>
                  </a:ext>
                </a:extLst>
              </p:cNvPr>
              <p:cNvSpPr txBox="1"/>
              <p:nvPr/>
            </p:nvSpPr>
            <p:spPr>
              <a:xfrm>
                <a:off x="6221221" y="4435326"/>
                <a:ext cx="368178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FE35A178-CC8E-2BA8-47FC-2FB4A983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21" y="4435326"/>
                <a:ext cx="368178" cy="4598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F8F596EA-6BFE-65EF-858A-A55A75FE2B4B}"/>
                  </a:ext>
                </a:extLst>
              </p:cNvPr>
              <p:cNvSpPr txBox="1"/>
              <p:nvPr/>
            </p:nvSpPr>
            <p:spPr>
              <a:xfrm>
                <a:off x="6912583" y="4375942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F8F596EA-6BFE-65EF-858A-A55A75FE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83" y="4375942"/>
                <a:ext cx="443391" cy="4970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8" name="TextBox 1107">
            <a:extLst>
              <a:ext uri="{FF2B5EF4-FFF2-40B4-BE49-F238E27FC236}">
                <a16:creationId xmlns:a16="http://schemas.microsoft.com/office/drawing/2014/main" id="{697C3385-FECE-CCEC-B444-CAC1D8D21281}"/>
              </a:ext>
            </a:extLst>
          </p:cNvPr>
          <p:cNvSpPr txBox="1"/>
          <p:nvPr/>
        </p:nvSpPr>
        <p:spPr>
          <a:xfrm>
            <a:off x="8912034" y="4355894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A7DBCD4B-B62C-A315-4706-B83BC1FBB0A5}"/>
                  </a:ext>
                </a:extLst>
              </p:cNvPr>
              <p:cNvSpPr txBox="1"/>
              <p:nvPr/>
            </p:nvSpPr>
            <p:spPr>
              <a:xfrm>
                <a:off x="7640715" y="4365140"/>
                <a:ext cx="443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A7DBCD4B-B62C-A315-4706-B83BC1FBB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15" y="4365140"/>
                <a:ext cx="443391" cy="49705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0" name="Freeform: Shape 1109">
            <a:extLst>
              <a:ext uri="{FF2B5EF4-FFF2-40B4-BE49-F238E27FC236}">
                <a16:creationId xmlns:a16="http://schemas.microsoft.com/office/drawing/2014/main" id="{55FFD1F3-E95C-C3AD-711C-50A6437167B0}"/>
              </a:ext>
            </a:extLst>
          </p:cNvPr>
          <p:cNvSpPr/>
          <p:nvPr/>
        </p:nvSpPr>
        <p:spPr>
          <a:xfrm>
            <a:off x="7877988" y="3111840"/>
            <a:ext cx="754947" cy="490229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1" name="Freeform: Shape 1110">
            <a:extLst>
              <a:ext uri="{FF2B5EF4-FFF2-40B4-BE49-F238E27FC236}">
                <a16:creationId xmlns:a16="http://schemas.microsoft.com/office/drawing/2014/main" id="{844C1715-0027-F854-73B4-952C86C61D9F}"/>
              </a:ext>
            </a:extLst>
          </p:cNvPr>
          <p:cNvSpPr/>
          <p:nvPr/>
        </p:nvSpPr>
        <p:spPr>
          <a:xfrm>
            <a:off x="6332722" y="3925724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42998128-20BF-5FC2-9F5F-BC2598E21D66}"/>
              </a:ext>
            </a:extLst>
          </p:cNvPr>
          <p:cNvSpPr/>
          <p:nvPr/>
        </p:nvSpPr>
        <p:spPr>
          <a:xfrm>
            <a:off x="7856548" y="3917700"/>
            <a:ext cx="785834" cy="460802"/>
          </a:xfrm>
          <a:custGeom>
            <a:avLst/>
            <a:gdLst>
              <a:gd name="connsiteX0" fmla="*/ 0 w 796158"/>
              <a:gd name="connsiteY0" fmla="*/ 622738 h 622738"/>
              <a:gd name="connsiteX1" fmla="*/ 441434 w 796158"/>
              <a:gd name="connsiteY1" fmla="*/ 0 h 622738"/>
              <a:gd name="connsiteX2" fmla="*/ 796158 w 796158"/>
              <a:gd name="connsiteY2" fmla="*/ 622738 h 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8" h="622738">
                <a:moveTo>
                  <a:pt x="0" y="622738"/>
                </a:moveTo>
                <a:cubicBezTo>
                  <a:pt x="154370" y="311369"/>
                  <a:pt x="308741" y="0"/>
                  <a:pt x="441434" y="0"/>
                </a:cubicBezTo>
                <a:cubicBezTo>
                  <a:pt x="574127" y="0"/>
                  <a:pt x="685142" y="311369"/>
                  <a:pt x="796158" y="62273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16CA9739-1C0C-71A8-1CEE-EC0B20E2DF7F}"/>
              </a:ext>
            </a:extLst>
          </p:cNvPr>
          <p:cNvCxnSpPr>
            <a:cxnSpLocks/>
          </p:cNvCxnSpPr>
          <p:nvPr/>
        </p:nvCxnSpPr>
        <p:spPr>
          <a:xfrm flipH="1">
            <a:off x="7117872" y="1818150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E8679247-CAEC-C071-B742-0F20B1436530}"/>
              </a:ext>
            </a:extLst>
          </p:cNvPr>
          <p:cNvCxnSpPr>
            <a:cxnSpLocks/>
          </p:cNvCxnSpPr>
          <p:nvPr/>
        </p:nvCxnSpPr>
        <p:spPr>
          <a:xfrm flipH="1">
            <a:off x="7862536" y="1800976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196D8A0-7B7F-AF1D-AED4-136C680FF8C8}"/>
              </a:ext>
            </a:extLst>
          </p:cNvPr>
          <p:cNvCxnSpPr>
            <a:cxnSpLocks/>
          </p:cNvCxnSpPr>
          <p:nvPr/>
        </p:nvCxnSpPr>
        <p:spPr>
          <a:xfrm flipH="1">
            <a:off x="8624578" y="1800976"/>
            <a:ext cx="2595" cy="2592470"/>
          </a:xfrm>
          <a:prstGeom prst="line">
            <a:avLst/>
          </a:prstGeom>
          <a:ln w="22225">
            <a:solidFill>
              <a:srgbClr val="0099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282C2528-28C2-7440-28AC-6B7147EE5F21}"/>
                  </a:ext>
                </a:extLst>
              </p:cNvPr>
              <p:cNvSpPr txBox="1"/>
              <p:nvPr/>
            </p:nvSpPr>
            <p:spPr>
              <a:xfrm>
                <a:off x="5015592" y="2423120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282C2528-28C2-7440-28AC-6B7147EE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92" y="2423120"/>
                <a:ext cx="45499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DFF5E955-53B9-C2BA-78B2-F19B8E6E7958}"/>
              </a:ext>
            </a:extLst>
          </p:cNvPr>
          <p:cNvCxnSpPr>
            <a:cxnSpLocks/>
          </p:cNvCxnSpPr>
          <p:nvPr/>
        </p:nvCxnSpPr>
        <p:spPr>
          <a:xfrm flipV="1">
            <a:off x="5419725" y="2382349"/>
            <a:ext cx="0" cy="390793"/>
          </a:xfrm>
          <a:prstGeom prst="straightConnector1">
            <a:avLst/>
          </a:prstGeom>
          <a:ln w="254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B47E9EE4-E71E-0014-F6AB-F4E82ED14F93}"/>
              </a:ext>
            </a:extLst>
          </p:cNvPr>
          <p:cNvCxnSpPr>
            <a:cxnSpLocks/>
          </p:cNvCxnSpPr>
          <p:nvPr/>
        </p:nvCxnSpPr>
        <p:spPr>
          <a:xfrm flipV="1">
            <a:off x="5413997" y="3111840"/>
            <a:ext cx="0" cy="390793"/>
          </a:xfrm>
          <a:prstGeom prst="straightConnector1">
            <a:avLst/>
          </a:prstGeom>
          <a:ln w="254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D0259A8F-FC63-35C3-9087-135EF34D0C2C}"/>
              </a:ext>
            </a:extLst>
          </p:cNvPr>
          <p:cNvCxnSpPr>
            <a:cxnSpLocks/>
          </p:cNvCxnSpPr>
          <p:nvPr/>
        </p:nvCxnSpPr>
        <p:spPr>
          <a:xfrm flipV="1">
            <a:off x="5465665" y="3906606"/>
            <a:ext cx="0" cy="390793"/>
          </a:xfrm>
          <a:prstGeom prst="straightConnector1">
            <a:avLst/>
          </a:prstGeom>
          <a:ln w="254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1699442A-B6F8-64E1-DCB7-15896F43DF50}"/>
                  </a:ext>
                </a:extLst>
              </p:cNvPr>
              <p:cNvSpPr txBox="1"/>
              <p:nvPr/>
            </p:nvSpPr>
            <p:spPr>
              <a:xfrm>
                <a:off x="5044325" y="3203065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1699442A-B6F8-64E1-DCB7-15896F43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5" y="3203065"/>
                <a:ext cx="45499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CA70A3D-D660-502E-E111-251DFAEC671B}"/>
                  </a:ext>
                </a:extLst>
              </p:cNvPr>
              <p:cNvSpPr txBox="1"/>
              <p:nvPr/>
            </p:nvSpPr>
            <p:spPr>
              <a:xfrm>
                <a:off x="5163212" y="3930272"/>
                <a:ext cx="3735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CA70A3D-D660-502E-E111-251DFAEC6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12" y="3930272"/>
                <a:ext cx="373564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99544B-06C5-9C1D-9389-E0EDCDBB234B}"/>
                  </a:ext>
                </a:extLst>
              </p:cNvPr>
              <p:cNvSpPr txBox="1"/>
              <p:nvPr/>
            </p:nvSpPr>
            <p:spPr>
              <a:xfrm>
                <a:off x="4619429" y="2303707"/>
                <a:ext cx="4281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99544B-06C5-9C1D-9389-E0EDCDBB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29" y="2303707"/>
                <a:ext cx="428194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638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Analysis: </a:t>
            </a:r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Full Wave Rectifier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75CDB4C0-9EF5-AB8C-38E3-1F6E1821FAAB}"/>
                  </a:ext>
                </a:extLst>
              </p:cNvPr>
              <p:cNvSpPr txBox="1"/>
              <p:nvPr/>
            </p:nvSpPr>
            <p:spPr>
              <a:xfrm>
                <a:off x="5868595" y="1158768"/>
                <a:ext cx="2929526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For half cycle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75CDB4C0-9EF5-AB8C-38E3-1F6E1821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5" y="1158768"/>
                <a:ext cx="2929526" cy="533992"/>
              </a:xfrm>
              <a:prstGeom prst="rect">
                <a:avLst/>
              </a:prstGeom>
              <a:blipFill>
                <a:blip r:embed="rId4"/>
                <a:stretch>
                  <a:fillRect l="-229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B111E9E3-661B-5768-6630-3958D2BCACD1}"/>
                  </a:ext>
                </a:extLst>
              </p:cNvPr>
              <p:cNvSpPr txBox="1"/>
              <p:nvPr/>
            </p:nvSpPr>
            <p:spPr>
              <a:xfrm>
                <a:off x="201311" y="1060664"/>
                <a:ext cx="4614597" cy="632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B111E9E3-661B-5768-6630-3958D2BCA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1" y="1060664"/>
                <a:ext cx="4614597" cy="632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49764-4A66-672F-91B9-2E3636029F08}"/>
                  </a:ext>
                </a:extLst>
              </p:cNvPr>
              <p:cNvSpPr txBox="1"/>
              <p:nvPr/>
            </p:nvSpPr>
            <p:spPr>
              <a:xfrm>
                <a:off x="201311" y="1780379"/>
                <a:ext cx="4882299" cy="632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49764-4A66-672F-91B9-2E3636029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1" y="1780379"/>
                <a:ext cx="4882299" cy="632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AB879C-9054-7E68-BAFB-16225FF29A4B}"/>
                  </a:ext>
                </a:extLst>
              </p:cNvPr>
              <p:cNvSpPr txBox="1"/>
              <p:nvPr/>
            </p:nvSpPr>
            <p:spPr>
              <a:xfrm>
                <a:off x="5893127" y="1829431"/>
                <a:ext cx="3147356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For half cycle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AB879C-9054-7E68-BAFB-16225FF2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27" y="1829431"/>
                <a:ext cx="3147356" cy="533992"/>
              </a:xfrm>
              <a:prstGeom prst="rect">
                <a:avLst/>
              </a:prstGeom>
              <a:blipFill>
                <a:blip r:embed="rId7"/>
                <a:stretch>
                  <a:fillRect l="-213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A10F6-8D10-0BC9-751F-3BB9B45EF739}"/>
                  </a:ext>
                </a:extLst>
              </p:cNvPr>
              <p:cNvSpPr txBox="1"/>
              <p:nvPr/>
            </p:nvSpPr>
            <p:spPr>
              <a:xfrm>
                <a:off x="5920316" y="3125450"/>
                <a:ext cx="2929526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For half cycle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A10F6-8D10-0BC9-751F-3BB9B45EF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316" y="3125450"/>
                <a:ext cx="2929526" cy="533992"/>
              </a:xfrm>
              <a:prstGeom prst="rect">
                <a:avLst/>
              </a:prstGeom>
              <a:blipFill>
                <a:blip r:embed="rId8"/>
                <a:stretch>
                  <a:fillRect l="-207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652E8-91D0-2070-2BFF-C292CB71E86E}"/>
                  </a:ext>
                </a:extLst>
              </p:cNvPr>
              <p:cNvSpPr txBox="1"/>
              <p:nvPr/>
            </p:nvSpPr>
            <p:spPr>
              <a:xfrm>
                <a:off x="304753" y="3228555"/>
                <a:ext cx="2136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652E8-91D0-2070-2BFF-C292CB71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3" y="3228555"/>
                <a:ext cx="213648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EBB63-6247-1C71-C3BA-9780BF1D49C5}"/>
                  </a:ext>
                </a:extLst>
              </p:cNvPr>
              <p:cNvSpPr txBox="1"/>
              <p:nvPr/>
            </p:nvSpPr>
            <p:spPr>
              <a:xfrm>
                <a:off x="304753" y="3804647"/>
                <a:ext cx="2496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EBB63-6247-1C71-C3BA-9780BF1D4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3" y="3804647"/>
                <a:ext cx="249670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6F8381-8BF3-1CF2-EC9B-014E147CDECE}"/>
                  </a:ext>
                </a:extLst>
              </p:cNvPr>
              <p:cNvSpPr txBox="1"/>
              <p:nvPr/>
            </p:nvSpPr>
            <p:spPr>
              <a:xfrm>
                <a:off x="5944848" y="3701542"/>
                <a:ext cx="2929526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For half cycle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6F8381-8BF3-1CF2-EC9B-014E147C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48" y="3701542"/>
                <a:ext cx="2929526" cy="533992"/>
              </a:xfrm>
              <a:prstGeom prst="rect">
                <a:avLst/>
              </a:prstGeom>
              <a:blipFill>
                <a:blip r:embed="rId11"/>
                <a:stretch>
                  <a:fillRect l="-2079" r="-20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723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Full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DC component of current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9EDEA-CC53-A33E-E911-6091B450CAF7}"/>
                  </a:ext>
                </a:extLst>
              </p:cNvPr>
              <p:cNvSpPr txBox="1"/>
              <p:nvPr/>
            </p:nvSpPr>
            <p:spPr>
              <a:xfrm>
                <a:off x="198934" y="610384"/>
                <a:ext cx="4073871" cy="1232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9EDEA-CC53-A33E-E911-6091B450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4" y="610384"/>
                <a:ext cx="4073871" cy="1232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6FAE3-997B-58EF-3B96-054B72AD6332}"/>
                  </a:ext>
                </a:extLst>
              </p:cNvPr>
              <p:cNvSpPr txBox="1"/>
              <p:nvPr/>
            </p:nvSpPr>
            <p:spPr>
              <a:xfrm>
                <a:off x="730277" y="1920129"/>
                <a:ext cx="375743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6FAE3-997B-58EF-3B96-054B72AD6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77" y="1920129"/>
                <a:ext cx="3757439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/>
              <p:nvPr/>
            </p:nvSpPr>
            <p:spPr>
              <a:xfrm>
                <a:off x="714302" y="3615519"/>
                <a:ext cx="752077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698E8-6B29-0AD8-5010-A40838C7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3615519"/>
                <a:ext cx="7520777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42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Full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Input AC power from Source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A881C-AC5F-DBC1-EDE2-4FC77E5D2BF1}"/>
                  </a:ext>
                </a:extLst>
              </p:cNvPr>
              <p:cNvSpPr txBox="1"/>
              <p:nvPr/>
            </p:nvSpPr>
            <p:spPr>
              <a:xfrm>
                <a:off x="0" y="422066"/>
                <a:ext cx="4399025" cy="1232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A881C-AC5F-DBC1-EDE2-4FC77E5D2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066"/>
                <a:ext cx="4399025" cy="1232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33411-0074-B983-5FA8-55DAE6A7B030}"/>
                  </a:ext>
                </a:extLst>
              </p:cNvPr>
              <p:cNvSpPr txBox="1"/>
              <p:nvPr/>
            </p:nvSpPr>
            <p:spPr>
              <a:xfrm>
                <a:off x="2319482" y="1564270"/>
                <a:ext cx="415908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33411-0074-B983-5FA8-55DAE6A7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82" y="1564270"/>
                <a:ext cx="4159087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2434-D4E9-A726-5965-AEF0AAA28975}"/>
                  </a:ext>
                </a:extLst>
              </p:cNvPr>
              <p:cNvSpPr txBox="1"/>
              <p:nvPr/>
            </p:nvSpPr>
            <p:spPr>
              <a:xfrm>
                <a:off x="2208158" y="2876598"/>
                <a:ext cx="627845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𝑡𝑑𝑡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𝑡𝑑𝑡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2434-D4E9-A726-5965-AEF0AAA28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8" y="2876598"/>
                <a:ext cx="6278450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0F8925-B2BD-D2CA-8931-E2A88DB52894}"/>
                  </a:ext>
                </a:extLst>
              </p:cNvPr>
              <p:cNvSpPr txBox="1"/>
              <p:nvPr/>
            </p:nvSpPr>
            <p:spPr>
              <a:xfrm>
                <a:off x="1771179" y="4176907"/>
                <a:ext cx="2526974" cy="941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0F8925-B2BD-D2CA-8931-E2A88DB52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79" y="4176907"/>
                <a:ext cx="2526974" cy="941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67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Full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Efficiency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/>
              <p:nvPr/>
            </p:nvSpPr>
            <p:spPr>
              <a:xfrm>
                <a:off x="216042" y="607451"/>
                <a:ext cx="3714158" cy="93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𝑓𝑤𝑟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B5357-0D4F-56FD-93CA-1869B91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2" y="607451"/>
                <a:ext cx="3714158" cy="937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5523F-F2CF-CCD6-6E1B-C092EF43425F}"/>
                  </a:ext>
                </a:extLst>
              </p:cNvPr>
              <p:cNvSpPr txBox="1"/>
              <p:nvPr/>
            </p:nvSpPr>
            <p:spPr>
              <a:xfrm>
                <a:off x="1185529" y="1614483"/>
                <a:ext cx="4768228" cy="952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5523F-F2CF-CCD6-6E1B-C092EF43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29" y="1614483"/>
                <a:ext cx="4768228" cy="952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FA9F1-0531-7D08-3279-930E800F0A79}"/>
                  </a:ext>
                </a:extLst>
              </p:cNvPr>
              <p:cNvSpPr txBox="1"/>
              <p:nvPr/>
            </p:nvSpPr>
            <p:spPr>
              <a:xfrm>
                <a:off x="280066" y="3176577"/>
                <a:ext cx="3122586" cy="12409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81.06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FA9F1-0531-7D08-3279-930E800F0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6" y="3176577"/>
                <a:ext cx="3122586" cy="12409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31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n-type Silicon Semiconductor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0D025C-4174-9421-F101-5E701049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311" y="1194181"/>
            <a:ext cx="3286827" cy="3548937"/>
          </a:xfrm>
          <a:prstGeom prst="rect">
            <a:avLst/>
          </a:prstGeom>
        </p:spPr>
      </p:pic>
      <p:pic>
        <p:nvPicPr>
          <p:cNvPr id="1026" name="Picture 2" descr="Phosphorus Atomic Structure Has Atomic Number Stock Vector (Royalty Free)  1914341182 | Shutterstock">
            <a:extLst>
              <a:ext uri="{FF2B5EF4-FFF2-40B4-BE49-F238E27FC236}">
                <a16:creationId xmlns:a16="http://schemas.microsoft.com/office/drawing/2014/main" id="{2AE15551-057D-FE5F-830C-4A94FC475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9"/>
          <a:stretch/>
        </p:blipFill>
        <p:spPr bwMode="auto">
          <a:xfrm>
            <a:off x="874957" y="1374107"/>
            <a:ext cx="3487977" cy="347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7A4B9-EF9D-EA8F-153C-D2E7CBDB575B}"/>
              </a:ext>
            </a:extLst>
          </p:cNvPr>
          <p:cNvSpPr txBox="1"/>
          <p:nvPr/>
        </p:nvSpPr>
        <p:spPr>
          <a:xfrm>
            <a:off x="1249246" y="729258"/>
            <a:ext cx="26054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Atomic details of Phosphorus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545C0-43EF-F13F-A033-CCF80F9DA006}"/>
              </a:ext>
            </a:extLst>
          </p:cNvPr>
          <p:cNvSpPr txBox="1"/>
          <p:nvPr/>
        </p:nvSpPr>
        <p:spPr>
          <a:xfrm>
            <a:off x="6008688" y="741185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Doping in Silicon</a:t>
            </a:r>
          </a:p>
        </p:txBody>
      </p:sp>
    </p:spTree>
    <p:extLst>
      <p:ext uri="{BB962C8B-B14F-4D97-AF65-F5344CB8AC3E}">
        <p14:creationId xmlns:p14="http://schemas.microsoft.com/office/powerpoint/2010/main" val="710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Full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Ripple Factor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/>
              <p:nvPr/>
            </p:nvSpPr>
            <p:spPr>
              <a:xfrm>
                <a:off x="906758" y="791022"/>
                <a:ext cx="5574475" cy="11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𝑅𝑖𝑝𝑝𝑙𝑒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𝑟𝑚𝑠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58" y="791022"/>
                <a:ext cx="5574475" cy="11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CA2A4F-5E27-24F4-8C7A-29B904B46484}"/>
                  </a:ext>
                </a:extLst>
              </p:cNvPr>
              <p:cNvSpPr txBox="1"/>
              <p:nvPr/>
            </p:nvSpPr>
            <p:spPr>
              <a:xfrm>
                <a:off x="3731828" y="1948956"/>
                <a:ext cx="3024546" cy="1661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𝑟𝑚𝑠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𝑑𝑐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28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CA2A4F-5E27-24F4-8C7A-29B904B4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28" y="1948956"/>
                <a:ext cx="3024546" cy="1661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mbulance with solid fill">
            <a:extLst>
              <a:ext uri="{FF2B5EF4-FFF2-40B4-BE49-F238E27FC236}">
                <a16:creationId xmlns:a16="http://schemas.microsoft.com/office/drawing/2014/main" id="{1A95B238-8CBD-B68A-A1CA-791A2A2BC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59" y="3825002"/>
            <a:ext cx="1552663" cy="1552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368340-6F14-8B07-FF6A-A387DEC6E2D9}"/>
              </a:ext>
            </a:extLst>
          </p:cNvPr>
          <p:cNvSpPr txBox="1"/>
          <p:nvPr/>
        </p:nvSpPr>
        <p:spPr>
          <a:xfrm>
            <a:off x="1733909" y="4115016"/>
            <a:ext cx="6527222" cy="83099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What is the difference between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bridge, full wave</a:t>
            </a:r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 and half wave rectifiers ?</a:t>
            </a:r>
            <a:endParaRPr lang="en-US" sz="2400" b="1" dirty="0">
              <a:solidFill>
                <a:srgbClr val="FF0000"/>
              </a:solidFill>
              <a:latin typeface="Livv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45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Regulation of Rectifier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83274-8BAD-24C8-8194-3D65418C4602}"/>
              </a:ext>
            </a:extLst>
          </p:cNvPr>
          <p:cNvSpPr txBox="1"/>
          <p:nvPr/>
        </p:nvSpPr>
        <p:spPr>
          <a:xfrm>
            <a:off x="0" y="475697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Steady DC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FADA3-FA1A-3F4C-2C05-F711E10A15EF}"/>
                  </a:ext>
                </a:extLst>
              </p:cNvPr>
              <p:cNvSpPr txBox="1"/>
              <p:nvPr/>
            </p:nvSpPr>
            <p:spPr>
              <a:xfrm>
                <a:off x="584026" y="932115"/>
                <a:ext cx="5173596" cy="8486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FADA3-FA1A-3F4C-2C05-F711E10A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26" y="932115"/>
                <a:ext cx="5173596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F1AF59D-8204-8E4B-EC9A-EA426A31C25E}"/>
              </a:ext>
            </a:extLst>
          </p:cNvPr>
          <p:cNvSpPr txBox="1"/>
          <p:nvPr/>
        </p:nvSpPr>
        <p:spPr>
          <a:xfrm>
            <a:off x="5838990" y="2094207"/>
            <a:ext cx="2736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 Full wave rectifier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30F2B2-0C64-5A4A-5B63-FDD125DED249}"/>
                  </a:ext>
                </a:extLst>
              </p:cNvPr>
              <p:cNvSpPr txBox="1"/>
              <p:nvPr/>
            </p:nvSpPr>
            <p:spPr>
              <a:xfrm>
                <a:off x="1825976" y="1865536"/>
                <a:ext cx="3985386" cy="8486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30F2B2-0C64-5A4A-5B63-FDD125DE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76" y="1865536"/>
                <a:ext cx="3985386" cy="848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8FBBF7-A423-6ADD-3D68-E2C283CA4573}"/>
              </a:ext>
            </a:extLst>
          </p:cNvPr>
          <p:cNvSpPr txBox="1"/>
          <p:nvPr/>
        </p:nvSpPr>
        <p:spPr>
          <a:xfrm>
            <a:off x="5811362" y="1219396"/>
            <a:ext cx="2783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 Half wave rectifier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32DF4-1171-2257-04CB-FAF0AB722AC0}"/>
                  </a:ext>
                </a:extLst>
              </p:cNvPr>
              <p:cNvSpPr txBox="1"/>
              <p:nvPr/>
            </p:nvSpPr>
            <p:spPr>
              <a:xfrm>
                <a:off x="7446394" y="1601764"/>
                <a:ext cx="11016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32DF4-1171-2257-04CB-FAF0AB72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394" y="1601764"/>
                <a:ext cx="1101615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57DD99-CCC8-2C38-FC99-343EF962F88B}"/>
                  </a:ext>
                </a:extLst>
              </p:cNvPr>
              <p:cNvSpPr txBox="1"/>
              <p:nvPr/>
            </p:nvSpPr>
            <p:spPr>
              <a:xfrm>
                <a:off x="7446394" y="2463539"/>
                <a:ext cx="11016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57DD99-CCC8-2C38-FC99-343EF962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394" y="2463539"/>
                <a:ext cx="1101615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643C27-5E7D-1B9E-9116-73F99690087E}"/>
                  </a:ext>
                </a:extLst>
              </p:cNvPr>
              <p:cNvSpPr txBox="1"/>
              <p:nvPr/>
            </p:nvSpPr>
            <p:spPr>
              <a:xfrm>
                <a:off x="118722" y="3128474"/>
                <a:ext cx="27806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643C27-5E7D-1B9E-9116-73F996900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2" y="3128474"/>
                <a:ext cx="2780633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834BD-376B-14D3-5B8A-6AE80B981B26}"/>
                  </a:ext>
                </a:extLst>
              </p:cNvPr>
              <p:cNvSpPr txBox="1"/>
              <p:nvPr/>
            </p:nvSpPr>
            <p:spPr>
              <a:xfrm>
                <a:off x="118413" y="3854604"/>
                <a:ext cx="290166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834BD-376B-14D3-5B8A-6AE80B981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3" y="3854604"/>
                <a:ext cx="2901663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AB822B-71EE-D246-B307-CB7DC28DBBCE}"/>
                  </a:ext>
                </a:extLst>
              </p:cNvPr>
              <p:cNvSpPr txBox="1"/>
              <p:nvPr/>
            </p:nvSpPr>
            <p:spPr>
              <a:xfrm>
                <a:off x="118722" y="4542084"/>
                <a:ext cx="2622128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AB822B-71EE-D246-B307-CB7DC28D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2" y="4542084"/>
                <a:ext cx="2622128" cy="461665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201BC-FC75-5DFB-3868-C4DF9B508736}"/>
              </a:ext>
            </a:extLst>
          </p:cNvPr>
          <p:cNvCxnSpPr>
            <a:cxnSpLocks/>
          </p:cNvCxnSpPr>
          <p:nvPr/>
        </p:nvCxnSpPr>
        <p:spPr>
          <a:xfrm flipV="1">
            <a:off x="3956365" y="3151837"/>
            <a:ext cx="0" cy="15938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2E6C3D-9289-5DE1-BF85-587B72278F78}"/>
              </a:ext>
            </a:extLst>
          </p:cNvPr>
          <p:cNvCxnSpPr>
            <a:cxnSpLocks/>
          </p:cNvCxnSpPr>
          <p:nvPr/>
        </p:nvCxnSpPr>
        <p:spPr>
          <a:xfrm>
            <a:off x="3956365" y="4745687"/>
            <a:ext cx="18629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C6ECD0-AB3F-C5D9-F984-B25ACD8A81C1}"/>
              </a:ext>
            </a:extLst>
          </p:cNvPr>
          <p:cNvCxnSpPr>
            <a:cxnSpLocks/>
          </p:cNvCxnSpPr>
          <p:nvPr/>
        </p:nvCxnSpPr>
        <p:spPr>
          <a:xfrm>
            <a:off x="3956365" y="3386787"/>
            <a:ext cx="168515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9E191A-5F18-6C70-2812-C582963869B2}"/>
              </a:ext>
            </a:extLst>
          </p:cNvPr>
          <p:cNvCxnSpPr>
            <a:cxnSpLocks/>
          </p:cNvCxnSpPr>
          <p:nvPr/>
        </p:nvCxnSpPr>
        <p:spPr>
          <a:xfrm>
            <a:off x="3956365" y="3922123"/>
            <a:ext cx="92950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C9DAF3-EC79-4561-8C6E-31FFE7FB1367}"/>
              </a:ext>
            </a:extLst>
          </p:cNvPr>
          <p:cNvCxnSpPr>
            <a:cxnSpLocks/>
          </p:cNvCxnSpPr>
          <p:nvPr/>
        </p:nvCxnSpPr>
        <p:spPr>
          <a:xfrm>
            <a:off x="3956365" y="3399487"/>
            <a:ext cx="1626804" cy="88900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C90D71-63E1-FF35-CA47-8422CA222FE9}"/>
              </a:ext>
            </a:extLst>
          </p:cNvPr>
          <p:cNvCxnSpPr>
            <a:cxnSpLocks/>
          </p:cNvCxnSpPr>
          <p:nvPr/>
        </p:nvCxnSpPr>
        <p:spPr>
          <a:xfrm>
            <a:off x="4885873" y="3922123"/>
            <a:ext cx="0" cy="8235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26A35C-A031-4081-1D2E-F40F06BD6675}"/>
                  </a:ext>
                </a:extLst>
              </p:cNvPr>
              <p:cNvSpPr txBox="1"/>
              <p:nvPr/>
            </p:nvSpPr>
            <p:spPr>
              <a:xfrm>
                <a:off x="5756565" y="4514854"/>
                <a:ext cx="64658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26A35C-A031-4081-1D2E-F40F06BD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565" y="4514854"/>
                <a:ext cx="646587" cy="461665"/>
              </a:xfrm>
              <a:prstGeom prst="rect">
                <a:avLst/>
              </a:prstGeom>
              <a:blipFill>
                <a:blip r:embed="rId11"/>
                <a:stretch>
                  <a:fillRect b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DA44AC-2064-410E-370D-9A00291E2DCE}"/>
                  </a:ext>
                </a:extLst>
              </p:cNvPr>
              <p:cNvSpPr txBox="1"/>
              <p:nvPr/>
            </p:nvSpPr>
            <p:spPr>
              <a:xfrm>
                <a:off x="3719882" y="2789591"/>
                <a:ext cx="69910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DA44AC-2064-410E-370D-9A00291E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82" y="2789591"/>
                <a:ext cx="699101" cy="461665"/>
              </a:xfrm>
              <a:prstGeom prst="rect">
                <a:avLst/>
              </a:prstGeom>
              <a:blipFill>
                <a:blip r:embed="rId12"/>
                <a:stretch>
                  <a:fillRect b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FCDB6-0488-84F6-AF5C-4A974EF31395}"/>
                  </a:ext>
                </a:extLst>
              </p:cNvPr>
              <p:cNvSpPr txBox="1"/>
              <p:nvPr/>
            </p:nvSpPr>
            <p:spPr>
              <a:xfrm>
                <a:off x="4665781" y="4684072"/>
                <a:ext cx="65832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FCDB6-0488-84F6-AF5C-4A974EF3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1" y="4684072"/>
                <a:ext cx="658322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C7F374-FC27-F3AA-B464-405D281C36F3}"/>
                  </a:ext>
                </a:extLst>
              </p:cNvPr>
              <p:cNvSpPr txBox="1"/>
              <p:nvPr/>
            </p:nvSpPr>
            <p:spPr>
              <a:xfrm>
                <a:off x="3358871" y="3647162"/>
                <a:ext cx="7108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C7F374-FC27-F3AA-B464-405D281C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71" y="3647162"/>
                <a:ext cx="710836" cy="461665"/>
              </a:xfrm>
              <a:prstGeom prst="rect">
                <a:avLst/>
              </a:prstGeom>
              <a:blipFill>
                <a:blip r:embed="rId14"/>
                <a:stretch>
                  <a:fillRect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BEAA5C-37D7-2E09-2548-A261913B9B3E}"/>
                  </a:ext>
                </a:extLst>
              </p:cNvPr>
              <p:cNvSpPr txBox="1"/>
              <p:nvPr/>
            </p:nvSpPr>
            <p:spPr>
              <a:xfrm>
                <a:off x="3352730" y="3179147"/>
                <a:ext cx="73327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BEAA5C-37D7-2E09-2548-A261913B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30" y="3179147"/>
                <a:ext cx="733278" cy="461665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525A5F-D2B9-9D8E-EC2B-C4209387B586}"/>
                  </a:ext>
                </a:extLst>
              </p:cNvPr>
              <p:cNvSpPr txBox="1"/>
              <p:nvPr/>
            </p:nvSpPr>
            <p:spPr>
              <a:xfrm>
                <a:off x="6768028" y="3161203"/>
                <a:ext cx="21063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525A5F-D2B9-9D8E-EC2B-C4209387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28" y="3161203"/>
                <a:ext cx="2106346" cy="461665"/>
              </a:xfrm>
              <a:prstGeom prst="rect">
                <a:avLst/>
              </a:prstGeom>
              <a:blipFill>
                <a:blip r:embed="rId16"/>
                <a:stretch>
                  <a:fillRect l="-4335" t="-9333" b="-3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B98249-42AF-B54F-AADE-64730F2BF2B9}"/>
                  </a:ext>
                </a:extLst>
              </p:cNvPr>
              <p:cNvSpPr txBox="1"/>
              <p:nvPr/>
            </p:nvSpPr>
            <p:spPr>
              <a:xfrm>
                <a:off x="6711571" y="3590139"/>
                <a:ext cx="24888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B98249-42AF-B54F-AADE-64730F2B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571" y="3590139"/>
                <a:ext cx="2488886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002B15-3D46-B376-997A-68A4667323D8}"/>
                  </a:ext>
                </a:extLst>
              </p:cNvPr>
              <p:cNvSpPr txBox="1"/>
              <p:nvPr/>
            </p:nvSpPr>
            <p:spPr>
              <a:xfrm>
                <a:off x="6711571" y="4062555"/>
                <a:ext cx="248895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002B15-3D46-B376-997A-68A46673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571" y="4062555"/>
                <a:ext cx="2488951" cy="461665"/>
              </a:xfrm>
              <a:prstGeom prst="rect">
                <a:avLst/>
              </a:prstGeom>
              <a:blipFill>
                <a:blip r:embed="rId18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DC8058-0F0C-19FC-E13F-0A43D867C755}"/>
                  </a:ext>
                </a:extLst>
              </p:cNvPr>
              <p:cNvSpPr txBox="1"/>
              <p:nvPr/>
            </p:nvSpPr>
            <p:spPr>
              <a:xfrm>
                <a:off x="6558070" y="4593854"/>
                <a:ext cx="2559995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DC8058-0F0C-19FC-E13F-0A43D867C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70" y="4593854"/>
                <a:ext cx="2559995" cy="461665"/>
              </a:xfrm>
              <a:prstGeom prst="rect">
                <a:avLst/>
              </a:prstGeom>
              <a:blipFill>
                <a:blip r:embed="rId19"/>
                <a:stretch>
                  <a:fillRect b="-3896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924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Filters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83274-8BAD-24C8-8194-3D65418C4602}"/>
              </a:ext>
            </a:extLst>
          </p:cNvPr>
          <p:cNvSpPr txBox="1"/>
          <p:nvPr/>
        </p:nvSpPr>
        <p:spPr>
          <a:xfrm>
            <a:off x="0" y="475697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Steady DC current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334E5-49C7-E07E-7750-AA165E042297}"/>
              </a:ext>
            </a:extLst>
          </p:cNvPr>
          <p:cNvCxnSpPr>
            <a:cxnSpLocks/>
          </p:cNvCxnSpPr>
          <p:nvPr/>
        </p:nvCxnSpPr>
        <p:spPr>
          <a:xfrm flipV="1">
            <a:off x="1444199" y="3809353"/>
            <a:ext cx="1957991" cy="15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DD7129-48C7-FD5C-1923-221875E89DFB}"/>
                  </a:ext>
                </a:extLst>
              </p:cNvPr>
              <p:cNvSpPr txBox="1"/>
              <p:nvPr/>
            </p:nvSpPr>
            <p:spPr>
              <a:xfrm rot="16200000">
                <a:off x="785114" y="2395704"/>
                <a:ext cx="11516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rectifier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DD7129-48C7-FD5C-1923-221875E89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5114" y="2395704"/>
                <a:ext cx="115165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77D6C58-193C-4A7E-568A-ED3E2207C7DC}"/>
              </a:ext>
            </a:extLst>
          </p:cNvPr>
          <p:cNvGrpSpPr/>
          <p:nvPr/>
        </p:nvGrpSpPr>
        <p:grpSpPr>
          <a:xfrm rot="16200000">
            <a:off x="6416703" y="1096482"/>
            <a:ext cx="619829" cy="957676"/>
            <a:chOff x="9118065" y="1664339"/>
            <a:chExt cx="619829" cy="957676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959FEF88-B353-403D-1906-6C477D2079DD}"/>
                </a:ext>
              </a:extLst>
            </p:cNvPr>
            <p:cNvSpPr/>
            <p:nvPr/>
          </p:nvSpPr>
          <p:spPr>
            <a:xfrm rot="5400000">
              <a:off x="9203431" y="1578973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9FE2DDEE-0CA1-DD12-999E-FD8E7B8AB709}"/>
                </a:ext>
              </a:extLst>
            </p:cNvPr>
            <p:cNvSpPr/>
            <p:nvPr/>
          </p:nvSpPr>
          <p:spPr>
            <a:xfrm rot="5400000">
              <a:off x="9203432" y="1836922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5729309C-BCAE-33B2-F598-961FF06461EA}"/>
                </a:ext>
              </a:extLst>
            </p:cNvPr>
            <p:cNvSpPr/>
            <p:nvPr/>
          </p:nvSpPr>
          <p:spPr>
            <a:xfrm rot="5400000" flipV="1">
              <a:off x="9329139" y="1711216"/>
              <a:ext cx="186789" cy="6089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A4602270-2F49-244E-6156-71A8493531FE}"/>
                </a:ext>
              </a:extLst>
            </p:cNvPr>
            <p:cNvSpPr/>
            <p:nvPr/>
          </p:nvSpPr>
          <p:spPr>
            <a:xfrm rot="5400000">
              <a:off x="9207789" y="2091910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799D4166-E1ED-6921-FA69-F423D39B57F5}"/>
                </a:ext>
              </a:extLst>
            </p:cNvPr>
            <p:cNvSpPr/>
            <p:nvPr/>
          </p:nvSpPr>
          <p:spPr>
            <a:xfrm rot="5400000" flipV="1">
              <a:off x="9330226" y="1969473"/>
              <a:ext cx="191237" cy="60684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DD0F92-8490-AF9A-D0B3-9EAD7188705A}"/>
              </a:ext>
            </a:extLst>
          </p:cNvPr>
          <p:cNvCxnSpPr/>
          <p:nvPr/>
        </p:nvCxnSpPr>
        <p:spPr>
          <a:xfrm rot="5400000" flipV="1">
            <a:off x="3081133" y="350531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587EE5-F462-681F-B076-8EE20B1D2C23}"/>
              </a:ext>
            </a:extLst>
          </p:cNvPr>
          <p:cNvCxnSpPr/>
          <p:nvPr/>
        </p:nvCxnSpPr>
        <p:spPr>
          <a:xfrm rot="5400000" flipV="1">
            <a:off x="3073228" y="1923534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8FA076-E1FF-E107-E0C0-AC4DDBC9452B}"/>
              </a:ext>
            </a:extLst>
          </p:cNvPr>
          <p:cNvCxnSpPr>
            <a:cxnSpLocks/>
          </p:cNvCxnSpPr>
          <p:nvPr/>
        </p:nvCxnSpPr>
        <p:spPr>
          <a:xfrm flipV="1">
            <a:off x="1444199" y="1625160"/>
            <a:ext cx="1949452" cy="1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21E8B7-48EF-22A8-6E06-795DBE37EADC}"/>
              </a:ext>
            </a:extLst>
          </p:cNvPr>
          <p:cNvGrpSpPr/>
          <p:nvPr/>
        </p:nvGrpSpPr>
        <p:grpSpPr>
          <a:xfrm rot="5400000">
            <a:off x="2874788" y="2609186"/>
            <a:ext cx="1091308" cy="254069"/>
            <a:chOff x="4774161" y="1682364"/>
            <a:chExt cx="1521864" cy="69302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C0F9FAC-C98D-9F91-1717-9714EA5B6491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70F928-2A97-CDC9-7CD2-6C6D51158A3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F2AF032-0148-EEBF-D4CA-6C531BC6E5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8624D37-27D2-BEFD-66B1-987A0CB0C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133721A-81EF-9734-7E13-085B8DD51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52F50FF-13B4-633B-3FE6-CCCE565EC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9B075-D33A-C8CC-110C-E4E6D9188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5D4B214-CF78-15D8-0983-A6AF561AC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D4DEC9-66E6-3E75-41B3-8C0D1E088075}"/>
              </a:ext>
            </a:extLst>
          </p:cNvPr>
          <p:cNvCxnSpPr>
            <a:cxnSpLocks/>
          </p:cNvCxnSpPr>
          <p:nvPr/>
        </p:nvCxnSpPr>
        <p:spPr>
          <a:xfrm>
            <a:off x="2583992" y="2816514"/>
            <a:ext cx="1906" cy="983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CE7EF5-867D-22B5-0917-BD7C67293572}"/>
              </a:ext>
            </a:extLst>
          </p:cNvPr>
          <p:cNvCxnSpPr>
            <a:cxnSpLocks/>
          </p:cNvCxnSpPr>
          <p:nvPr/>
        </p:nvCxnSpPr>
        <p:spPr>
          <a:xfrm>
            <a:off x="2572275" y="1627020"/>
            <a:ext cx="3812" cy="1060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082767-81A2-A51A-55F7-2ECDA9A5C69C}"/>
              </a:ext>
            </a:extLst>
          </p:cNvPr>
          <p:cNvCxnSpPr>
            <a:cxnSpLocks/>
          </p:cNvCxnSpPr>
          <p:nvPr/>
        </p:nvCxnSpPr>
        <p:spPr>
          <a:xfrm>
            <a:off x="2292474" y="2677167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5EE3DCC-A394-BA72-D989-C93AAA5DD278}"/>
              </a:ext>
            </a:extLst>
          </p:cNvPr>
          <p:cNvCxnSpPr>
            <a:cxnSpLocks/>
          </p:cNvCxnSpPr>
          <p:nvPr/>
        </p:nvCxnSpPr>
        <p:spPr>
          <a:xfrm>
            <a:off x="2288411" y="2795836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3656096B-7950-1F31-4776-B48CF92B5A35}"/>
              </a:ext>
            </a:extLst>
          </p:cNvPr>
          <p:cNvSpPr/>
          <p:nvPr/>
        </p:nvSpPr>
        <p:spPr>
          <a:xfrm>
            <a:off x="1357869" y="1568683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DF027C1-D00A-4402-EBB6-6699A234159B}"/>
              </a:ext>
            </a:extLst>
          </p:cNvPr>
          <p:cNvSpPr/>
          <p:nvPr/>
        </p:nvSpPr>
        <p:spPr>
          <a:xfrm>
            <a:off x="1382050" y="3760858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9CFF3CD-27B4-0FFB-E70C-022F451A8892}"/>
              </a:ext>
            </a:extLst>
          </p:cNvPr>
          <p:cNvCxnSpPr>
            <a:cxnSpLocks/>
          </p:cNvCxnSpPr>
          <p:nvPr/>
        </p:nvCxnSpPr>
        <p:spPr>
          <a:xfrm flipV="1">
            <a:off x="5644682" y="3764250"/>
            <a:ext cx="1957991" cy="15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B83E6F7-5CFC-8742-2766-1A658CB6557C}"/>
                  </a:ext>
                </a:extLst>
              </p:cNvPr>
              <p:cNvSpPr txBox="1"/>
              <p:nvPr/>
            </p:nvSpPr>
            <p:spPr>
              <a:xfrm rot="16200000">
                <a:off x="4985597" y="2350601"/>
                <a:ext cx="11516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rectifier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B83E6F7-5CFC-8742-2766-1A658CB6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85597" y="2350601"/>
                <a:ext cx="115165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52591F1-9CA4-364A-910F-5CEF03E8150A}"/>
              </a:ext>
            </a:extLst>
          </p:cNvPr>
          <p:cNvCxnSpPr/>
          <p:nvPr/>
        </p:nvCxnSpPr>
        <p:spPr>
          <a:xfrm rot="5400000" flipV="1">
            <a:off x="7281616" y="346021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0CD12F-E90C-C49C-888C-7D563A3BF0A3}"/>
              </a:ext>
            </a:extLst>
          </p:cNvPr>
          <p:cNvCxnSpPr/>
          <p:nvPr/>
        </p:nvCxnSpPr>
        <p:spPr>
          <a:xfrm rot="5400000" flipV="1">
            <a:off x="7273711" y="1878431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D2A63F5-0C85-A25A-4620-0CCF4DB87709}"/>
              </a:ext>
            </a:extLst>
          </p:cNvPr>
          <p:cNvCxnSpPr>
            <a:cxnSpLocks/>
          </p:cNvCxnSpPr>
          <p:nvPr/>
        </p:nvCxnSpPr>
        <p:spPr>
          <a:xfrm flipV="1">
            <a:off x="5644682" y="1580988"/>
            <a:ext cx="586048" cy="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1AD0671-A657-4D3C-B97B-D026018C7449}"/>
              </a:ext>
            </a:extLst>
          </p:cNvPr>
          <p:cNvGrpSpPr/>
          <p:nvPr/>
        </p:nvGrpSpPr>
        <p:grpSpPr>
          <a:xfrm rot="5400000">
            <a:off x="7075271" y="2564083"/>
            <a:ext cx="1091308" cy="254069"/>
            <a:chOff x="4774161" y="1682364"/>
            <a:chExt cx="1521864" cy="69302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7498626-8A74-F8BE-26F5-73C22343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90898C1-5084-63F1-DAA7-0ADBBBC0C3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E80D1C4-9DE4-1BE7-9ED4-B6C71B8023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ACDA9F-B0F7-D345-02BC-F7E6B5D5E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07D7C16-6198-ECE7-D4A8-A52C8E158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BC523E2-7F26-D0B7-DDD3-21E40BFDC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76DD5A9-1B46-FA78-6BC6-BB72591F88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4277A80-A4C0-8D80-D45E-5FB043FB1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EBB4F89B-C897-854B-DBF2-22F0D425ADA9}"/>
              </a:ext>
            </a:extLst>
          </p:cNvPr>
          <p:cNvSpPr/>
          <p:nvPr/>
        </p:nvSpPr>
        <p:spPr>
          <a:xfrm>
            <a:off x="5558352" y="1523580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37852DF-7FD2-0E23-0725-A47E676764BE}"/>
              </a:ext>
            </a:extLst>
          </p:cNvPr>
          <p:cNvSpPr/>
          <p:nvPr/>
        </p:nvSpPr>
        <p:spPr>
          <a:xfrm>
            <a:off x="5582533" y="3715755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91B70A-40A9-14BE-1FA9-363ABF53DD4B}"/>
              </a:ext>
            </a:extLst>
          </p:cNvPr>
          <p:cNvCxnSpPr>
            <a:cxnSpLocks/>
          </p:cNvCxnSpPr>
          <p:nvPr/>
        </p:nvCxnSpPr>
        <p:spPr>
          <a:xfrm flipV="1">
            <a:off x="7205456" y="1563701"/>
            <a:ext cx="389118" cy="4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A6D8357-D486-3AD3-54F7-B57C64F47571}"/>
                  </a:ext>
                </a:extLst>
              </p:cNvPr>
              <p:cNvSpPr txBox="1"/>
              <p:nvPr/>
            </p:nvSpPr>
            <p:spPr>
              <a:xfrm>
                <a:off x="6589464" y="866238"/>
                <a:ext cx="2120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A6D8357-D486-3AD3-54F7-B57C64F4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464" y="866238"/>
                <a:ext cx="212045" cy="307777"/>
              </a:xfrm>
              <a:prstGeom prst="rect">
                <a:avLst/>
              </a:prstGeom>
              <a:blipFill>
                <a:blip r:embed="rId6"/>
                <a:stretch>
                  <a:fillRect l="-25714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1EE72FD-28BF-6E22-538C-8EC08B266372}"/>
                  </a:ext>
                </a:extLst>
              </p:cNvPr>
              <p:cNvSpPr txBox="1"/>
              <p:nvPr/>
            </p:nvSpPr>
            <p:spPr>
              <a:xfrm>
                <a:off x="3696170" y="2552089"/>
                <a:ext cx="34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1EE72FD-28BF-6E22-538C-8EC08B26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70" y="2552089"/>
                <a:ext cx="347916" cy="307777"/>
              </a:xfrm>
              <a:prstGeom prst="rect">
                <a:avLst/>
              </a:prstGeom>
              <a:blipFill>
                <a:blip r:embed="rId7"/>
                <a:stretch>
                  <a:fillRect l="-14035" r="-52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2F8FE9E-E33A-62F8-6574-41278B5D4B59}"/>
                  </a:ext>
                </a:extLst>
              </p:cNvPr>
              <p:cNvSpPr txBox="1"/>
              <p:nvPr/>
            </p:nvSpPr>
            <p:spPr>
              <a:xfrm>
                <a:off x="2879135" y="2580296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2F8FE9E-E33A-62F8-6574-41278B5D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35" y="2580296"/>
                <a:ext cx="241540" cy="307777"/>
              </a:xfrm>
              <a:prstGeom prst="rect">
                <a:avLst/>
              </a:prstGeom>
              <a:blipFill>
                <a:blip r:embed="rId8"/>
                <a:stretch>
                  <a:fillRect l="-17500" r="-175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3781D79-A6B0-FE43-7087-4B0E62918691}"/>
                  </a:ext>
                </a:extLst>
              </p:cNvPr>
              <p:cNvSpPr txBox="1"/>
              <p:nvPr/>
            </p:nvSpPr>
            <p:spPr>
              <a:xfrm>
                <a:off x="7879063" y="2488059"/>
                <a:ext cx="34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3781D79-A6B0-FE43-7087-4B0E6291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63" y="2488059"/>
                <a:ext cx="347916" cy="307777"/>
              </a:xfrm>
              <a:prstGeom prst="rect">
                <a:avLst/>
              </a:prstGeom>
              <a:blipFill>
                <a:blip r:embed="rId9"/>
                <a:stretch>
                  <a:fillRect l="-13793" r="-344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0075E6-C0A3-3D49-B905-44D4FB72023E}"/>
              </a:ext>
            </a:extLst>
          </p:cNvPr>
          <p:cNvSpPr txBox="1"/>
          <p:nvPr/>
        </p:nvSpPr>
        <p:spPr>
          <a:xfrm>
            <a:off x="5718432" y="4146157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Inductor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5DA84-3EB8-CF51-E02E-0EC17A966873}"/>
              </a:ext>
            </a:extLst>
          </p:cNvPr>
          <p:cNvSpPr txBox="1"/>
          <p:nvPr/>
        </p:nvSpPr>
        <p:spPr>
          <a:xfrm>
            <a:off x="1382050" y="4165816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Capacitor filter</a:t>
            </a:r>
          </a:p>
        </p:txBody>
      </p:sp>
    </p:spTree>
    <p:extLst>
      <p:ext uri="{BB962C8B-B14F-4D97-AF65-F5344CB8AC3E}">
        <p14:creationId xmlns:p14="http://schemas.microsoft.com/office/powerpoint/2010/main" val="2895363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Filters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83274-8BAD-24C8-8194-3D65418C4602}"/>
              </a:ext>
            </a:extLst>
          </p:cNvPr>
          <p:cNvSpPr txBox="1"/>
          <p:nvPr/>
        </p:nvSpPr>
        <p:spPr>
          <a:xfrm>
            <a:off x="0" y="475697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Steady DC current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77D6C58-193C-4A7E-568A-ED3E2207C7DC}"/>
              </a:ext>
            </a:extLst>
          </p:cNvPr>
          <p:cNvGrpSpPr/>
          <p:nvPr/>
        </p:nvGrpSpPr>
        <p:grpSpPr>
          <a:xfrm rot="16200000">
            <a:off x="1456115" y="1258088"/>
            <a:ext cx="619829" cy="957676"/>
            <a:chOff x="9118065" y="1664339"/>
            <a:chExt cx="619829" cy="957676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959FEF88-B353-403D-1906-6C477D2079DD}"/>
                </a:ext>
              </a:extLst>
            </p:cNvPr>
            <p:cNvSpPr/>
            <p:nvPr/>
          </p:nvSpPr>
          <p:spPr>
            <a:xfrm rot="5400000">
              <a:off x="9203431" y="1578973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9FE2DDEE-0CA1-DD12-999E-FD8E7B8AB709}"/>
                </a:ext>
              </a:extLst>
            </p:cNvPr>
            <p:cNvSpPr/>
            <p:nvPr/>
          </p:nvSpPr>
          <p:spPr>
            <a:xfrm rot="5400000">
              <a:off x="9203432" y="1836922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5729309C-BCAE-33B2-F598-961FF06461EA}"/>
                </a:ext>
              </a:extLst>
            </p:cNvPr>
            <p:cNvSpPr/>
            <p:nvPr/>
          </p:nvSpPr>
          <p:spPr>
            <a:xfrm rot="5400000" flipV="1">
              <a:off x="9329139" y="1711216"/>
              <a:ext cx="186789" cy="6089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A4602270-2F49-244E-6156-71A8493531FE}"/>
                </a:ext>
              </a:extLst>
            </p:cNvPr>
            <p:cNvSpPr/>
            <p:nvPr/>
          </p:nvSpPr>
          <p:spPr>
            <a:xfrm rot="5400000">
              <a:off x="9207789" y="2091910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799D4166-E1ED-6921-FA69-F423D39B57F5}"/>
                </a:ext>
              </a:extLst>
            </p:cNvPr>
            <p:cNvSpPr/>
            <p:nvPr/>
          </p:nvSpPr>
          <p:spPr>
            <a:xfrm rot="5400000" flipV="1">
              <a:off x="9330226" y="1969473"/>
              <a:ext cx="191237" cy="60684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9CFF3CD-27B4-0FFB-E70C-022F451A8892}"/>
              </a:ext>
            </a:extLst>
          </p:cNvPr>
          <p:cNvCxnSpPr>
            <a:cxnSpLocks/>
          </p:cNvCxnSpPr>
          <p:nvPr/>
        </p:nvCxnSpPr>
        <p:spPr>
          <a:xfrm flipV="1">
            <a:off x="684094" y="3926654"/>
            <a:ext cx="3177193" cy="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B83E6F7-5CFC-8742-2766-1A658CB6557C}"/>
                  </a:ext>
                </a:extLst>
              </p:cNvPr>
              <p:cNvSpPr txBox="1"/>
              <p:nvPr/>
            </p:nvSpPr>
            <p:spPr>
              <a:xfrm rot="16200000">
                <a:off x="25009" y="2512207"/>
                <a:ext cx="11516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rectifier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B83E6F7-5CFC-8742-2766-1A658CB6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009" y="2512207"/>
                <a:ext cx="115165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52591F1-9CA4-364A-910F-5CEF03E8150A}"/>
              </a:ext>
            </a:extLst>
          </p:cNvPr>
          <p:cNvCxnSpPr/>
          <p:nvPr/>
        </p:nvCxnSpPr>
        <p:spPr>
          <a:xfrm rot="5400000" flipV="1">
            <a:off x="3540229" y="3621821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0CD12F-E90C-C49C-888C-7D563A3BF0A3}"/>
              </a:ext>
            </a:extLst>
          </p:cNvPr>
          <p:cNvCxnSpPr/>
          <p:nvPr/>
        </p:nvCxnSpPr>
        <p:spPr>
          <a:xfrm rot="5400000" flipV="1">
            <a:off x="3532324" y="2040037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D2A63F5-0C85-A25A-4620-0CCF4DB87709}"/>
              </a:ext>
            </a:extLst>
          </p:cNvPr>
          <p:cNvCxnSpPr>
            <a:cxnSpLocks/>
          </p:cNvCxnSpPr>
          <p:nvPr/>
        </p:nvCxnSpPr>
        <p:spPr>
          <a:xfrm flipV="1">
            <a:off x="684094" y="1742594"/>
            <a:ext cx="586048" cy="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1AD0671-A657-4D3C-B97B-D026018C7449}"/>
              </a:ext>
            </a:extLst>
          </p:cNvPr>
          <p:cNvGrpSpPr/>
          <p:nvPr/>
        </p:nvGrpSpPr>
        <p:grpSpPr>
          <a:xfrm rot="5400000">
            <a:off x="3333884" y="2725689"/>
            <a:ext cx="1091308" cy="254069"/>
            <a:chOff x="4774161" y="1682364"/>
            <a:chExt cx="1521864" cy="69302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7498626-8A74-F8BE-26F5-73C22343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90898C1-5084-63F1-DAA7-0ADBBBC0C3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E80D1C4-9DE4-1BE7-9ED4-B6C71B8023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ACDA9F-B0F7-D345-02BC-F7E6B5D5E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07D7C16-6198-ECE7-D4A8-A52C8E158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BC523E2-7F26-D0B7-DDD3-21E40BFDC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76DD5A9-1B46-FA78-6BC6-BB72591F88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4277A80-A4C0-8D80-D45E-5FB043FB1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EBB4F89B-C897-854B-DBF2-22F0D425ADA9}"/>
              </a:ext>
            </a:extLst>
          </p:cNvPr>
          <p:cNvSpPr/>
          <p:nvPr/>
        </p:nvSpPr>
        <p:spPr>
          <a:xfrm>
            <a:off x="597764" y="1685186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37852DF-7FD2-0E23-0725-A47E676764BE}"/>
              </a:ext>
            </a:extLst>
          </p:cNvPr>
          <p:cNvSpPr/>
          <p:nvPr/>
        </p:nvSpPr>
        <p:spPr>
          <a:xfrm>
            <a:off x="621945" y="3877361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91B70A-40A9-14BE-1FA9-363ABF53DD4B}"/>
              </a:ext>
            </a:extLst>
          </p:cNvPr>
          <p:cNvCxnSpPr>
            <a:cxnSpLocks/>
          </p:cNvCxnSpPr>
          <p:nvPr/>
        </p:nvCxnSpPr>
        <p:spPr>
          <a:xfrm flipV="1">
            <a:off x="2244868" y="1725540"/>
            <a:ext cx="1606873" cy="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A6D8357-D486-3AD3-54F7-B57C64F47571}"/>
                  </a:ext>
                </a:extLst>
              </p:cNvPr>
              <p:cNvSpPr txBox="1"/>
              <p:nvPr/>
            </p:nvSpPr>
            <p:spPr>
              <a:xfrm>
                <a:off x="1628876" y="1027844"/>
                <a:ext cx="2120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A6D8357-D486-3AD3-54F7-B57C64F4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76" y="1027844"/>
                <a:ext cx="212045" cy="307777"/>
              </a:xfrm>
              <a:prstGeom prst="rect">
                <a:avLst/>
              </a:prstGeom>
              <a:blipFill>
                <a:blip r:embed="rId5"/>
                <a:stretch>
                  <a:fillRect l="-22857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3781D79-A6B0-FE43-7087-4B0E62918691}"/>
                  </a:ext>
                </a:extLst>
              </p:cNvPr>
              <p:cNvSpPr txBox="1"/>
              <p:nvPr/>
            </p:nvSpPr>
            <p:spPr>
              <a:xfrm>
                <a:off x="4137676" y="2649665"/>
                <a:ext cx="34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3781D79-A6B0-FE43-7087-4B0E6291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76" y="2649665"/>
                <a:ext cx="347916" cy="307777"/>
              </a:xfrm>
              <a:prstGeom prst="rect">
                <a:avLst/>
              </a:prstGeom>
              <a:blipFill>
                <a:blip r:embed="rId6"/>
                <a:stretch>
                  <a:fillRect l="-15789" r="-35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A44FE80-4597-97BF-9A60-18AF273D9100}"/>
              </a:ext>
            </a:extLst>
          </p:cNvPr>
          <p:cNvCxnSpPr>
            <a:cxnSpLocks/>
          </p:cNvCxnSpPr>
          <p:nvPr/>
        </p:nvCxnSpPr>
        <p:spPr>
          <a:xfrm>
            <a:off x="2720094" y="2930965"/>
            <a:ext cx="1906" cy="983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5DB51CF-8321-3911-0A72-13BD58EBBBC9}"/>
              </a:ext>
            </a:extLst>
          </p:cNvPr>
          <p:cNvCxnSpPr>
            <a:cxnSpLocks/>
          </p:cNvCxnSpPr>
          <p:nvPr/>
        </p:nvCxnSpPr>
        <p:spPr>
          <a:xfrm>
            <a:off x="2708377" y="1741471"/>
            <a:ext cx="3812" cy="1060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C31BF8-6E83-40DF-4B00-8565FE24AF9E}"/>
              </a:ext>
            </a:extLst>
          </p:cNvPr>
          <p:cNvCxnSpPr>
            <a:cxnSpLocks/>
          </p:cNvCxnSpPr>
          <p:nvPr/>
        </p:nvCxnSpPr>
        <p:spPr>
          <a:xfrm>
            <a:off x="2428576" y="2791618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FBB660D-8E0B-39C2-C63D-5A15BA1EDAAF}"/>
              </a:ext>
            </a:extLst>
          </p:cNvPr>
          <p:cNvCxnSpPr>
            <a:cxnSpLocks/>
          </p:cNvCxnSpPr>
          <p:nvPr/>
        </p:nvCxnSpPr>
        <p:spPr>
          <a:xfrm>
            <a:off x="2424513" y="2910287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15EA71F-3382-C3C2-E228-55BC56683D10}"/>
                  </a:ext>
                </a:extLst>
              </p:cNvPr>
              <p:cNvSpPr txBox="1"/>
              <p:nvPr/>
            </p:nvSpPr>
            <p:spPr>
              <a:xfrm>
                <a:off x="3015237" y="2694747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15EA71F-3382-C3C2-E228-55BC56683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37" y="2694747"/>
                <a:ext cx="241540" cy="307777"/>
              </a:xfrm>
              <a:prstGeom prst="rect">
                <a:avLst/>
              </a:prstGeom>
              <a:blipFill>
                <a:blip r:embed="rId7"/>
                <a:stretch>
                  <a:fillRect l="-20513" r="-1794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94A522F-CAB9-8449-8AC1-6695ABD68AB2}"/>
              </a:ext>
            </a:extLst>
          </p:cNvPr>
          <p:cNvGrpSpPr/>
          <p:nvPr/>
        </p:nvGrpSpPr>
        <p:grpSpPr>
          <a:xfrm rot="16200000">
            <a:off x="6655897" y="1228085"/>
            <a:ext cx="619829" cy="957676"/>
            <a:chOff x="9118065" y="1664339"/>
            <a:chExt cx="619829" cy="957676"/>
          </a:xfrm>
        </p:grpSpPr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DB8612C2-A831-5D97-B7C9-F7060DF38EA3}"/>
                </a:ext>
              </a:extLst>
            </p:cNvPr>
            <p:cNvSpPr/>
            <p:nvPr/>
          </p:nvSpPr>
          <p:spPr>
            <a:xfrm rot="5400000">
              <a:off x="9203431" y="1578973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92ADC3A4-2DD8-840E-FB14-713C8013783F}"/>
                </a:ext>
              </a:extLst>
            </p:cNvPr>
            <p:cNvSpPr/>
            <p:nvPr/>
          </p:nvSpPr>
          <p:spPr>
            <a:xfrm rot="5400000">
              <a:off x="9203432" y="1836922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B8D1573F-93AF-C09D-AAC5-E9179D1764DA}"/>
                </a:ext>
              </a:extLst>
            </p:cNvPr>
            <p:cNvSpPr/>
            <p:nvPr/>
          </p:nvSpPr>
          <p:spPr>
            <a:xfrm rot="5400000" flipV="1">
              <a:off x="9329139" y="1711216"/>
              <a:ext cx="186789" cy="6089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5D241D54-A2DA-C155-D793-D04C351B85EF}"/>
                </a:ext>
              </a:extLst>
            </p:cNvPr>
            <p:cNvSpPr/>
            <p:nvPr/>
          </p:nvSpPr>
          <p:spPr>
            <a:xfrm rot="5400000">
              <a:off x="9207789" y="2091910"/>
              <a:ext cx="444739" cy="615471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E6B77E8A-EE7F-E072-E016-F85E137ABD41}"/>
                </a:ext>
              </a:extLst>
            </p:cNvPr>
            <p:cNvSpPr/>
            <p:nvPr/>
          </p:nvSpPr>
          <p:spPr>
            <a:xfrm rot="5400000" flipV="1">
              <a:off x="9330226" y="1969473"/>
              <a:ext cx="191237" cy="606843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8D32634-03C2-A724-FBA6-A57A910CB110}"/>
              </a:ext>
            </a:extLst>
          </p:cNvPr>
          <p:cNvCxnSpPr>
            <a:cxnSpLocks/>
            <a:stCxn id="208" idx="6"/>
          </p:cNvCxnSpPr>
          <p:nvPr/>
        </p:nvCxnSpPr>
        <p:spPr>
          <a:xfrm flipV="1">
            <a:off x="5278809" y="3897050"/>
            <a:ext cx="3253341" cy="15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DBDDA46-30BA-FA24-DE94-A36573C12C70}"/>
                  </a:ext>
                </a:extLst>
              </p:cNvPr>
              <p:cNvSpPr txBox="1"/>
              <p:nvPr/>
            </p:nvSpPr>
            <p:spPr>
              <a:xfrm rot="16200000">
                <a:off x="4561771" y="2391237"/>
                <a:ext cx="11516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rectifier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DBDDA46-30BA-FA24-DE94-A36573C12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61771" y="2391237"/>
                <a:ext cx="115165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0474F3A-4B6B-1B21-1528-D3E368356A0F}"/>
              </a:ext>
            </a:extLst>
          </p:cNvPr>
          <p:cNvCxnSpPr/>
          <p:nvPr/>
        </p:nvCxnSpPr>
        <p:spPr>
          <a:xfrm rot="5400000" flipV="1">
            <a:off x="8211093" y="359181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89DFB0A-26C1-4619-9847-E599B83C44E1}"/>
              </a:ext>
            </a:extLst>
          </p:cNvPr>
          <p:cNvCxnSpPr/>
          <p:nvPr/>
        </p:nvCxnSpPr>
        <p:spPr>
          <a:xfrm rot="5400000" flipV="1">
            <a:off x="8203188" y="2010034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81469C9-539D-3FCC-83B7-7525D8225765}"/>
              </a:ext>
            </a:extLst>
          </p:cNvPr>
          <p:cNvCxnSpPr>
            <a:cxnSpLocks/>
          </p:cNvCxnSpPr>
          <p:nvPr/>
        </p:nvCxnSpPr>
        <p:spPr>
          <a:xfrm flipV="1">
            <a:off x="5252852" y="1712591"/>
            <a:ext cx="1217072" cy="4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AA30E6E-9466-6B44-9110-BA3417578262}"/>
              </a:ext>
            </a:extLst>
          </p:cNvPr>
          <p:cNvGrpSpPr/>
          <p:nvPr/>
        </p:nvGrpSpPr>
        <p:grpSpPr>
          <a:xfrm rot="5400000">
            <a:off x="8004748" y="2695686"/>
            <a:ext cx="1091308" cy="254069"/>
            <a:chOff x="4774161" y="1682364"/>
            <a:chExt cx="1521864" cy="693028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6CFEEFF-0E1B-80FC-D196-0B80E6D28F13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B7A1DC1-AE37-FAFE-C0DD-C0D3A0E6EEA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2556D7D-D25C-993E-B4B3-95E011FB06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A5522B5-7E0F-ED31-E4F7-73F952C20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D1BCDD6-BB30-F1C5-EA0B-FEFAA33F4D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2479F27-04F4-EBEC-4433-27049F545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53BF32C-7F7E-C372-890E-1D66CBC21C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7D42CD0-6908-D1BC-A604-BEBD61651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Oval 206">
            <a:extLst>
              <a:ext uri="{FF2B5EF4-FFF2-40B4-BE49-F238E27FC236}">
                <a16:creationId xmlns:a16="http://schemas.microsoft.com/office/drawing/2014/main" id="{FFBCD22D-B22D-30F0-6E56-D5D89DC85AE0}"/>
              </a:ext>
            </a:extLst>
          </p:cNvPr>
          <p:cNvSpPr/>
          <p:nvPr/>
        </p:nvSpPr>
        <p:spPr>
          <a:xfrm>
            <a:off x="5168598" y="1657311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7A7DEC9-6945-8238-93A1-FFDD372D9501}"/>
              </a:ext>
            </a:extLst>
          </p:cNvPr>
          <p:cNvSpPr/>
          <p:nvPr/>
        </p:nvSpPr>
        <p:spPr>
          <a:xfrm>
            <a:off x="5170496" y="3858718"/>
            <a:ext cx="108313" cy="108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954C315-31AE-E2A4-544B-0984F9C9AACB}"/>
              </a:ext>
            </a:extLst>
          </p:cNvPr>
          <p:cNvCxnSpPr>
            <a:cxnSpLocks/>
          </p:cNvCxnSpPr>
          <p:nvPr/>
        </p:nvCxnSpPr>
        <p:spPr>
          <a:xfrm flipV="1">
            <a:off x="7444650" y="1695653"/>
            <a:ext cx="1071970" cy="1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DED42F3-08AF-CC33-3710-7EC43D24D850}"/>
                  </a:ext>
                </a:extLst>
              </p:cNvPr>
              <p:cNvSpPr txBox="1"/>
              <p:nvPr/>
            </p:nvSpPr>
            <p:spPr>
              <a:xfrm>
                <a:off x="6863074" y="1019962"/>
                <a:ext cx="2120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DED42F3-08AF-CC33-3710-7EC43D24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74" y="1019962"/>
                <a:ext cx="212045" cy="307777"/>
              </a:xfrm>
              <a:prstGeom prst="rect">
                <a:avLst/>
              </a:prstGeom>
              <a:blipFill>
                <a:blip r:embed="rId9"/>
                <a:stretch>
                  <a:fillRect l="-25714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273D4FF-282C-7F6E-F879-ADD922EC9BC0}"/>
                  </a:ext>
                </a:extLst>
              </p:cNvPr>
              <p:cNvSpPr txBox="1"/>
              <p:nvPr/>
            </p:nvSpPr>
            <p:spPr>
              <a:xfrm>
                <a:off x="8770045" y="2664743"/>
                <a:ext cx="34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273D4FF-282C-7F6E-F879-ADD922EC9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45" y="2664743"/>
                <a:ext cx="347916" cy="307777"/>
              </a:xfrm>
              <a:prstGeom prst="rect">
                <a:avLst/>
              </a:prstGeom>
              <a:blipFill>
                <a:blip r:embed="rId10"/>
                <a:stretch>
                  <a:fillRect l="-15789" r="-3509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D64C83A-92FC-A786-E1BA-6138FB695817}"/>
              </a:ext>
            </a:extLst>
          </p:cNvPr>
          <p:cNvCxnSpPr>
            <a:cxnSpLocks/>
          </p:cNvCxnSpPr>
          <p:nvPr/>
        </p:nvCxnSpPr>
        <p:spPr>
          <a:xfrm>
            <a:off x="7704720" y="2900962"/>
            <a:ext cx="1906" cy="983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1FEDACB-0670-1015-DF5B-C07836AEBF50}"/>
              </a:ext>
            </a:extLst>
          </p:cNvPr>
          <p:cNvCxnSpPr>
            <a:cxnSpLocks/>
          </p:cNvCxnSpPr>
          <p:nvPr/>
        </p:nvCxnSpPr>
        <p:spPr>
          <a:xfrm>
            <a:off x="7693003" y="1711468"/>
            <a:ext cx="3812" cy="1060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3AA08CE-7529-FED9-AC3D-766EDE3A7922}"/>
              </a:ext>
            </a:extLst>
          </p:cNvPr>
          <p:cNvCxnSpPr>
            <a:cxnSpLocks/>
          </p:cNvCxnSpPr>
          <p:nvPr/>
        </p:nvCxnSpPr>
        <p:spPr>
          <a:xfrm>
            <a:off x="7413202" y="2761615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DEE2B87-3689-8266-FDD8-593EF9D03332}"/>
              </a:ext>
            </a:extLst>
          </p:cNvPr>
          <p:cNvCxnSpPr>
            <a:cxnSpLocks/>
          </p:cNvCxnSpPr>
          <p:nvPr/>
        </p:nvCxnSpPr>
        <p:spPr>
          <a:xfrm>
            <a:off x="7409139" y="2880284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A11A630-7936-A1FB-B34D-A3D269036D38}"/>
                  </a:ext>
                </a:extLst>
              </p:cNvPr>
              <p:cNvSpPr txBox="1"/>
              <p:nvPr/>
            </p:nvSpPr>
            <p:spPr>
              <a:xfrm>
                <a:off x="7999863" y="2664744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A11A630-7936-A1FB-B34D-A3D26903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863" y="2664744"/>
                <a:ext cx="241540" cy="307777"/>
              </a:xfrm>
              <a:prstGeom prst="rect">
                <a:avLst/>
              </a:prstGeom>
              <a:blipFill>
                <a:blip r:embed="rId11"/>
                <a:stretch>
                  <a:fillRect l="-17500" r="-175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31219AC-305F-8563-8695-37F3C77848E8}"/>
              </a:ext>
            </a:extLst>
          </p:cNvPr>
          <p:cNvCxnSpPr>
            <a:cxnSpLocks/>
          </p:cNvCxnSpPr>
          <p:nvPr/>
        </p:nvCxnSpPr>
        <p:spPr>
          <a:xfrm>
            <a:off x="6243283" y="2918868"/>
            <a:ext cx="1906" cy="983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C73E461-5C7E-0AEF-27B3-F0BC2FDFC631}"/>
              </a:ext>
            </a:extLst>
          </p:cNvPr>
          <p:cNvCxnSpPr>
            <a:cxnSpLocks/>
          </p:cNvCxnSpPr>
          <p:nvPr/>
        </p:nvCxnSpPr>
        <p:spPr>
          <a:xfrm>
            <a:off x="6231566" y="1729374"/>
            <a:ext cx="3812" cy="1060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62459B6-0984-6A7A-25AD-23B5B6B4CA67}"/>
              </a:ext>
            </a:extLst>
          </p:cNvPr>
          <p:cNvCxnSpPr>
            <a:cxnSpLocks/>
          </p:cNvCxnSpPr>
          <p:nvPr/>
        </p:nvCxnSpPr>
        <p:spPr>
          <a:xfrm>
            <a:off x="5951765" y="2779521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1C98AD3-F80B-5909-56DB-90C003E513D1}"/>
              </a:ext>
            </a:extLst>
          </p:cNvPr>
          <p:cNvCxnSpPr>
            <a:cxnSpLocks/>
          </p:cNvCxnSpPr>
          <p:nvPr/>
        </p:nvCxnSpPr>
        <p:spPr>
          <a:xfrm>
            <a:off x="5947702" y="2898190"/>
            <a:ext cx="561134" cy="7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734DB14-3A6A-0980-69FF-AE6C562FF6CB}"/>
                  </a:ext>
                </a:extLst>
              </p:cNvPr>
              <p:cNvSpPr txBox="1"/>
              <p:nvPr/>
            </p:nvSpPr>
            <p:spPr>
              <a:xfrm>
                <a:off x="6538426" y="2682650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734DB14-3A6A-0980-69FF-AE6C562F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26" y="2682650"/>
                <a:ext cx="241540" cy="307777"/>
              </a:xfrm>
              <a:prstGeom prst="rect">
                <a:avLst/>
              </a:prstGeom>
              <a:blipFill>
                <a:blip r:embed="rId12"/>
                <a:stretch>
                  <a:fillRect l="-20513" r="-1794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>
            <a:extLst>
              <a:ext uri="{FF2B5EF4-FFF2-40B4-BE49-F238E27FC236}">
                <a16:creationId xmlns:a16="http://schemas.microsoft.com/office/drawing/2014/main" id="{96DCD5A9-7044-60C0-3479-CC40D1187CB5}"/>
              </a:ext>
            </a:extLst>
          </p:cNvPr>
          <p:cNvSpPr txBox="1"/>
          <p:nvPr/>
        </p:nvSpPr>
        <p:spPr>
          <a:xfrm>
            <a:off x="1382050" y="4165816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L-type LC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B304975-71FF-538B-CA95-78EB886B8D3D}"/>
                  </a:ext>
                </a:extLst>
              </p:cNvPr>
              <p:cNvSpPr txBox="1"/>
              <p:nvPr/>
            </p:nvSpPr>
            <p:spPr>
              <a:xfrm>
                <a:off x="5831404" y="4165816"/>
                <a:ext cx="2204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-type LC filter</a:t>
                </a: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B304975-71FF-538B-CA95-78EB886B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404" y="4165816"/>
                <a:ext cx="2204642" cy="461665"/>
              </a:xfrm>
              <a:prstGeom prst="rect">
                <a:avLst/>
              </a:prstGeom>
              <a:blipFill>
                <a:blip r:embed="rId13"/>
                <a:stretch>
                  <a:fillRect t="-9211" r="-4155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65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10192"/>
                <a:ext cx="7546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Analysis: </a:t>
                </a:r>
                <a:r>
                  <a:rPr lang="en-US" sz="2800" b="1" dirty="0">
                    <a:solidFill>
                      <a:srgbClr val="00CC00"/>
                    </a:solidFill>
                    <a:latin typeface="Livvic" panose="020B0604020202020204" charset="0"/>
                  </a:rPr>
                  <a:t>Full Wave Rectifier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800" b="1" dirty="0">
                    <a:solidFill>
                      <a:srgbClr val="00CC00"/>
                    </a:solidFill>
                    <a:latin typeface="Livvic" panose="020B0604020202020204" charset="0"/>
                  </a:rPr>
                  <a:t>-Filter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10192"/>
                <a:ext cx="7546829" cy="523220"/>
              </a:xfrm>
              <a:prstGeom prst="rect">
                <a:avLst/>
              </a:prstGeom>
              <a:blipFill>
                <a:blip r:embed="rId3"/>
                <a:stretch>
                  <a:fillRect l="-161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76320A11-0DA2-5F90-3585-1F2A7FB35F34}"/>
              </a:ext>
            </a:extLst>
          </p:cNvPr>
          <p:cNvSpPr txBox="1"/>
          <p:nvPr/>
        </p:nvSpPr>
        <p:spPr>
          <a:xfrm>
            <a:off x="622215" y="588463"/>
            <a:ext cx="3577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CC00"/>
                </a:solidFill>
                <a:latin typeface="Livvic" panose="020B0604020202020204" charset="0"/>
              </a:rPr>
              <a:t>Full-wave Rectifier with filter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D640BD-9299-A30B-BAED-CCA7E4882297}"/>
              </a:ext>
            </a:extLst>
          </p:cNvPr>
          <p:cNvCxnSpPr>
            <a:cxnSpLocks/>
          </p:cNvCxnSpPr>
          <p:nvPr/>
        </p:nvCxnSpPr>
        <p:spPr>
          <a:xfrm flipV="1">
            <a:off x="1869601" y="2122266"/>
            <a:ext cx="975966" cy="6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AC2EA3-E8C7-C523-8B98-93F7DCAF5A39}"/>
              </a:ext>
            </a:extLst>
          </p:cNvPr>
          <p:cNvGrpSpPr/>
          <p:nvPr/>
        </p:nvGrpSpPr>
        <p:grpSpPr>
          <a:xfrm>
            <a:off x="2026076" y="1906264"/>
            <a:ext cx="1008993" cy="465081"/>
            <a:chOff x="6132786" y="1608613"/>
            <a:chExt cx="1008993" cy="465081"/>
          </a:xfrm>
        </p:grpSpPr>
        <p:sp>
          <p:nvSpPr>
            <p:cNvPr id="2" name="Flowchart: Merge 1">
              <a:extLst>
                <a:ext uri="{FF2B5EF4-FFF2-40B4-BE49-F238E27FC236}">
                  <a16:creationId xmlns:a16="http://schemas.microsoft.com/office/drawing/2014/main" id="{3D0EE12F-9AB9-BEDA-A41A-E1BFB1D8B4B9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0C421A-4AC2-4356-F521-8E2DA8D59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F4845D-4D85-AE86-59A4-7C713B66262F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A808AA-902B-E37B-6E16-694324EC7271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831959"/>
              <a:ext cx="336749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001DA2-F455-DDA4-27F7-02D91CD5CD22}"/>
              </a:ext>
            </a:extLst>
          </p:cNvPr>
          <p:cNvCxnSpPr>
            <a:cxnSpLocks/>
          </p:cNvCxnSpPr>
          <p:nvPr/>
        </p:nvCxnSpPr>
        <p:spPr>
          <a:xfrm flipV="1">
            <a:off x="339522" y="4316914"/>
            <a:ext cx="634627" cy="15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675F2-AED9-D1DA-9822-659894F04F33}"/>
              </a:ext>
            </a:extLst>
          </p:cNvPr>
          <p:cNvCxnSpPr>
            <a:cxnSpLocks/>
          </p:cNvCxnSpPr>
          <p:nvPr/>
        </p:nvCxnSpPr>
        <p:spPr>
          <a:xfrm flipH="1">
            <a:off x="326675" y="2150657"/>
            <a:ext cx="12847" cy="89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6841B1-CD5C-D520-FC4C-E8D94D0D51DB}"/>
              </a:ext>
            </a:extLst>
          </p:cNvPr>
          <p:cNvCxnSpPr>
            <a:cxnSpLocks/>
          </p:cNvCxnSpPr>
          <p:nvPr/>
        </p:nvCxnSpPr>
        <p:spPr>
          <a:xfrm flipH="1">
            <a:off x="326675" y="3478387"/>
            <a:ext cx="7866" cy="861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1E338-E98E-DB9F-F366-7552DE2EC669}"/>
                  </a:ext>
                </a:extLst>
              </p:cNvPr>
              <p:cNvSpPr txBox="1"/>
              <p:nvPr/>
            </p:nvSpPr>
            <p:spPr>
              <a:xfrm>
                <a:off x="1177165" y="1930542"/>
                <a:ext cx="378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1E338-E98E-DB9F-F366-7552DE2E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65" y="1930542"/>
                <a:ext cx="3783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13905-AF1C-EF94-441B-34F41E5108FD}"/>
                  </a:ext>
                </a:extLst>
              </p:cNvPr>
              <p:cNvSpPr txBox="1"/>
              <p:nvPr/>
            </p:nvSpPr>
            <p:spPr>
              <a:xfrm rot="16200000">
                <a:off x="-434996" y="2326255"/>
                <a:ext cx="1151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𝐴𝐶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Mains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13905-AF1C-EF94-441B-34F41E510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4996" y="2326255"/>
                <a:ext cx="1151658" cy="369332"/>
              </a:xfrm>
              <a:prstGeom prst="rect">
                <a:avLst/>
              </a:prstGeom>
              <a:blipFill>
                <a:blip r:embed="rId6"/>
                <a:stretch>
                  <a:fillRect l="-10000" t="-3175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A025D0-8935-B456-E243-CDCE9FE514BB}"/>
              </a:ext>
            </a:extLst>
          </p:cNvPr>
          <p:cNvCxnSpPr>
            <a:cxnSpLocks/>
          </p:cNvCxnSpPr>
          <p:nvPr/>
        </p:nvCxnSpPr>
        <p:spPr>
          <a:xfrm>
            <a:off x="1382545" y="2826005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36556D-66D5-E2B4-BF43-15751707FFF6}"/>
              </a:ext>
            </a:extLst>
          </p:cNvPr>
          <p:cNvGrpSpPr/>
          <p:nvPr/>
        </p:nvGrpSpPr>
        <p:grpSpPr>
          <a:xfrm rot="5400000">
            <a:off x="-136166" y="2915889"/>
            <a:ext cx="2216273" cy="619828"/>
            <a:chOff x="2919257" y="1823540"/>
            <a:chExt cx="3928227" cy="7482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E423FED-53F7-BDFC-ACE7-7058E3E3794D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38BED45-15B7-4945-4123-B82359C3D5F7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40D53E0-66BE-7B39-A174-3327B1C0B29D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E2416F9-9C76-6AE7-2989-58F8BB4D89AA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D793D61-CDA1-FE73-4DEE-74019B18DE4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54C396-842C-1214-AB52-5E179150A1A5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F049C6-96D2-AFFA-B908-48F07C64EAD4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B5060686-C357-A2F3-62A0-E86E0536DCB3}"/>
              </a:ext>
            </a:extLst>
          </p:cNvPr>
          <p:cNvSpPr/>
          <p:nvPr/>
        </p:nvSpPr>
        <p:spPr>
          <a:xfrm rot="5400000" flipV="1">
            <a:off x="1625763" y="2693232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8D5A4FC-9699-2A2D-3766-7324915E9E0A}"/>
              </a:ext>
            </a:extLst>
          </p:cNvPr>
          <p:cNvSpPr/>
          <p:nvPr/>
        </p:nvSpPr>
        <p:spPr>
          <a:xfrm rot="5400000" flipV="1">
            <a:off x="1625762" y="2947352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7AEB2D2-0492-4235-137C-24E5375B5C40}"/>
              </a:ext>
            </a:extLst>
          </p:cNvPr>
          <p:cNvSpPr/>
          <p:nvPr/>
        </p:nvSpPr>
        <p:spPr>
          <a:xfrm rot="5400000">
            <a:off x="1755628" y="2823098"/>
            <a:ext cx="184016" cy="522769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4EBEC3D-F1F4-0B75-50E0-215C18B6D300}"/>
              </a:ext>
            </a:extLst>
          </p:cNvPr>
          <p:cNvSpPr/>
          <p:nvPr/>
        </p:nvSpPr>
        <p:spPr>
          <a:xfrm rot="5400000" flipV="1">
            <a:off x="1622022" y="3198554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309ED31-1A27-8214-C05A-C19247DDD6E4}"/>
              </a:ext>
            </a:extLst>
          </p:cNvPr>
          <p:cNvSpPr/>
          <p:nvPr/>
        </p:nvSpPr>
        <p:spPr>
          <a:xfrm rot="5400000">
            <a:off x="1750595" y="3077388"/>
            <a:ext cx="188398" cy="520973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E0D065-13B3-6624-711F-DD6B509DACAF}"/>
              </a:ext>
            </a:extLst>
          </p:cNvPr>
          <p:cNvCxnSpPr>
            <a:cxnSpLocks/>
          </p:cNvCxnSpPr>
          <p:nvPr/>
        </p:nvCxnSpPr>
        <p:spPr>
          <a:xfrm>
            <a:off x="1867683" y="2118493"/>
            <a:ext cx="3836" cy="1152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2D837C-431D-1243-3094-18A6B6D0F60D}"/>
              </a:ext>
            </a:extLst>
          </p:cNvPr>
          <p:cNvCxnSpPr>
            <a:cxnSpLocks/>
          </p:cNvCxnSpPr>
          <p:nvPr/>
        </p:nvCxnSpPr>
        <p:spPr>
          <a:xfrm>
            <a:off x="1824553" y="4179712"/>
            <a:ext cx="0" cy="121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19A425-70C7-E591-BBE5-C439ABFF92E2}"/>
              </a:ext>
            </a:extLst>
          </p:cNvPr>
          <p:cNvGrpSpPr/>
          <p:nvPr/>
        </p:nvGrpSpPr>
        <p:grpSpPr>
          <a:xfrm>
            <a:off x="81548" y="3037160"/>
            <a:ext cx="456992" cy="442000"/>
            <a:chOff x="955450" y="2751293"/>
            <a:chExt cx="456992" cy="442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F2C73F-26F3-FA75-7017-8A0C619CDD64}"/>
                </a:ext>
              </a:extLst>
            </p:cNvPr>
            <p:cNvSpPr/>
            <p:nvPr/>
          </p:nvSpPr>
          <p:spPr>
            <a:xfrm>
              <a:off x="955450" y="2751293"/>
              <a:ext cx="456992" cy="44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FB4A57-C27C-A3D8-86E6-A4D9C9F55DC7}"/>
                </a:ext>
              </a:extLst>
            </p:cNvPr>
            <p:cNvSpPr/>
            <p:nvPr/>
          </p:nvSpPr>
          <p:spPr>
            <a:xfrm>
              <a:off x="1061763" y="2861467"/>
              <a:ext cx="244366" cy="209884"/>
            </a:xfrm>
            <a:custGeom>
              <a:avLst/>
              <a:gdLst>
                <a:gd name="connsiteX0" fmla="*/ 0 w 244366"/>
                <a:gd name="connsiteY0" fmla="*/ 83759 h 209884"/>
                <a:gd name="connsiteX1" fmla="*/ 102476 w 244366"/>
                <a:gd name="connsiteY1" fmla="*/ 4932 h 209884"/>
                <a:gd name="connsiteX2" fmla="*/ 149772 w 244366"/>
                <a:gd name="connsiteY2" fmla="*/ 209884 h 209884"/>
                <a:gd name="connsiteX3" fmla="*/ 149772 w 244366"/>
                <a:gd name="connsiteY3" fmla="*/ 209884 h 209884"/>
                <a:gd name="connsiteX4" fmla="*/ 244366 w 244366"/>
                <a:gd name="connsiteY4" fmla="*/ 154704 h 209884"/>
                <a:gd name="connsiteX5" fmla="*/ 244366 w 244366"/>
                <a:gd name="connsiteY5" fmla="*/ 154704 h 20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366" h="209884">
                  <a:moveTo>
                    <a:pt x="0" y="83759"/>
                  </a:moveTo>
                  <a:cubicBezTo>
                    <a:pt x="38757" y="33835"/>
                    <a:pt x="77514" y="-16089"/>
                    <a:pt x="102476" y="4932"/>
                  </a:cubicBezTo>
                  <a:cubicBezTo>
                    <a:pt x="127438" y="25953"/>
                    <a:pt x="149772" y="209884"/>
                    <a:pt x="149772" y="209884"/>
                  </a:cubicBezTo>
                  <a:lnTo>
                    <a:pt x="149772" y="209884"/>
                  </a:lnTo>
                  <a:lnTo>
                    <a:pt x="244366" y="154704"/>
                  </a:lnTo>
                  <a:lnTo>
                    <a:pt x="244366" y="15470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82D8CF-F2E2-E823-D762-916601C65415}"/>
              </a:ext>
            </a:extLst>
          </p:cNvPr>
          <p:cNvCxnSpPr>
            <a:cxnSpLocks/>
          </p:cNvCxnSpPr>
          <p:nvPr/>
        </p:nvCxnSpPr>
        <p:spPr>
          <a:xfrm flipV="1">
            <a:off x="338588" y="2132455"/>
            <a:ext cx="628042" cy="1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276D3E-FB82-6E76-B9AB-ADC412A0B9BD}"/>
              </a:ext>
            </a:extLst>
          </p:cNvPr>
          <p:cNvCxnSpPr>
            <a:cxnSpLocks/>
          </p:cNvCxnSpPr>
          <p:nvPr/>
        </p:nvCxnSpPr>
        <p:spPr>
          <a:xfrm flipV="1">
            <a:off x="1834727" y="4285983"/>
            <a:ext cx="984234" cy="26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E8CB40-9E55-FD04-1D11-7FF9437BAEC1}"/>
              </a:ext>
            </a:extLst>
          </p:cNvPr>
          <p:cNvCxnSpPr>
            <a:cxnSpLocks/>
          </p:cNvCxnSpPr>
          <p:nvPr/>
        </p:nvCxnSpPr>
        <p:spPr>
          <a:xfrm>
            <a:off x="1470908" y="2817741"/>
            <a:ext cx="3729" cy="80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6F0D7E5-2444-996F-3A60-10D144C3EA7A}"/>
              </a:ext>
            </a:extLst>
          </p:cNvPr>
          <p:cNvGrpSpPr/>
          <p:nvPr/>
        </p:nvGrpSpPr>
        <p:grpSpPr>
          <a:xfrm rot="5400000">
            <a:off x="4361314" y="2519759"/>
            <a:ext cx="1091308" cy="254069"/>
            <a:chOff x="4774161" y="1682364"/>
            <a:chExt cx="1521864" cy="693028"/>
          </a:xfrm>
        </p:grpSpPr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B4F3E74E-D40E-E485-5342-5C7D96F6EAD0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61" y="2096814"/>
              <a:ext cx="20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57E28BF2-DD11-9845-7333-DFB1FCB2969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F5CACABE-9EAF-946A-9F2A-7ACBC6451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0812D9FD-0A08-0F48-57B2-DD4BDA78F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777D22E-253E-A47B-7AA0-DB491E37F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ABBE5411-0B0E-4359-81C5-0647A0704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F7B22F62-EF39-DD78-F5F7-E727D99A1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82B2A0BD-B7A9-192A-5973-417C7D8F6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A955AF23-D488-1C38-338D-5336673F24B7}"/>
              </a:ext>
            </a:extLst>
          </p:cNvPr>
          <p:cNvSpPr/>
          <p:nvPr/>
        </p:nvSpPr>
        <p:spPr>
          <a:xfrm rot="5400000" flipV="1">
            <a:off x="1605485" y="2436585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1CF3D93-BBF9-0EBB-5238-A15C3DF0C8B5}"/>
              </a:ext>
            </a:extLst>
          </p:cNvPr>
          <p:cNvSpPr/>
          <p:nvPr/>
        </p:nvSpPr>
        <p:spPr>
          <a:xfrm rot="5400000" flipV="1">
            <a:off x="1642678" y="2178961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767918F-ECD1-EB87-C9CB-5041D36F65B7}"/>
              </a:ext>
            </a:extLst>
          </p:cNvPr>
          <p:cNvSpPr/>
          <p:nvPr/>
        </p:nvSpPr>
        <p:spPr>
          <a:xfrm rot="5400000">
            <a:off x="1737470" y="2566627"/>
            <a:ext cx="184016" cy="522769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06A6104-A619-D547-7202-80BECB8F1768}"/>
              </a:ext>
            </a:extLst>
          </p:cNvPr>
          <p:cNvSpPr/>
          <p:nvPr/>
        </p:nvSpPr>
        <p:spPr>
          <a:xfrm rot="5400000">
            <a:off x="1750639" y="2312893"/>
            <a:ext cx="184016" cy="522769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AD60350-21B3-4222-B472-1EB911258471}"/>
              </a:ext>
            </a:extLst>
          </p:cNvPr>
          <p:cNvSpPr/>
          <p:nvPr/>
        </p:nvSpPr>
        <p:spPr>
          <a:xfrm rot="5400000" flipV="1">
            <a:off x="1616390" y="3446444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59075EC-A1FE-6960-48D8-7505DFEDF4BA}"/>
              </a:ext>
            </a:extLst>
          </p:cNvPr>
          <p:cNvSpPr/>
          <p:nvPr/>
        </p:nvSpPr>
        <p:spPr>
          <a:xfrm rot="5400000" flipV="1">
            <a:off x="1605485" y="3702804"/>
            <a:ext cx="438136" cy="528380"/>
          </a:xfrm>
          <a:prstGeom prst="arc">
            <a:avLst>
              <a:gd name="adj1" fmla="val 10646628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E5433DB-6D52-3BF5-6DC1-479B3BC732DE}"/>
              </a:ext>
            </a:extLst>
          </p:cNvPr>
          <p:cNvSpPr/>
          <p:nvPr/>
        </p:nvSpPr>
        <p:spPr>
          <a:xfrm rot="5400000">
            <a:off x="1734296" y="3324467"/>
            <a:ext cx="188398" cy="520973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1B41F62-B59A-C30C-EBDF-86B9A4B41569}"/>
              </a:ext>
            </a:extLst>
          </p:cNvPr>
          <p:cNvSpPr/>
          <p:nvPr/>
        </p:nvSpPr>
        <p:spPr>
          <a:xfrm rot="5400000">
            <a:off x="1743777" y="3578372"/>
            <a:ext cx="188398" cy="520973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7BBB9B-D90A-EE5C-0A3F-826816C12FA6}"/>
              </a:ext>
            </a:extLst>
          </p:cNvPr>
          <p:cNvCxnSpPr>
            <a:cxnSpLocks/>
          </p:cNvCxnSpPr>
          <p:nvPr/>
        </p:nvCxnSpPr>
        <p:spPr>
          <a:xfrm flipV="1">
            <a:off x="1568246" y="3189711"/>
            <a:ext cx="3319119" cy="26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54234E9E-629E-0161-4503-6949415D37C5}"/>
              </a:ext>
            </a:extLst>
          </p:cNvPr>
          <p:cNvCxnSpPr>
            <a:cxnSpLocks/>
          </p:cNvCxnSpPr>
          <p:nvPr/>
        </p:nvCxnSpPr>
        <p:spPr>
          <a:xfrm flipH="1">
            <a:off x="3013280" y="2109672"/>
            <a:ext cx="15933" cy="9498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3D532EDE-F6B1-2588-7F80-10BEC768FAAE}"/>
              </a:ext>
            </a:extLst>
          </p:cNvPr>
          <p:cNvCxnSpPr>
            <a:cxnSpLocks/>
          </p:cNvCxnSpPr>
          <p:nvPr/>
        </p:nvCxnSpPr>
        <p:spPr>
          <a:xfrm>
            <a:off x="3002780" y="3320820"/>
            <a:ext cx="0" cy="967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Arc 1029">
            <a:extLst>
              <a:ext uri="{FF2B5EF4-FFF2-40B4-BE49-F238E27FC236}">
                <a16:creationId xmlns:a16="http://schemas.microsoft.com/office/drawing/2014/main" id="{B251219D-9BAC-BB7A-1F31-9C12AF5CAC07}"/>
              </a:ext>
            </a:extLst>
          </p:cNvPr>
          <p:cNvSpPr/>
          <p:nvPr/>
        </p:nvSpPr>
        <p:spPr>
          <a:xfrm rot="5400000">
            <a:off x="2874446" y="3051724"/>
            <a:ext cx="278396" cy="293904"/>
          </a:xfrm>
          <a:prstGeom prst="arc">
            <a:avLst>
              <a:gd name="adj1" fmla="val 10646628"/>
              <a:gd name="adj2" fmla="val 132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0E8F6731-32AD-4127-96B3-C7C20D09CAEE}"/>
              </a:ext>
            </a:extLst>
          </p:cNvPr>
          <p:cNvGrpSpPr/>
          <p:nvPr/>
        </p:nvGrpSpPr>
        <p:grpSpPr>
          <a:xfrm>
            <a:off x="2092170" y="4065264"/>
            <a:ext cx="921111" cy="465081"/>
            <a:chOff x="6132786" y="1608613"/>
            <a:chExt cx="972296" cy="465081"/>
          </a:xfrm>
        </p:grpSpPr>
        <p:sp>
          <p:nvSpPr>
            <p:cNvPr id="1040" name="Flowchart: Merge 1039">
              <a:extLst>
                <a:ext uri="{FF2B5EF4-FFF2-40B4-BE49-F238E27FC236}">
                  <a16:creationId xmlns:a16="http://schemas.microsoft.com/office/drawing/2014/main" id="{D7A65819-7C62-27CC-4402-14A28253A1CD}"/>
                </a:ext>
              </a:extLst>
            </p:cNvPr>
            <p:cNvSpPr/>
            <p:nvPr/>
          </p:nvSpPr>
          <p:spPr>
            <a:xfrm rot="16200000">
              <a:off x="6391188" y="1659852"/>
              <a:ext cx="465080" cy="362604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E942FCA5-D32B-4151-C312-7183104AFC5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030" y="1608613"/>
              <a:ext cx="0" cy="465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07B1F52D-9FAA-67F6-8539-1C8135AEC264}"/>
                </a:ext>
              </a:extLst>
            </p:cNvPr>
            <p:cNvCxnSpPr>
              <a:cxnSpLocks/>
            </p:cNvCxnSpPr>
            <p:nvPr/>
          </p:nvCxnSpPr>
          <p:spPr>
            <a:xfrm>
              <a:off x="6132786" y="1829332"/>
              <a:ext cx="309640" cy="0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D1E23EE2-9AAE-73CC-339C-997E1E02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030" y="1829332"/>
              <a:ext cx="300052" cy="2627"/>
            </a:xfrm>
            <a:prstGeom prst="line">
              <a:avLst/>
            </a:prstGeom>
            <a:ln w="381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AFBEBD0A-4C8E-368C-149D-12AA2A73F407}"/>
              </a:ext>
            </a:extLst>
          </p:cNvPr>
          <p:cNvCxnSpPr>
            <a:cxnSpLocks/>
          </p:cNvCxnSpPr>
          <p:nvPr/>
        </p:nvCxnSpPr>
        <p:spPr>
          <a:xfrm>
            <a:off x="3029213" y="2123742"/>
            <a:ext cx="427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903E126-AC3B-0ADF-1A1C-52D624C72E4E}"/>
              </a:ext>
            </a:extLst>
          </p:cNvPr>
          <p:cNvSpPr txBox="1"/>
          <p:nvPr/>
        </p:nvSpPr>
        <p:spPr>
          <a:xfrm>
            <a:off x="2349604" y="151365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C4202ED-019A-84B6-AB49-098D3BA4C99A}"/>
              </a:ext>
            </a:extLst>
          </p:cNvPr>
          <p:cNvSpPr txBox="1"/>
          <p:nvPr/>
        </p:nvSpPr>
        <p:spPr>
          <a:xfrm>
            <a:off x="2281915" y="459717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7915FE72-A6BB-1C11-B61F-30EEADF71730}"/>
                  </a:ext>
                </a:extLst>
              </p:cNvPr>
              <p:cNvSpPr txBox="1"/>
              <p:nvPr/>
            </p:nvSpPr>
            <p:spPr>
              <a:xfrm>
                <a:off x="2411649" y="2524644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7915FE72-A6BB-1C11-B61F-30EEADF71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49" y="2524644"/>
                <a:ext cx="45499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962C452D-DB6C-7938-370E-411429172C80}"/>
              </a:ext>
            </a:extLst>
          </p:cNvPr>
          <p:cNvCxnSpPr>
            <a:cxnSpLocks/>
          </p:cNvCxnSpPr>
          <p:nvPr/>
        </p:nvCxnSpPr>
        <p:spPr>
          <a:xfrm>
            <a:off x="2411649" y="2524644"/>
            <a:ext cx="4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DC482A6D-6238-991B-53F9-34894A169B28}"/>
                  </a:ext>
                </a:extLst>
              </p:cNvPr>
              <p:cNvSpPr txBox="1"/>
              <p:nvPr/>
            </p:nvSpPr>
            <p:spPr>
              <a:xfrm>
                <a:off x="2375653" y="3601891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DC482A6D-6238-991B-53F9-34894A169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53" y="3601891"/>
                <a:ext cx="45499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DAC6AA2E-2FAC-ED3C-BCAD-A24D508A2E09}"/>
              </a:ext>
            </a:extLst>
          </p:cNvPr>
          <p:cNvCxnSpPr>
            <a:cxnSpLocks/>
          </p:cNvCxnSpPr>
          <p:nvPr/>
        </p:nvCxnSpPr>
        <p:spPr>
          <a:xfrm>
            <a:off x="2351164" y="3940916"/>
            <a:ext cx="4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1352B22-7B60-65F0-EB2B-ACFD9A90D350}"/>
                  </a:ext>
                </a:extLst>
              </p:cNvPr>
              <p:cNvSpPr txBox="1"/>
              <p:nvPr/>
            </p:nvSpPr>
            <p:spPr>
              <a:xfrm>
                <a:off x="2209518" y="2968163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1352B22-7B60-65F0-EB2B-ACFD9A90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18" y="2968163"/>
                <a:ext cx="3337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2BE760A6-918A-898C-A5DC-AC0B402BF5FC}"/>
                  </a:ext>
                </a:extLst>
              </p:cNvPr>
              <p:cNvSpPr txBox="1"/>
              <p:nvPr/>
            </p:nvSpPr>
            <p:spPr>
              <a:xfrm>
                <a:off x="1969929" y="223995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2BE760A6-918A-898C-A5DC-AC0B402BF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929" y="2239952"/>
                <a:ext cx="421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CACA124A-8916-9F3C-AC9A-FABD2A1C8826}"/>
                  </a:ext>
                </a:extLst>
              </p:cNvPr>
              <p:cNvSpPr txBox="1"/>
              <p:nvPr/>
            </p:nvSpPr>
            <p:spPr>
              <a:xfrm>
                <a:off x="2002269" y="295322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CACA124A-8916-9F3C-AC9A-FABD2A1C8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69" y="2953224"/>
                <a:ext cx="421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E4D59F41-8273-6627-5FA0-C31D6991DEC9}"/>
                  </a:ext>
                </a:extLst>
              </p:cNvPr>
              <p:cNvSpPr txBox="1"/>
              <p:nvPr/>
            </p:nvSpPr>
            <p:spPr>
              <a:xfrm>
                <a:off x="2028809" y="315335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E4D59F41-8273-6627-5FA0-C31D6991D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09" y="3153356"/>
                <a:ext cx="421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TextBox 1067">
                <a:extLst>
                  <a:ext uri="{FF2B5EF4-FFF2-40B4-BE49-F238E27FC236}">
                    <a16:creationId xmlns:a16="http://schemas.microsoft.com/office/drawing/2014/main" id="{28702987-96EA-25FE-5F9A-295E19BF28D5}"/>
                  </a:ext>
                </a:extLst>
              </p:cNvPr>
              <p:cNvSpPr txBox="1"/>
              <p:nvPr/>
            </p:nvSpPr>
            <p:spPr>
              <a:xfrm>
                <a:off x="2029142" y="374671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8" name="TextBox 1067">
                <a:extLst>
                  <a:ext uri="{FF2B5EF4-FFF2-40B4-BE49-F238E27FC236}">
                    <a16:creationId xmlns:a16="http://schemas.microsoft.com/office/drawing/2014/main" id="{28702987-96EA-25FE-5F9A-295E19BF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42" y="3746714"/>
                <a:ext cx="421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TextBox 1068">
                <a:extLst>
                  <a:ext uri="{FF2B5EF4-FFF2-40B4-BE49-F238E27FC236}">
                    <a16:creationId xmlns:a16="http://schemas.microsoft.com/office/drawing/2014/main" id="{2D94D1DF-54F5-D222-6D1C-2371DE2E422C}"/>
                  </a:ext>
                </a:extLst>
              </p:cNvPr>
              <p:cNvSpPr txBox="1"/>
              <p:nvPr/>
            </p:nvSpPr>
            <p:spPr>
              <a:xfrm>
                <a:off x="2040818" y="2637056"/>
                <a:ext cx="337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9" name="TextBox 1068">
                <a:extLst>
                  <a:ext uri="{FF2B5EF4-FFF2-40B4-BE49-F238E27FC236}">
                    <a16:creationId xmlns:a16="http://schemas.microsoft.com/office/drawing/2014/main" id="{2D94D1DF-54F5-D222-6D1C-2371DE2E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18" y="2637056"/>
                <a:ext cx="3374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CDDB4E37-67E2-FC9C-308F-572EC2A36C93}"/>
                  </a:ext>
                </a:extLst>
              </p:cNvPr>
              <p:cNvSpPr txBox="1"/>
              <p:nvPr/>
            </p:nvSpPr>
            <p:spPr>
              <a:xfrm>
                <a:off x="2083522" y="3550303"/>
                <a:ext cx="337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CDDB4E37-67E2-FC9C-308F-572EC2A3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22" y="3550303"/>
                <a:ext cx="33740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6FF8557-C39A-F121-FEBE-EE6D3BDC1CED}"/>
                  </a:ext>
                </a:extLst>
              </p:cNvPr>
              <p:cNvSpPr txBox="1"/>
              <p:nvPr/>
            </p:nvSpPr>
            <p:spPr>
              <a:xfrm>
                <a:off x="590078" y="233242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6FF8557-C39A-F121-FEBE-EE6D3BDC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8" y="2332424"/>
                <a:ext cx="4219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E282305E-377E-44B7-C884-2FDD61355B9A}"/>
                  </a:ext>
                </a:extLst>
              </p:cNvPr>
              <p:cNvSpPr txBox="1"/>
              <p:nvPr/>
            </p:nvSpPr>
            <p:spPr>
              <a:xfrm>
                <a:off x="606498" y="361718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E282305E-377E-44B7-C884-2FDD6135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8" y="3617188"/>
                <a:ext cx="42191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951451C3-5081-4093-5C1B-745648DE704B}"/>
                  </a:ext>
                </a:extLst>
              </p:cNvPr>
              <p:cNvSpPr txBox="1"/>
              <p:nvPr/>
            </p:nvSpPr>
            <p:spPr>
              <a:xfrm>
                <a:off x="4947764" y="2077741"/>
                <a:ext cx="3735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951451C3-5081-4093-5C1B-745648DE7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64" y="2077741"/>
                <a:ext cx="37356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67F9225A-5019-B6BB-B588-A699863702D4}"/>
              </a:ext>
            </a:extLst>
          </p:cNvPr>
          <p:cNvCxnSpPr>
            <a:cxnSpLocks/>
          </p:cNvCxnSpPr>
          <p:nvPr/>
        </p:nvCxnSpPr>
        <p:spPr>
          <a:xfrm>
            <a:off x="5128961" y="2755985"/>
            <a:ext cx="5622" cy="3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282C2528-28C2-7440-28AC-6B7147EE5F21}"/>
                  </a:ext>
                </a:extLst>
              </p:cNvPr>
              <p:cNvSpPr txBox="1"/>
              <p:nvPr/>
            </p:nvSpPr>
            <p:spPr>
              <a:xfrm>
                <a:off x="2763500" y="1791342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282C2528-28C2-7440-28AC-6B7147EE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500" y="1791342"/>
                <a:ext cx="45499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1699442A-B6F8-64E1-DCB7-15896F43DF50}"/>
                  </a:ext>
                </a:extLst>
              </p:cNvPr>
              <p:cNvSpPr txBox="1"/>
              <p:nvPr/>
            </p:nvSpPr>
            <p:spPr>
              <a:xfrm>
                <a:off x="2974550" y="3782311"/>
                <a:ext cx="454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1699442A-B6F8-64E1-DCB7-15896F43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50" y="3782311"/>
                <a:ext cx="45499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C1F70110-16B9-C608-A81F-67A646BF734E}"/>
              </a:ext>
            </a:extLst>
          </p:cNvPr>
          <p:cNvGrpSpPr/>
          <p:nvPr/>
        </p:nvGrpSpPr>
        <p:grpSpPr>
          <a:xfrm>
            <a:off x="5237296" y="613082"/>
            <a:ext cx="3983182" cy="4355724"/>
            <a:chOff x="5163212" y="539408"/>
            <a:chExt cx="3983182" cy="4355724"/>
          </a:xfrm>
        </p:grpSpPr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5C96289C-2DC7-0D29-4950-715B53A5289D}"/>
                </a:ext>
              </a:extLst>
            </p:cNvPr>
            <p:cNvCxnSpPr>
              <a:cxnSpLocks/>
              <a:endCxn id="1105" idx="0"/>
            </p:cNvCxnSpPr>
            <p:nvPr/>
          </p:nvCxnSpPr>
          <p:spPr>
            <a:xfrm>
              <a:off x="5552722" y="539408"/>
              <a:ext cx="3301" cy="3849546"/>
            </a:xfrm>
            <a:prstGeom prst="line">
              <a:avLst/>
            </a:prstGeom>
            <a:ln w="254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9CCB51E2-D70A-283C-D6D9-A85492AA5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839" y="1814638"/>
              <a:ext cx="3442200" cy="0"/>
            </a:xfrm>
            <a:prstGeom prst="line">
              <a:avLst/>
            </a:prstGeom>
            <a:ln w="254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422B7B65-AC30-C64B-A8E2-8481D391E001}"/>
                </a:ext>
              </a:extLst>
            </p:cNvPr>
            <p:cNvSpPr/>
            <p:nvPr/>
          </p:nvSpPr>
          <p:spPr>
            <a:xfrm>
              <a:off x="5568488" y="1326678"/>
              <a:ext cx="785834" cy="474298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4E9F2973-81E0-BFB7-E29E-CB71A98CA89E}"/>
                </a:ext>
              </a:extLst>
            </p:cNvPr>
            <p:cNvSpPr/>
            <p:nvPr/>
          </p:nvSpPr>
          <p:spPr>
            <a:xfrm>
              <a:off x="7109269" y="1326678"/>
              <a:ext cx="754947" cy="503726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DBF0502B-1B91-E7C2-92EF-6C268536139E}"/>
                </a:ext>
              </a:extLst>
            </p:cNvPr>
            <p:cNvSpPr/>
            <p:nvPr/>
          </p:nvSpPr>
          <p:spPr>
            <a:xfrm rot="10800000">
              <a:off x="6360428" y="1826829"/>
              <a:ext cx="754947" cy="492580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52C9B318-35E2-60E9-000F-54896BD86480}"/>
                </a:ext>
              </a:extLst>
            </p:cNvPr>
            <p:cNvSpPr txBox="1"/>
            <p:nvPr/>
          </p:nvSpPr>
          <p:spPr>
            <a:xfrm>
              <a:off x="5291414" y="1668257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FBF63F00-9028-4906-F179-D7C8381678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6918" y="1777506"/>
              <a:ext cx="2595" cy="2592470"/>
            </a:xfrm>
            <a:prstGeom prst="line">
              <a:avLst/>
            </a:prstGeom>
            <a:ln w="22225">
              <a:solidFill>
                <a:srgbClr val="0099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39579FBC-AF29-9933-DE81-373EB641E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009" y="2943191"/>
              <a:ext cx="3445030" cy="0"/>
            </a:xfrm>
            <a:prstGeom prst="line">
              <a:avLst/>
            </a:prstGeom>
            <a:ln w="254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5D894619-B57F-7A63-11C8-81CA276B9077}"/>
                </a:ext>
              </a:extLst>
            </p:cNvPr>
            <p:cNvSpPr/>
            <p:nvPr/>
          </p:nvSpPr>
          <p:spPr>
            <a:xfrm>
              <a:off x="5565658" y="2468727"/>
              <a:ext cx="785834" cy="460802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5E8E9DEB-6D9E-197A-64AB-09D82C850D1B}"/>
                </a:ext>
              </a:extLst>
            </p:cNvPr>
            <p:cNvSpPr/>
            <p:nvPr/>
          </p:nvSpPr>
          <p:spPr>
            <a:xfrm>
              <a:off x="7106439" y="2468727"/>
              <a:ext cx="754947" cy="490229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A178398F-E5EC-789C-83EF-9B972B64666C}"/>
                </a:ext>
              </a:extLst>
            </p:cNvPr>
            <p:cNvSpPr txBox="1"/>
            <p:nvPr/>
          </p:nvSpPr>
          <p:spPr>
            <a:xfrm>
              <a:off x="5323639" y="2797106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B9D3450E-D4C3-C809-86C9-455DF7B1B95F}"/>
                </a:ext>
              </a:extLst>
            </p:cNvPr>
            <p:cNvSpPr/>
            <p:nvPr/>
          </p:nvSpPr>
          <p:spPr>
            <a:xfrm rot="10800000">
              <a:off x="7848937" y="1811127"/>
              <a:ext cx="754947" cy="492580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8" name="TextBox 1097">
                  <a:extLst>
                    <a:ext uri="{FF2B5EF4-FFF2-40B4-BE49-F238E27FC236}">
                      <a16:creationId xmlns:a16="http://schemas.microsoft.com/office/drawing/2014/main" id="{A651AF99-522C-7686-033B-68D768FFD5A0}"/>
                    </a:ext>
                  </a:extLst>
                </p:cNvPr>
                <p:cNvSpPr txBox="1"/>
                <p:nvPr/>
              </p:nvSpPr>
              <p:spPr>
                <a:xfrm>
                  <a:off x="8420786" y="4362481"/>
                  <a:ext cx="443391" cy="496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8" name="TextBox 1097">
                  <a:extLst>
                    <a:ext uri="{FF2B5EF4-FFF2-40B4-BE49-F238E27FC236}">
                      <a16:creationId xmlns:a16="http://schemas.microsoft.com/office/drawing/2014/main" id="{A651AF99-522C-7686-033B-68D768FFD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786" y="4362481"/>
                  <a:ext cx="443391" cy="4962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DBED9C42-AC88-A9E2-FC85-3EF4AF527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009" y="3620450"/>
              <a:ext cx="3445030" cy="0"/>
            </a:xfrm>
            <a:prstGeom prst="line">
              <a:avLst/>
            </a:prstGeom>
            <a:ln w="254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B690ACB-367A-D87D-CA89-F91740DEEBBF}"/>
                </a:ext>
              </a:extLst>
            </p:cNvPr>
            <p:cNvSpPr/>
            <p:nvPr/>
          </p:nvSpPr>
          <p:spPr>
            <a:xfrm>
              <a:off x="6358215" y="3154465"/>
              <a:ext cx="785834" cy="460802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B49BEA02-4C8E-15FC-1499-8B6A95A6CCBB}"/>
                </a:ext>
              </a:extLst>
            </p:cNvPr>
            <p:cNvSpPr txBox="1"/>
            <p:nvPr/>
          </p:nvSpPr>
          <p:spPr>
            <a:xfrm>
              <a:off x="5337593" y="3466412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3B83849A-FF0D-841D-166A-AF6EBDB53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8140" y="4381070"/>
              <a:ext cx="3438899" cy="0"/>
            </a:xfrm>
            <a:prstGeom prst="line">
              <a:avLst/>
            </a:prstGeom>
            <a:ln w="254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F5E1129-D0F7-D5CB-8F11-53F4ED3C8B58}"/>
                </a:ext>
              </a:extLst>
            </p:cNvPr>
            <p:cNvSpPr/>
            <p:nvPr/>
          </p:nvSpPr>
          <p:spPr>
            <a:xfrm>
              <a:off x="5571789" y="3906606"/>
              <a:ext cx="785834" cy="460802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EAD79D08-3554-9020-0ADC-F23D56EA0992}"/>
                </a:ext>
              </a:extLst>
            </p:cNvPr>
            <p:cNvSpPr/>
            <p:nvPr/>
          </p:nvSpPr>
          <p:spPr>
            <a:xfrm>
              <a:off x="7112570" y="3906606"/>
              <a:ext cx="754947" cy="490229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40C8350-E049-5297-62E9-B0DF6D242C54}"/>
                </a:ext>
              </a:extLst>
            </p:cNvPr>
            <p:cNvSpPr txBox="1"/>
            <p:nvPr/>
          </p:nvSpPr>
          <p:spPr>
            <a:xfrm>
              <a:off x="5413997" y="4388954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6" name="TextBox 1105">
                  <a:extLst>
                    <a:ext uri="{FF2B5EF4-FFF2-40B4-BE49-F238E27FC236}">
                      <a16:creationId xmlns:a16="http://schemas.microsoft.com/office/drawing/2014/main" id="{FE35A178-CC8E-2BA8-47FC-2FB4A9833D04}"/>
                    </a:ext>
                  </a:extLst>
                </p:cNvPr>
                <p:cNvSpPr txBox="1"/>
                <p:nvPr/>
              </p:nvSpPr>
              <p:spPr>
                <a:xfrm>
                  <a:off x="6221221" y="4435326"/>
                  <a:ext cx="368178" cy="459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6" name="TextBox 1105">
                  <a:extLst>
                    <a:ext uri="{FF2B5EF4-FFF2-40B4-BE49-F238E27FC236}">
                      <a16:creationId xmlns:a16="http://schemas.microsoft.com/office/drawing/2014/main" id="{FE35A178-CC8E-2BA8-47FC-2FB4A983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221" y="4435326"/>
                  <a:ext cx="368178" cy="45980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TextBox 1106">
                  <a:extLst>
                    <a:ext uri="{FF2B5EF4-FFF2-40B4-BE49-F238E27FC236}">
                      <a16:creationId xmlns:a16="http://schemas.microsoft.com/office/drawing/2014/main" id="{F8F596EA-6BFE-65EF-858A-A55A75FE2B4B}"/>
                    </a:ext>
                  </a:extLst>
                </p:cNvPr>
                <p:cNvSpPr txBox="1"/>
                <p:nvPr/>
              </p:nvSpPr>
              <p:spPr>
                <a:xfrm>
                  <a:off x="6912583" y="4375942"/>
                  <a:ext cx="443391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7" name="TextBox 1106">
                  <a:extLst>
                    <a:ext uri="{FF2B5EF4-FFF2-40B4-BE49-F238E27FC236}">
                      <a16:creationId xmlns:a16="http://schemas.microsoft.com/office/drawing/2014/main" id="{F8F596EA-6BFE-65EF-858A-A55A75FE2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583" y="4375942"/>
                  <a:ext cx="443391" cy="49705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697C3385-FECE-CCEC-B444-CAC1D8D21281}"/>
                </a:ext>
              </a:extLst>
            </p:cNvPr>
            <p:cNvSpPr txBox="1"/>
            <p:nvPr/>
          </p:nvSpPr>
          <p:spPr>
            <a:xfrm>
              <a:off x="8912034" y="4355894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9" name="TextBox 1108">
                  <a:extLst>
                    <a:ext uri="{FF2B5EF4-FFF2-40B4-BE49-F238E27FC236}">
                      <a16:creationId xmlns:a16="http://schemas.microsoft.com/office/drawing/2014/main" id="{A7DBCD4B-B62C-A315-4706-B83BC1FBB0A5}"/>
                    </a:ext>
                  </a:extLst>
                </p:cNvPr>
                <p:cNvSpPr txBox="1"/>
                <p:nvPr/>
              </p:nvSpPr>
              <p:spPr>
                <a:xfrm>
                  <a:off x="7640715" y="4365140"/>
                  <a:ext cx="443391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9" name="TextBox 1108">
                  <a:extLst>
                    <a:ext uri="{FF2B5EF4-FFF2-40B4-BE49-F238E27FC236}">
                      <a16:creationId xmlns:a16="http://schemas.microsoft.com/office/drawing/2014/main" id="{A7DBCD4B-B62C-A315-4706-B83BC1FBB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715" y="4365140"/>
                  <a:ext cx="443391" cy="49705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55FFD1F3-E95C-C3AD-711C-50A6437167B0}"/>
                </a:ext>
              </a:extLst>
            </p:cNvPr>
            <p:cNvSpPr/>
            <p:nvPr/>
          </p:nvSpPr>
          <p:spPr>
            <a:xfrm>
              <a:off x="7877988" y="3111840"/>
              <a:ext cx="754947" cy="490229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844C1715-0027-F854-73B4-952C86C61D9F}"/>
                </a:ext>
              </a:extLst>
            </p:cNvPr>
            <p:cNvSpPr/>
            <p:nvPr/>
          </p:nvSpPr>
          <p:spPr>
            <a:xfrm>
              <a:off x="6332722" y="3925724"/>
              <a:ext cx="785834" cy="460802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42998128-20BF-5FC2-9F5F-BC2598E21D66}"/>
                </a:ext>
              </a:extLst>
            </p:cNvPr>
            <p:cNvSpPr/>
            <p:nvPr/>
          </p:nvSpPr>
          <p:spPr>
            <a:xfrm>
              <a:off x="7856548" y="3917700"/>
              <a:ext cx="785834" cy="460802"/>
            </a:xfrm>
            <a:custGeom>
              <a:avLst/>
              <a:gdLst>
                <a:gd name="connsiteX0" fmla="*/ 0 w 796158"/>
                <a:gd name="connsiteY0" fmla="*/ 622738 h 622738"/>
                <a:gd name="connsiteX1" fmla="*/ 441434 w 796158"/>
                <a:gd name="connsiteY1" fmla="*/ 0 h 622738"/>
                <a:gd name="connsiteX2" fmla="*/ 796158 w 796158"/>
                <a:gd name="connsiteY2" fmla="*/ 622738 h 6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58" h="622738">
                  <a:moveTo>
                    <a:pt x="0" y="622738"/>
                  </a:moveTo>
                  <a:cubicBezTo>
                    <a:pt x="154370" y="311369"/>
                    <a:pt x="308741" y="0"/>
                    <a:pt x="441434" y="0"/>
                  </a:cubicBezTo>
                  <a:cubicBezTo>
                    <a:pt x="574127" y="0"/>
                    <a:pt x="685142" y="311369"/>
                    <a:pt x="796158" y="622738"/>
                  </a:cubicBezTo>
                </a:path>
              </a:pathLst>
            </a:cu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16CA9739-1C0C-71A8-1CEE-EC0B20E2D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7872" y="1818150"/>
              <a:ext cx="2595" cy="2592470"/>
            </a:xfrm>
            <a:prstGeom prst="line">
              <a:avLst/>
            </a:prstGeom>
            <a:ln w="22225">
              <a:solidFill>
                <a:srgbClr val="0099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E8679247-CAEC-C071-B742-0F20B1436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2536" y="1800976"/>
              <a:ext cx="2595" cy="2592470"/>
            </a:xfrm>
            <a:prstGeom prst="line">
              <a:avLst/>
            </a:prstGeom>
            <a:ln w="22225">
              <a:solidFill>
                <a:srgbClr val="0099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3196D8A0-7B7F-AF1D-AED4-136C680FF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578" y="1800976"/>
              <a:ext cx="2595" cy="2592470"/>
            </a:xfrm>
            <a:prstGeom prst="line">
              <a:avLst/>
            </a:prstGeom>
            <a:ln w="22225">
              <a:solidFill>
                <a:srgbClr val="0099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Arrow Connector 1116">
              <a:extLst>
                <a:ext uri="{FF2B5EF4-FFF2-40B4-BE49-F238E27FC236}">
                  <a16:creationId xmlns:a16="http://schemas.microsoft.com/office/drawing/2014/main" id="{DFF5E955-53B9-C2BA-78B2-F19B8E6E7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725" y="2382349"/>
              <a:ext cx="0" cy="390793"/>
            </a:xfrm>
            <a:prstGeom prst="straightConnector1">
              <a:avLst/>
            </a:prstGeom>
            <a:ln w="25400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B47E9EE4-E71E-0014-F6AB-F4E82ED14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3997" y="3111840"/>
              <a:ext cx="0" cy="390793"/>
            </a:xfrm>
            <a:prstGeom prst="straightConnector1">
              <a:avLst/>
            </a:prstGeom>
            <a:ln w="25400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Arrow Connector 1118">
              <a:extLst>
                <a:ext uri="{FF2B5EF4-FFF2-40B4-BE49-F238E27FC236}">
                  <a16:creationId xmlns:a16="http://schemas.microsoft.com/office/drawing/2014/main" id="{D0259A8F-FC63-35C3-9087-135EF34D0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665" y="3906606"/>
              <a:ext cx="0" cy="390793"/>
            </a:xfrm>
            <a:prstGeom prst="straightConnector1">
              <a:avLst/>
            </a:prstGeom>
            <a:ln w="25400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1" name="TextBox 1120">
                  <a:extLst>
                    <a:ext uri="{FF2B5EF4-FFF2-40B4-BE49-F238E27FC236}">
                      <a16:creationId xmlns:a16="http://schemas.microsoft.com/office/drawing/2014/main" id="{7CA70A3D-D660-502E-E111-251DFAEC671B}"/>
                    </a:ext>
                  </a:extLst>
                </p:cNvPr>
                <p:cNvSpPr txBox="1"/>
                <p:nvPr/>
              </p:nvSpPr>
              <p:spPr>
                <a:xfrm>
                  <a:off x="5163212" y="3930272"/>
                  <a:ext cx="373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1" name="TextBox 1120">
                  <a:extLst>
                    <a:ext uri="{FF2B5EF4-FFF2-40B4-BE49-F238E27FC236}">
                      <a16:creationId xmlns:a16="http://schemas.microsoft.com/office/drawing/2014/main" id="{7CA70A3D-D660-502E-E111-251DFAEC6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212" y="3930272"/>
                  <a:ext cx="373564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99544B-06C5-9C1D-9389-E0EDCDBB234B}"/>
                  </a:ext>
                </a:extLst>
              </p:cNvPr>
              <p:cNvSpPr txBox="1"/>
              <p:nvPr/>
            </p:nvSpPr>
            <p:spPr>
              <a:xfrm>
                <a:off x="4978854" y="2458749"/>
                <a:ext cx="4281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99544B-06C5-9C1D-9389-E0EDCDBB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54" y="2458749"/>
                <a:ext cx="428194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344F9E-56E5-50CE-0C58-A8D7D7AFF563}"/>
              </a:ext>
            </a:extLst>
          </p:cNvPr>
          <p:cNvCxnSpPr>
            <a:cxnSpLocks/>
          </p:cNvCxnSpPr>
          <p:nvPr/>
        </p:nvCxnSpPr>
        <p:spPr>
          <a:xfrm>
            <a:off x="3313880" y="2733090"/>
            <a:ext cx="476" cy="475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D2B825-6D96-C070-36BB-7D2BF87D55A3}"/>
              </a:ext>
            </a:extLst>
          </p:cNvPr>
          <p:cNvCxnSpPr>
            <a:cxnSpLocks/>
          </p:cNvCxnSpPr>
          <p:nvPr/>
        </p:nvCxnSpPr>
        <p:spPr>
          <a:xfrm>
            <a:off x="3307941" y="2125994"/>
            <a:ext cx="953" cy="5574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AB6560-30CB-E7CC-1F32-98859BF04B2D}"/>
              </a:ext>
            </a:extLst>
          </p:cNvPr>
          <p:cNvGrpSpPr/>
          <p:nvPr/>
        </p:nvGrpSpPr>
        <p:grpSpPr>
          <a:xfrm>
            <a:off x="3180579" y="2678532"/>
            <a:ext cx="284988" cy="62488"/>
            <a:chOff x="4032483" y="1514336"/>
            <a:chExt cx="574458" cy="12595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BC2A32-2630-8AAF-0C3C-62BF5C70C551}"/>
                </a:ext>
              </a:extLst>
            </p:cNvPr>
            <p:cNvCxnSpPr>
              <a:cxnSpLocks/>
            </p:cNvCxnSpPr>
            <p:nvPr/>
          </p:nvCxnSpPr>
          <p:spPr>
            <a:xfrm>
              <a:off x="4032483" y="1514336"/>
              <a:ext cx="561134" cy="72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F1C7A-42BC-6F15-CCBB-CF01CEA5D3A1}"/>
                </a:ext>
              </a:extLst>
            </p:cNvPr>
            <p:cNvCxnSpPr>
              <a:cxnSpLocks/>
            </p:cNvCxnSpPr>
            <p:nvPr/>
          </p:nvCxnSpPr>
          <p:spPr>
            <a:xfrm>
              <a:off x="4045808" y="1633004"/>
              <a:ext cx="561133" cy="72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60C8AD93-2C68-28BE-4E25-3A6C9D74F13E}"/>
              </a:ext>
            </a:extLst>
          </p:cNvPr>
          <p:cNvGrpSpPr/>
          <p:nvPr/>
        </p:nvGrpSpPr>
        <p:grpSpPr>
          <a:xfrm>
            <a:off x="3440451" y="1623594"/>
            <a:ext cx="957676" cy="706128"/>
            <a:chOff x="6486974" y="1019962"/>
            <a:chExt cx="957676" cy="9968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D15EC97-0064-B141-AB11-1837A864448C}"/>
                </a:ext>
              </a:extLst>
            </p:cNvPr>
            <p:cNvGrpSpPr/>
            <p:nvPr/>
          </p:nvGrpSpPr>
          <p:grpSpPr>
            <a:xfrm rot="16200000">
              <a:off x="6655897" y="1228085"/>
              <a:ext cx="619829" cy="957676"/>
              <a:chOff x="9118065" y="1664339"/>
              <a:chExt cx="619829" cy="957676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640F6C97-51DA-AE94-C90C-B1701D2FC69A}"/>
                  </a:ext>
                </a:extLst>
              </p:cNvPr>
              <p:cNvSpPr/>
              <p:nvPr/>
            </p:nvSpPr>
            <p:spPr>
              <a:xfrm rot="5400000">
                <a:off x="9203431" y="1578973"/>
                <a:ext cx="444739" cy="615471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Arc 1023">
                <a:extLst>
                  <a:ext uri="{FF2B5EF4-FFF2-40B4-BE49-F238E27FC236}">
                    <a16:creationId xmlns:a16="http://schemas.microsoft.com/office/drawing/2014/main" id="{23CA9440-E54A-9853-09BB-E0E21E07FA59}"/>
                  </a:ext>
                </a:extLst>
              </p:cNvPr>
              <p:cNvSpPr/>
              <p:nvPr/>
            </p:nvSpPr>
            <p:spPr>
              <a:xfrm rot="5400000">
                <a:off x="9203432" y="1836922"/>
                <a:ext cx="444739" cy="615471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Arc 1025">
                <a:extLst>
                  <a:ext uri="{FF2B5EF4-FFF2-40B4-BE49-F238E27FC236}">
                    <a16:creationId xmlns:a16="http://schemas.microsoft.com/office/drawing/2014/main" id="{4A1502C3-07AF-2D4F-6E05-98EBA3139C22}"/>
                  </a:ext>
                </a:extLst>
              </p:cNvPr>
              <p:cNvSpPr/>
              <p:nvPr/>
            </p:nvSpPr>
            <p:spPr>
              <a:xfrm rot="5400000" flipV="1">
                <a:off x="9329139" y="1711216"/>
                <a:ext cx="186789" cy="608934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EFE627AC-B533-3478-9AA7-26D1C2A7E064}"/>
                  </a:ext>
                </a:extLst>
              </p:cNvPr>
              <p:cNvSpPr/>
              <p:nvPr/>
            </p:nvSpPr>
            <p:spPr>
              <a:xfrm rot="5400000">
                <a:off x="9207789" y="2091910"/>
                <a:ext cx="444739" cy="615471"/>
              </a:xfrm>
              <a:prstGeom prst="arc">
                <a:avLst>
                  <a:gd name="adj1" fmla="val 10646628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AAF6C42C-1264-044C-5D3A-E9818146F37B}"/>
                  </a:ext>
                </a:extLst>
              </p:cNvPr>
              <p:cNvSpPr/>
              <p:nvPr/>
            </p:nvSpPr>
            <p:spPr>
              <a:xfrm rot="5400000" flipV="1">
                <a:off x="9330226" y="1969473"/>
                <a:ext cx="191237" cy="606843"/>
              </a:xfrm>
              <a:prstGeom prst="arc">
                <a:avLst>
                  <a:gd name="adj1" fmla="val 10646628"/>
                  <a:gd name="adj2" fmla="val 132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9A1D21D9-3D1F-8A52-F636-1BDC74563B74}"/>
                    </a:ext>
                  </a:extLst>
                </p:cNvPr>
                <p:cNvSpPr txBox="1"/>
                <p:nvPr/>
              </p:nvSpPr>
              <p:spPr>
                <a:xfrm>
                  <a:off x="6863074" y="1019962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9A1D21D9-3D1F-8A52-F636-1BDC74563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074" y="1019962"/>
                  <a:ext cx="212045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B96D67D3-EC76-89A5-5B8B-E8CDDAFB3459}"/>
              </a:ext>
            </a:extLst>
          </p:cNvPr>
          <p:cNvCxnSpPr>
            <a:cxnSpLocks/>
          </p:cNvCxnSpPr>
          <p:nvPr/>
        </p:nvCxnSpPr>
        <p:spPr>
          <a:xfrm>
            <a:off x="4407482" y="2721141"/>
            <a:ext cx="476" cy="475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31188F56-E23A-31EB-9F69-1DD591D6C1D5}"/>
              </a:ext>
            </a:extLst>
          </p:cNvPr>
          <p:cNvCxnSpPr>
            <a:cxnSpLocks/>
          </p:cNvCxnSpPr>
          <p:nvPr/>
        </p:nvCxnSpPr>
        <p:spPr>
          <a:xfrm>
            <a:off x="4401543" y="2114045"/>
            <a:ext cx="953" cy="5574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6276E039-857F-BA3C-86E0-ED1F91A648E5}"/>
              </a:ext>
            </a:extLst>
          </p:cNvPr>
          <p:cNvGrpSpPr/>
          <p:nvPr/>
        </p:nvGrpSpPr>
        <p:grpSpPr>
          <a:xfrm>
            <a:off x="4274181" y="2666583"/>
            <a:ext cx="284988" cy="62488"/>
            <a:chOff x="4032483" y="1514336"/>
            <a:chExt cx="574458" cy="125959"/>
          </a:xfrm>
        </p:grpSpPr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F3A904C2-3D7C-BE47-3F60-184F7D11E990}"/>
                </a:ext>
              </a:extLst>
            </p:cNvPr>
            <p:cNvCxnSpPr>
              <a:cxnSpLocks/>
            </p:cNvCxnSpPr>
            <p:nvPr/>
          </p:nvCxnSpPr>
          <p:spPr>
            <a:xfrm>
              <a:off x="4032483" y="1514336"/>
              <a:ext cx="561134" cy="72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D8D6285C-9FB3-F689-8F85-BACEC7E20320}"/>
                </a:ext>
              </a:extLst>
            </p:cNvPr>
            <p:cNvCxnSpPr>
              <a:cxnSpLocks/>
            </p:cNvCxnSpPr>
            <p:nvPr/>
          </p:nvCxnSpPr>
          <p:spPr>
            <a:xfrm>
              <a:off x="4045808" y="1633004"/>
              <a:ext cx="561133" cy="72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BDC42203-BD19-B3E3-385C-E33EF3C2E290}"/>
              </a:ext>
            </a:extLst>
          </p:cNvPr>
          <p:cNvCxnSpPr>
            <a:cxnSpLocks/>
          </p:cNvCxnSpPr>
          <p:nvPr/>
        </p:nvCxnSpPr>
        <p:spPr>
          <a:xfrm>
            <a:off x="4398127" y="2095814"/>
            <a:ext cx="5061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72E312C8-9672-71BF-D99A-D3437D2A461E}"/>
              </a:ext>
            </a:extLst>
          </p:cNvPr>
          <p:cNvCxnSpPr>
            <a:stCxn id="1103" idx="1"/>
          </p:cNvCxnSpPr>
          <p:nvPr/>
        </p:nvCxnSpPr>
        <p:spPr>
          <a:xfrm>
            <a:off x="6081583" y="3980280"/>
            <a:ext cx="581900" cy="135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21B123A1-4391-92FC-885E-B1B0074787F0}"/>
              </a:ext>
            </a:extLst>
          </p:cNvPr>
          <p:cNvCxnSpPr/>
          <p:nvPr/>
        </p:nvCxnSpPr>
        <p:spPr>
          <a:xfrm>
            <a:off x="6837740" y="3993022"/>
            <a:ext cx="581900" cy="135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C8D9FA68-E12A-F6B5-71A0-7D8FB9C21004}"/>
              </a:ext>
            </a:extLst>
          </p:cNvPr>
          <p:cNvCxnSpPr/>
          <p:nvPr/>
        </p:nvCxnSpPr>
        <p:spPr>
          <a:xfrm>
            <a:off x="7585049" y="4006551"/>
            <a:ext cx="581900" cy="135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" name="TextBox 1131">
            <a:extLst>
              <a:ext uri="{FF2B5EF4-FFF2-40B4-BE49-F238E27FC236}">
                <a16:creationId xmlns:a16="http://schemas.microsoft.com/office/drawing/2014/main" id="{3E7A37D3-8034-C4D9-F09D-168A47393AF6}"/>
              </a:ext>
            </a:extLst>
          </p:cNvPr>
          <p:cNvSpPr txBox="1"/>
          <p:nvPr/>
        </p:nvSpPr>
        <p:spPr>
          <a:xfrm>
            <a:off x="3474800" y="4422145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from rectifier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D720BF5A-631B-99CA-6840-8E9A1589BD56}"/>
              </a:ext>
            </a:extLst>
          </p:cNvPr>
          <p:cNvSpPr txBox="1"/>
          <p:nvPr/>
        </p:nvSpPr>
        <p:spPr>
          <a:xfrm>
            <a:off x="6087001" y="11687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CEF106D5-8A08-3323-9C3E-7BEF95140CF5}"/>
              </a:ext>
            </a:extLst>
          </p:cNvPr>
          <p:cNvCxnSpPr>
            <a:cxnSpLocks/>
            <a:stCxn id="1132" idx="0"/>
          </p:cNvCxnSpPr>
          <p:nvPr/>
        </p:nvCxnSpPr>
        <p:spPr>
          <a:xfrm flipV="1">
            <a:off x="4357414" y="4116046"/>
            <a:ext cx="1446950" cy="30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79F8272-CE3C-CBFA-3671-3ED3A2B9DC24}"/>
              </a:ext>
            </a:extLst>
          </p:cNvPr>
          <p:cNvSpPr txBox="1"/>
          <p:nvPr/>
        </p:nvSpPr>
        <p:spPr>
          <a:xfrm>
            <a:off x="3479125" y="4770405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from filter</a:t>
            </a:r>
          </a:p>
        </p:txBody>
      </p: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2BD5D188-368D-D9D3-810C-97F548F466FC}"/>
              </a:ext>
            </a:extLst>
          </p:cNvPr>
          <p:cNvCxnSpPr>
            <a:cxnSpLocks/>
          </p:cNvCxnSpPr>
          <p:nvPr/>
        </p:nvCxnSpPr>
        <p:spPr>
          <a:xfrm flipV="1">
            <a:off x="4916267" y="4090088"/>
            <a:ext cx="1436180" cy="803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1" name="TextBox 1140">
            <a:extLst>
              <a:ext uri="{FF2B5EF4-FFF2-40B4-BE49-F238E27FC236}">
                <a16:creationId xmlns:a16="http://schemas.microsoft.com/office/drawing/2014/main" id="{BC939921-2BDA-493B-0FA5-CB0526C5F195}"/>
              </a:ext>
            </a:extLst>
          </p:cNvPr>
          <p:cNvSpPr txBox="1"/>
          <p:nvPr/>
        </p:nvSpPr>
        <p:spPr>
          <a:xfrm>
            <a:off x="5842301" y="221747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D744439E-2F57-4E56-E61F-405664B7BD0F}"/>
              </a:ext>
            </a:extLst>
          </p:cNvPr>
          <p:cNvSpPr txBox="1"/>
          <p:nvPr/>
        </p:nvSpPr>
        <p:spPr>
          <a:xfrm>
            <a:off x="6701295" y="299195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3473225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Percentage of Regulation of Rectifier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83274-8BAD-24C8-8194-3D65418C4602}"/>
              </a:ext>
            </a:extLst>
          </p:cNvPr>
          <p:cNvSpPr txBox="1"/>
          <p:nvPr/>
        </p:nvSpPr>
        <p:spPr>
          <a:xfrm>
            <a:off x="0" y="475697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Steady DC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FADA3-FA1A-3F4C-2C05-F711E10A15EF}"/>
                  </a:ext>
                </a:extLst>
              </p:cNvPr>
              <p:cNvSpPr txBox="1"/>
              <p:nvPr/>
            </p:nvSpPr>
            <p:spPr>
              <a:xfrm>
                <a:off x="255679" y="979770"/>
                <a:ext cx="5231240" cy="846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FADA3-FA1A-3F4C-2C05-F711E10A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9" y="979770"/>
                <a:ext cx="5231240" cy="846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30F2B2-0C64-5A4A-5B63-FDD125DED249}"/>
                  </a:ext>
                </a:extLst>
              </p:cNvPr>
              <p:cNvSpPr txBox="1"/>
              <p:nvPr/>
            </p:nvSpPr>
            <p:spPr>
              <a:xfrm>
                <a:off x="2417895" y="1897700"/>
                <a:ext cx="6591292" cy="850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𝒇𝑪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𝑝𝑒𝑟𝑐𝑒𝑛𝑡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𝑟𝑒𝑔𝑢𝑙𝑎𝑡𝑖𝑜𝑛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30F2B2-0C64-5A4A-5B63-FDD125DE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895" y="1897700"/>
                <a:ext cx="6591292" cy="850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84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Full Wave Rectifier: </a:t>
            </a:r>
            <a:r>
              <a:rPr lang="en-US" sz="2400" b="1" dirty="0">
                <a:solidFill>
                  <a:srgbClr val="FF0000"/>
                </a:solidFill>
                <a:latin typeface="Livvic" panose="020B0604020202020204" charset="0"/>
              </a:rPr>
              <a:t>Ripple Factor C-type </a:t>
            </a:r>
            <a:r>
              <a:rPr lang="en-US" sz="2400" b="1" dirty="0" err="1">
                <a:solidFill>
                  <a:srgbClr val="FF0000"/>
                </a:solidFill>
                <a:latin typeface="Livvic" panose="020B0604020202020204" charset="0"/>
              </a:rPr>
              <a:t>ckt</a:t>
            </a:r>
            <a:endParaRPr lang="en-US" sz="2400" b="1" dirty="0">
              <a:solidFill>
                <a:srgbClr val="FF0000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/>
              <p:nvPr/>
            </p:nvSpPr>
            <p:spPr>
              <a:xfrm>
                <a:off x="906758" y="791022"/>
                <a:ext cx="3932936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𝑅𝑖𝑝𝑝𝑙𝑒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B94F6-3179-BAE0-7B43-EA2D49C6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58" y="791022"/>
                <a:ext cx="3932936" cy="879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D40A62-7EAA-3E9E-D1C5-6E91530562CF}"/>
                  </a:ext>
                </a:extLst>
              </p:cNvPr>
              <p:cNvSpPr txBox="1"/>
              <p:nvPr/>
            </p:nvSpPr>
            <p:spPr>
              <a:xfrm>
                <a:off x="3879585" y="2086568"/>
                <a:ext cx="1879041" cy="938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𝑓𝐶𝑅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D40A62-7EAA-3E9E-D1C5-6E915305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85" y="2086568"/>
                <a:ext cx="1879041" cy="938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248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pPr/>
              <a:t>47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Concept Questions-3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184288" y="-199274"/>
            <a:ext cx="345728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0" y="564204"/>
            <a:ext cx="63193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Q.1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Having lost his 2.4-V cellphone charger, an electrical engineering student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tries several stores but does not find adaptors with outputs less than 3 V.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 then decides to put his knowledge of electronics to work and constructs the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circuit shown in Fig. a, where three identical diodes in forward bias produce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 total voltage of Vou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3VD ≈ 2.4 V and resistor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sustains the remaining 600 mV.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Neglect the current drawn by the cellphone.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Determine the reverse saturation current (Is) of diode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 that Vout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2.4 V.</a:t>
            </a:r>
          </a:p>
          <a:p>
            <a:pPr marL="342900" indent="-342900"/>
            <a:r>
              <a:rPr lang="en-US" dirty="0">
                <a:latin typeface="Times New Roman" pitchFamily="18" charset="0"/>
                <a:cs typeface="Times New Roman" pitchFamily="18" charset="0"/>
              </a:rPr>
              <a:t>(b)   Compute Vout if the adaptor voltage is in fact 3.1 V.  </a:t>
            </a:r>
          </a:p>
        </p:txBody>
      </p:sp>
      <p:pic>
        <p:nvPicPr>
          <p:cNvPr id="13" name="Picture 12" descr="diode_assign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046" y="199923"/>
            <a:ext cx="2943225" cy="1533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2714337"/>
            <a:ext cx="69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Q.2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Plot the currents trough R1 and D1 as a function of Vin for the circuit shown in Fig. b 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Assume a constant voltage diode model and VB =2V.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7343" y="3429399"/>
            <a:ext cx="1821244" cy="123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7590139" y="1688764"/>
            <a:ext cx="42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77998" y="3151654"/>
            <a:ext cx="44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19807" y="46021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3797635"/>
            <a:ext cx="5077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Q.3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constructing a full- wave rectifier. A student mistakenly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has swapped the terminals of D3 as depicted in Fig. 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Explain what happens by showing the output waveform. 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92836" y="2068616"/>
            <a:ext cx="2182482" cy="11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0310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Other type of diodes</a:t>
            </a:r>
            <a:endParaRPr lang="en-US" sz="2400" b="1" dirty="0">
              <a:solidFill>
                <a:srgbClr val="FF0000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ener Diode Symbol">
            <a:extLst>
              <a:ext uri="{FF2B5EF4-FFF2-40B4-BE49-F238E27FC236}">
                <a16:creationId xmlns:a16="http://schemas.microsoft.com/office/drawing/2014/main" id="{5872FFAF-3125-580A-6BA2-977081BCE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4" t="8651" r="20777" b="5588"/>
          <a:stretch/>
        </p:blipFill>
        <p:spPr bwMode="auto">
          <a:xfrm>
            <a:off x="241595" y="1636894"/>
            <a:ext cx="3302387" cy="23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-I Characteristics of Zener Diode">
            <a:extLst>
              <a:ext uri="{FF2B5EF4-FFF2-40B4-BE49-F238E27FC236}">
                <a16:creationId xmlns:a16="http://schemas.microsoft.com/office/drawing/2014/main" id="{F86D58B5-7970-25F8-EACB-948851934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" t="7716" r="3885" b="4067"/>
          <a:stretch/>
        </p:blipFill>
        <p:spPr bwMode="auto">
          <a:xfrm>
            <a:off x="4035156" y="916867"/>
            <a:ext cx="4974032" cy="34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96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Other type of diodes</a:t>
            </a:r>
            <a:endParaRPr lang="en-US" sz="2400" b="1" dirty="0">
              <a:solidFill>
                <a:srgbClr val="FF0000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3170D2-1854-2519-F2E3-CE2720A4DF68}"/>
              </a:ext>
            </a:extLst>
          </p:cNvPr>
          <p:cNvSpPr txBox="1"/>
          <p:nvPr/>
        </p:nvSpPr>
        <p:spPr>
          <a:xfrm>
            <a:off x="3817819" y="601985"/>
            <a:ext cx="347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Solar cell diode</a:t>
            </a:r>
            <a:endParaRPr lang="en-US" sz="2400" b="1" dirty="0">
              <a:solidFill>
                <a:srgbClr val="FF0000"/>
              </a:solidFill>
              <a:latin typeface="Livvic" panose="020B0604020202020204" charset="0"/>
            </a:endParaRPr>
          </a:p>
        </p:txBody>
      </p:sp>
      <p:pic>
        <p:nvPicPr>
          <p:cNvPr id="2050" name="Picture 2" descr="Photodiode Pinout, Features, Uses &amp; Datasheet">
            <a:extLst>
              <a:ext uri="{FF2B5EF4-FFF2-40B4-BE49-F238E27FC236}">
                <a16:creationId xmlns:a16="http://schemas.microsoft.com/office/drawing/2014/main" id="{016C94BF-9F74-4968-9B3B-A2405CDC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" y="1047812"/>
            <a:ext cx="28479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Photovoltaic Cells Generate Electricity">
            <a:extLst>
              <a:ext uri="{FF2B5EF4-FFF2-40B4-BE49-F238E27FC236}">
                <a16:creationId xmlns:a16="http://schemas.microsoft.com/office/drawing/2014/main" id="{38817D68-A018-5BC3-092E-2A2344137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9"/>
          <a:stretch/>
        </p:blipFill>
        <p:spPr bwMode="auto">
          <a:xfrm>
            <a:off x="3556157" y="1593444"/>
            <a:ext cx="5453030" cy="31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07F653-9299-BA8B-E2C5-EB3F6D728137}"/>
              </a:ext>
            </a:extLst>
          </p:cNvPr>
          <p:cNvSpPr txBox="1"/>
          <p:nvPr/>
        </p:nvSpPr>
        <p:spPr>
          <a:xfrm>
            <a:off x="111515" y="601986"/>
            <a:ext cx="347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Photo diode</a:t>
            </a:r>
            <a:endParaRPr lang="en-US" sz="2400" b="1" dirty="0">
              <a:solidFill>
                <a:srgbClr val="FF0000"/>
              </a:solidFill>
              <a:latin typeface="Livv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2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Energy Band Diagram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Band Theory of Semiconductors">
            <a:extLst>
              <a:ext uri="{FF2B5EF4-FFF2-40B4-BE49-F238E27FC236}">
                <a16:creationId xmlns:a16="http://schemas.microsoft.com/office/drawing/2014/main" id="{12052830-4D00-CACA-6992-B2F694CAA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3" b="12215"/>
          <a:stretch/>
        </p:blipFill>
        <p:spPr bwMode="auto">
          <a:xfrm>
            <a:off x="289856" y="1265948"/>
            <a:ext cx="8395719" cy="375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31B9-9F0D-1EF9-8FC2-B4B6E13B869A}"/>
              </a:ext>
            </a:extLst>
          </p:cNvPr>
          <p:cNvSpPr txBox="1"/>
          <p:nvPr/>
        </p:nvSpPr>
        <p:spPr>
          <a:xfrm>
            <a:off x="4321698" y="555111"/>
            <a:ext cx="41564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u="sng" dirty="0">
                <a:solidFill>
                  <a:srgbClr val="FF0000"/>
                </a:solidFill>
              </a:rPr>
              <a:t>Metals</a:t>
            </a:r>
            <a:r>
              <a:rPr lang="en-US" sz="1400" b="1" dirty="0">
                <a:solidFill>
                  <a:srgbClr val="080808"/>
                </a:solidFill>
              </a:rPr>
              <a:t>: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Resitivity~10</a:t>
            </a:r>
            <a:r>
              <a:rPr lang="en-US" sz="1400" b="1" baseline="30000" dirty="0"/>
              <a:t>-6</a:t>
            </a:r>
            <a:r>
              <a:rPr lang="en-US" sz="1400" b="1" dirty="0"/>
              <a:t> Ω cm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u="sng" dirty="0">
                <a:solidFill>
                  <a:srgbClr val="FF0000"/>
                </a:solidFill>
              </a:rPr>
              <a:t>Semiconductors</a:t>
            </a:r>
            <a:r>
              <a:rPr lang="en-US" sz="1400" b="1" dirty="0"/>
              <a:t>: resitivity~10</a:t>
            </a:r>
            <a:r>
              <a:rPr lang="en-US" sz="1400" b="1" baseline="30000" dirty="0"/>
              <a:t>-3</a:t>
            </a:r>
            <a:r>
              <a:rPr lang="en-US" sz="1400" b="1" dirty="0"/>
              <a:t> to 10</a:t>
            </a:r>
            <a:r>
              <a:rPr lang="en-US" sz="1400" b="1" baseline="30000" dirty="0"/>
              <a:t>9</a:t>
            </a:r>
            <a:r>
              <a:rPr lang="en-US" sz="1400" b="1" dirty="0"/>
              <a:t> Ω cm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u="sng" dirty="0">
                <a:solidFill>
                  <a:srgbClr val="FF0000"/>
                </a:solidFill>
              </a:rPr>
              <a:t>Insulators</a:t>
            </a:r>
            <a:r>
              <a:rPr lang="en-US" sz="1400" b="1" dirty="0"/>
              <a:t>: resitivity~10</a:t>
            </a:r>
            <a:r>
              <a:rPr lang="en-US" sz="1400" b="1" baseline="30000" dirty="0"/>
              <a:t>22</a:t>
            </a:r>
            <a:r>
              <a:rPr lang="en-US" sz="1400" b="1" dirty="0"/>
              <a:t> Ω cm</a:t>
            </a:r>
          </a:p>
        </p:txBody>
      </p:sp>
    </p:spTree>
    <p:extLst>
      <p:ext uri="{BB962C8B-B14F-4D97-AF65-F5344CB8AC3E}">
        <p14:creationId xmlns:p14="http://schemas.microsoft.com/office/powerpoint/2010/main" val="4081835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Other type of diodes</a:t>
            </a:r>
            <a:endParaRPr lang="en-US" sz="2400" b="1" dirty="0">
              <a:solidFill>
                <a:srgbClr val="FF0000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A59BF-F456-540E-1BA0-72E2406A73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26"/>
          <a:stretch/>
        </p:blipFill>
        <p:spPr>
          <a:xfrm>
            <a:off x="263206" y="785812"/>
            <a:ext cx="8611168" cy="38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 and n-Type Semiconductors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Doped Semiconductors">
            <a:extLst>
              <a:ext uri="{FF2B5EF4-FFF2-40B4-BE49-F238E27FC236}">
                <a16:creationId xmlns:a16="http://schemas.microsoft.com/office/drawing/2014/main" id="{58944F5C-910E-A7B9-71A6-9033AECB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7" y="1084100"/>
            <a:ext cx="7838340" cy="27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2C4579-C6F7-E3C8-89DE-E26EB8FEC461}"/>
              </a:ext>
            </a:extLst>
          </p:cNvPr>
          <p:cNvSpPr txBox="1"/>
          <p:nvPr/>
        </p:nvSpPr>
        <p:spPr>
          <a:xfrm>
            <a:off x="3689130" y="4712612"/>
            <a:ext cx="5013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http://hyperphysics.phy-astr.gsu.edu/hbase/Solids/dope.html</a:t>
            </a:r>
          </a:p>
        </p:txBody>
      </p:sp>
    </p:spTree>
    <p:extLst>
      <p:ext uri="{BB962C8B-B14F-4D97-AF65-F5344CB8AC3E}">
        <p14:creationId xmlns:p14="http://schemas.microsoft.com/office/powerpoint/2010/main" val="41999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Diode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992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p-n Semiconductor (Diode)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545C0-43EF-F13F-A033-CCF80F9DA006}"/>
              </a:ext>
            </a:extLst>
          </p:cNvPr>
          <p:cNvSpPr txBox="1"/>
          <p:nvPr/>
        </p:nvSpPr>
        <p:spPr>
          <a:xfrm>
            <a:off x="5753740" y="958171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n-Silicon</a:t>
            </a:r>
          </a:p>
        </p:txBody>
      </p:sp>
      <p:pic>
        <p:nvPicPr>
          <p:cNvPr id="5" name="Picture 4" descr="A picture containing text, black, white, close&#10;&#10;Description automatically generated">
            <a:extLst>
              <a:ext uri="{FF2B5EF4-FFF2-40B4-BE49-F238E27FC236}">
                <a16:creationId xmlns:a16="http://schemas.microsoft.com/office/drawing/2014/main" id="{62C12A5A-7560-13B7-6A14-19A1AF8B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422" y="1462119"/>
            <a:ext cx="2702218" cy="2916549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8F6ABD-1ECB-3D89-87EE-30AF1378E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167" y="1462119"/>
            <a:ext cx="2702218" cy="29177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042AD3-DE5D-AF66-4B19-6D6617F5058F}"/>
              </a:ext>
            </a:extLst>
          </p:cNvPr>
          <p:cNvSpPr txBox="1"/>
          <p:nvPr/>
        </p:nvSpPr>
        <p:spPr>
          <a:xfrm>
            <a:off x="2406195" y="958171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p-Silicon</a:t>
            </a:r>
          </a:p>
        </p:txBody>
      </p:sp>
    </p:spTree>
    <p:extLst>
      <p:ext uri="{BB962C8B-B14F-4D97-AF65-F5344CB8AC3E}">
        <p14:creationId xmlns:p14="http://schemas.microsoft.com/office/powerpoint/2010/main" val="174851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p-n Semiconductor (Diode)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545C0-43EF-F13F-A033-CCF80F9DA006}"/>
              </a:ext>
            </a:extLst>
          </p:cNvPr>
          <p:cNvSpPr txBox="1"/>
          <p:nvPr/>
        </p:nvSpPr>
        <p:spPr>
          <a:xfrm>
            <a:off x="5753740" y="958171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n-Silicon</a:t>
            </a:r>
          </a:p>
        </p:txBody>
      </p:sp>
      <p:pic>
        <p:nvPicPr>
          <p:cNvPr id="5" name="Picture 4" descr="A picture containing text, black, white, close&#10;&#10;Description automatically generated">
            <a:extLst>
              <a:ext uri="{FF2B5EF4-FFF2-40B4-BE49-F238E27FC236}">
                <a16:creationId xmlns:a16="http://schemas.microsoft.com/office/drawing/2014/main" id="{62C12A5A-7560-13B7-6A14-19A1AF8B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79" y="1485767"/>
            <a:ext cx="2702218" cy="2916549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8F6ABD-1ECB-3D89-87EE-30AF1378E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892" y="1485767"/>
            <a:ext cx="2702218" cy="29177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042AD3-DE5D-AF66-4B19-6D6617F5058F}"/>
              </a:ext>
            </a:extLst>
          </p:cNvPr>
          <p:cNvSpPr txBox="1"/>
          <p:nvPr/>
        </p:nvSpPr>
        <p:spPr>
          <a:xfrm>
            <a:off x="2406195" y="958171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p-Silicon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B4FB3-AFC0-D1CE-3D94-220657B1C39C}"/>
              </a:ext>
            </a:extLst>
          </p:cNvPr>
          <p:cNvSpPr/>
          <p:nvPr/>
        </p:nvSpPr>
        <p:spPr>
          <a:xfrm>
            <a:off x="2127892" y="1485766"/>
            <a:ext cx="2585998" cy="3054700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AFF08-AE2E-C68E-5611-0159CB2F5A0D}"/>
              </a:ext>
            </a:extLst>
          </p:cNvPr>
          <p:cNvSpPr/>
          <p:nvPr/>
        </p:nvSpPr>
        <p:spPr>
          <a:xfrm>
            <a:off x="4713890" y="1485766"/>
            <a:ext cx="2585998" cy="3054700"/>
          </a:xfrm>
          <a:prstGeom prst="rect">
            <a:avLst/>
          </a:prstGeom>
          <a:solidFill>
            <a:srgbClr val="FF99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03755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38882</TotalTime>
  <Words>1820</Words>
  <Application>Microsoft Office PowerPoint</Application>
  <PresentationFormat>On-screen Show (16:9)</PresentationFormat>
  <Paragraphs>665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Cambria Math</vt:lpstr>
      <vt:lpstr>Times New Roman</vt:lpstr>
      <vt:lpstr>Calibri-Bold</vt:lpstr>
      <vt:lpstr>Fira Sans Extra Condensed Medium</vt:lpstr>
      <vt:lpstr>Catamaran Light</vt:lpstr>
      <vt:lpstr>Courier New</vt:lpstr>
      <vt:lpstr>Arial</vt:lpstr>
      <vt:lpstr>Livvic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atul sachan</cp:lastModifiedBy>
  <cp:revision>1139</cp:revision>
  <dcterms:modified xsi:type="dcterms:W3CDTF">2023-08-15T16:44:38Z</dcterms:modified>
</cp:coreProperties>
</file>