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1"/>
  </p:sldMasterIdLst>
  <p:notesMasterIdLst>
    <p:notesMasterId r:id="rId9"/>
  </p:notesMasterIdLst>
  <p:handoutMasterIdLst>
    <p:handoutMasterId r:id="rId10"/>
  </p:handoutMasterIdLst>
  <p:sldIdLst>
    <p:sldId id="599" r:id="rId2"/>
    <p:sldId id="728" r:id="rId3"/>
    <p:sldId id="730" r:id="rId4"/>
    <p:sldId id="731" r:id="rId5"/>
    <p:sldId id="732" r:id="rId6"/>
    <p:sldId id="736" r:id="rId7"/>
    <p:sldId id="735" r:id="rId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Catamaran Light" panose="020B0604020202020204" charset="0"/>
      <p:regular r:id="rId12"/>
      <p:bold r:id="rId13"/>
    </p:embeddedFon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Lao UI" panose="020B0502040204020203" pitchFamily="34" charset="0"/>
      <p:regular r:id="rId18"/>
      <p:bold r:id="rId19"/>
    </p:embeddedFont>
    <p:embeddedFont>
      <p:font typeface="Livvic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ip Mondal" initials="SM" lastIdx="1" clrIdx="0">
    <p:extLst>
      <p:ext uri="{19B8F6BF-5375-455C-9EA6-DF929625EA0E}">
        <p15:presenceInfo xmlns:p15="http://schemas.microsoft.com/office/powerpoint/2012/main" userId="f8b19755f9841b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  <a:srgbClr val="99CCFF"/>
    <a:srgbClr val="FFFF00"/>
    <a:srgbClr val="FF9900"/>
    <a:srgbClr val="080808"/>
    <a:srgbClr val="0082B0"/>
    <a:srgbClr val="3F7141"/>
    <a:srgbClr val="0099CC"/>
    <a:srgbClr val="B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E2CD75-23FF-462D-8FA4-09480D1D9082}">
  <a:tblStyle styleId="{CDE2CD75-23FF-462D-8FA4-09480D1D9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007" autoAdjust="0"/>
  </p:normalViewPr>
  <p:slideViewPr>
    <p:cSldViewPr snapToGrid="0">
      <p:cViewPr varScale="1">
        <p:scale>
          <a:sx n="80" d="100"/>
          <a:sy n="80" d="100"/>
        </p:scale>
        <p:origin x="904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05C396-FCBF-4FB4-A5D9-E2CEC2B417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DD8B70-0612-43DC-81A4-3F5B33F367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D112-AFDF-4EB7-A586-41878A3FA19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3AA10-13A0-44FB-B962-C01EAA69DF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F68A77-867D-4244-A406-9F8E059A6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08BBD-B26A-4E8E-B1A8-28CEA533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449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72707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1084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7150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04848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9108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73423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7158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5603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4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46.png"/><Relationship Id="rId3" Type="http://schemas.openxmlformats.org/officeDocument/2006/relationships/image" Target="../media/image1.png"/><Relationship Id="rId21" Type="http://schemas.openxmlformats.org/officeDocument/2006/relationships/image" Target="../media/image4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52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51.png"/><Relationship Id="rId10" Type="http://schemas.openxmlformats.org/officeDocument/2006/relationships/image" Target="../media/image15.png"/><Relationship Id="rId19" Type="http://schemas.openxmlformats.org/officeDocument/2006/relationships/image" Target="../media/image47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D7C45-FCA5-6236-9953-30ADA4667038}"/>
              </a:ext>
            </a:extLst>
          </p:cNvPr>
          <p:cNvSpPr txBox="1"/>
          <p:nvPr/>
        </p:nvSpPr>
        <p:spPr>
          <a:xfrm>
            <a:off x="1606113" y="1786920"/>
            <a:ext cx="57012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C00000"/>
                </a:solidFill>
                <a:effectLst/>
                <a:latin typeface="Calibri-Bold"/>
              </a:rPr>
              <a:t>Lecture </a:t>
            </a:r>
            <a:r>
              <a:rPr lang="en-US" sz="4800" b="1" dirty="0">
                <a:solidFill>
                  <a:srgbClr val="C00000"/>
                </a:solidFill>
                <a:latin typeface="Calibri-Bold"/>
              </a:rPr>
              <a:t>20</a:t>
            </a:r>
            <a:endParaRPr lang="en-US" sz="4800" b="1" i="0" dirty="0">
              <a:solidFill>
                <a:srgbClr val="C00000"/>
              </a:solidFill>
              <a:effectLst/>
              <a:latin typeface="Calibri-Bold"/>
            </a:endParaRPr>
          </a:p>
          <a:p>
            <a:pPr algn="ctr"/>
            <a:r>
              <a:rPr lang="en-US" sz="4800" b="1">
                <a:solidFill>
                  <a:srgbClr val="C00000"/>
                </a:solidFill>
                <a:latin typeface="Calibri-Bold"/>
              </a:rPr>
              <a:t>Nov 3, </a:t>
            </a:r>
            <a:r>
              <a:rPr lang="en-US" sz="4800" b="1" dirty="0">
                <a:solidFill>
                  <a:srgbClr val="C00000"/>
                </a:solidFill>
                <a:latin typeface="Calibri-Bold"/>
              </a:rPr>
              <a:t>2023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2145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73248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7239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Proportional (P)+ Integrated(I) Temp Controller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C7EFE44-B4A6-4511-B062-7169CC9FC1F5}"/>
              </a:ext>
            </a:extLst>
          </p:cNvPr>
          <p:cNvCxnSpPr>
            <a:cxnSpLocks/>
          </p:cNvCxnSpPr>
          <p:nvPr/>
        </p:nvCxnSpPr>
        <p:spPr>
          <a:xfrm>
            <a:off x="2726992" y="2212455"/>
            <a:ext cx="347699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00A291E3-E481-4A6D-BFB8-92823F00C00D}"/>
              </a:ext>
            </a:extLst>
          </p:cNvPr>
          <p:cNvSpPr/>
          <p:nvPr/>
        </p:nvSpPr>
        <p:spPr>
          <a:xfrm rot="5400000">
            <a:off x="2971539" y="1795434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9D5BCDD-C71F-461C-891F-39658F2850F8}"/>
              </a:ext>
            </a:extLst>
          </p:cNvPr>
          <p:cNvCxnSpPr>
            <a:cxnSpLocks/>
          </p:cNvCxnSpPr>
          <p:nvPr/>
        </p:nvCxnSpPr>
        <p:spPr>
          <a:xfrm>
            <a:off x="3518091" y="2016121"/>
            <a:ext cx="1254874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9A511CE-6F4A-4BB0-AE88-3E4CF07B7F67}"/>
              </a:ext>
            </a:extLst>
          </p:cNvPr>
          <p:cNvCxnSpPr>
            <a:cxnSpLocks/>
          </p:cNvCxnSpPr>
          <p:nvPr/>
        </p:nvCxnSpPr>
        <p:spPr>
          <a:xfrm flipV="1">
            <a:off x="2601283" y="1815003"/>
            <a:ext cx="486144" cy="373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22">
                <a:extLst>
                  <a:ext uri="{FF2B5EF4-FFF2-40B4-BE49-F238E27FC236}">
                    <a16:creationId xmlns:a16="http://schemas.microsoft.com/office/drawing/2014/main" id="{870D0B17-C4A7-44BD-B0BE-B58C65C78305}"/>
                  </a:ext>
                </a:extLst>
              </p:cNvPr>
              <p:cNvSpPr txBox="1"/>
              <p:nvPr/>
            </p:nvSpPr>
            <p:spPr>
              <a:xfrm>
                <a:off x="3032995" y="1959507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TextBox 22">
                <a:extLst>
                  <a:ext uri="{FF2B5EF4-FFF2-40B4-BE49-F238E27FC236}">
                    <a16:creationId xmlns:a16="http://schemas.microsoft.com/office/drawing/2014/main" id="{870D0B17-C4A7-44BD-B0BE-B58C65C78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995" y="1959507"/>
                <a:ext cx="302521" cy="307776"/>
              </a:xfrm>
              <a:prstGeom prst="rect">
                <a:avLst/>
              </a:prstGeom>
              <a:blipFill>
                <a:blip r:embed="rId4"/>
                <a:stretch>
                  <a:fillRect l="-10204" r="-1020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22">
                <a:extLst>
                  <a:ext uri="{FF2B5EF4-FFF2-40B4-BE49-F238E27FC236}">
                    <a16:creationId xmlns:a16="http://schemas.microsoft.com/office/drawing/2014/main" id="{56856ECA-E249-4DD6-AAB5-E21870980981}"/>
                  </a:ext>
                </a:extLst>
              </p:cNvPr>
              <p:cNvSpPr txBox="1"/>
              <p:nvPr/>
            </p:nvSpPr>
            <p:spPr>
              <a:xfrm>
                <a:off x="3043684" y="1699667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TextBox 22">
                <a:extLst>
                  <a:ext uri="{FF2B5EF4-FFF2-40B4-BE49-F238E27FC236}">
                    <a16:creationId xmlns:a16="http://schemas.microsoft.com/office/drawing/2014/main" id="{56856ECA-E249-4DD6-AAB5-E21870980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684" y="1699667"/>
                <a:ext cx="302521" cy="307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486785C5-4433-4DA1-970B-EF44B1DB6521}"/>
              </a:ext>
            </a:extLst>
          </p:cNvPr>
          <p:cNvGrpSpPr/>
          <p:nvPr/>
        </p:nvGrpSpPr>
        <p:grpSpPr>
          <a:xfrm>
            <a:off x="2060995" y="1683759"/>
            <a:ext cx="593380" cy="218197"/>
            <a:chOff x="4676775" y="1682364"/>
            <a:chExt cx="1619250" cy="69302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53C0897-E24C-4DE9-B177-DDA8E519A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4C58BFD-4BCA-4101-8854-EAB6E22AA889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F0BE386-0963-4CB6-A489-67447ECE23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8E4A36C-FFAE-4002-A064-A5D42027A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929BF20-866A-4082-AECD-D39D03740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3B9B3AC-6813-4201-B080-E51DA91EAA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144E3D8-5125-423B-80E7-994C6FA678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436A85C-7BB5-44D7-96A9-E70A55A25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20053B0-4AF1-430D-9BB9-F459B8A3CB61}"/>
              </a:ext>
            </a:extLst>
          </p:cNvPr>
          <p:cNvGrpSpPr/>
          <p:nvPr/>
        </p:nvGrpSpPr>
        <p:grpSpPr>
          <a:xfrm>
            <a:off x="2997673" y="1236259"/>
            <a:ext cx="593380" cy="218197"/>
            <a:chOff x="4676775" y="1682364"/>
            <a:chExt cx="1619250" cy="693028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32F3625-4AC7-4585-94D3-2490A5F388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18DF2FB-FCB4-4EBA-A661-F46CF35D5DD8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C48030A-1DC2-44E5-BBF1-B9672DABDB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485B303-AE00-42D1-97F0-20B5DB0316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911FB57-738D-4898-8A00-B09E32E365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06EDE6E-F62C-40D8-BEAE-B68F8A508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28E5A71-F164-4EBF-ACC0-8478822954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606B115-22DD-4625-B7D7-41845634F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A0E419F-D7E6-414B-86AC-CBBEA5AE2A93}"/>
              </a:ext>
            </a:extLst>
          </p:cNvPr>
          <p:cNvCxnSpPr>
            <a:cxnSpLocks/>
          </p:cNvCxnSpPr>
          <p:nvPr/>
        </p:nvCxnSpPr>
        <p:spPr>
          <a:xfrm flipH="1">
            <a:off x="2983550" y="1351662"/>
            <a:ext cx="153" cy="462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194F837-5923-4571-B541-3880E9733EF1}"/>
              </a:ext>
            </a:extLst>
          </p:cNvPr>
          <p:cNvCxnSpPr>
            <a:cxnSpLocks/>
          </p:cNvCxnSpPr>
          <p:nvPr/>
        </p:nvCxnSpPr>
        <p:spPr>
          <a:xfrm flipH="1">
            <a:off x="3581141" y="1379814"/>
            <a:ext cx="11530" cy="656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600EEE3-BE0A-44D4-9340-811538C4796B}"/>
              </a:ext>
            </a:extLst>
          </p:cNvPr>
          <p:cNvCxnSpPr>
            <a:cxnSpLocks/>
          </p:cNvCxnSpPr>
          <p:nvPr/>
        </p:nvCxnSpPr>
        <p:spPr>
          <a:xfrm flipH="1">
            <a:off x="2723239" y="2214818"/>
            <a:ext cx="76" cy="443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ABC8EF3-B115-4071-A01A-1EC3B3811178}"/>
              </a:ext>
            </a:extLst>
          </p:cNvPr>
          <p:cNvCxnSpPr>
            <a:cxnSpLocks/>
          </p:cNvCxnSpPr>
          <p:nvPr/>
        </p:nvCxnSpPr>
        <p:spPr>
          <a:xfrm>
            <a:off x="2479176" y="2673257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7A78F54-0F27-4590-87E0-E1CFB1A9BEC3}"/>
              </a:ext>
            </a:extLst>
          </p:cNvPr>
          <p:cNvCxnSpPr>
            <a:cxnSpLocks/>
          </p:cNvCxnSpPr>
          <p:nvPr/>
        </p:nvCxnSpPr>
        <p:spPr>
          <a:xfrm>
            <a:off x="2579423" y="2731413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58FC85F-952A-4EF2-848D-A367278A1198}"/>
              </a:ext>
            </a:extLst>
          </p:cNvPr>
          <p:cNvCxnSpPr>
            <a:cxnSpLocks/>
          </p:cNvCxnSpPr>
          <p:nvPr/>
        </p:nvCxnSpPr>
        <p:spPr>
          <a:xfrm>
            <a:off x="2671334" y="2788219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37DF556-7579-428B-8DA1-B82932976F59}"/>
              </a:ext>
            </a:extLst>
          </p:cNvPr>
          <p:cNvGrpSpPr/>
          <p:nvPr/>
        </p:nvGrpSpPr>
        <p:grpSpPr>
          <a:xfrm>
            <a:off x="2032467" y="1988394"/>
            <a:ext cx="593380" cy="218197"/>
            <a:chOff x="4676775" y="1682364"/>
            <a:chExt cx="1619250" cy="693028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E7D32CD-EFE0-4FA6-A344-E37B147E8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059607E-EE91-4043-90E6-AEC1443F909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0B0C130-7BE2-4B93-AF78-018A72A81C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70C4341-22D2-423C-AA39-72A5B2230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9614427-95B6-433C-95F9-DA4F29A7D8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0B1D8FB-827B-44DC-97EF-D92603AB2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07A11B2-0D58-45AA-9640-DEF38F0132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5AA4D45-3D9C-47A0-8275-332BE09694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78BD0CE-F336-4C28-A17E-95CD1485C4CD}"/>
              </a:ext>
            </a:extLst>
          </p:cNvPr>
          <p:cNvCxnSpPr>
            <a:cxnSpLocks/>
          </p:cNvCxnSpPr>
          <p:nvPr/>
        </p:nvCxnSpPr>
        <p:spPr>
          <a:xfrm flipH="1">
            <a:off x="2608609" y="1795150"/>
            <a:ext cx="38" cy="3247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A14F017-499C-4A9C-8754-2E72A00D65D4}"/>
              </a:ext>
            </a:extLst>
          </p:cNvPr>
          <p:cNvGrpSpPr/>
          <p:nvPr/>
        </p:nvGrpSpPr>
        <p:grpSpPr>
          <a:xfrm rot="5249083">
            <a:off x="1423920" y="2841499"/>
            <a:ext cx="593380" cy="218197"/>
            <a:chOff x="4676775" y="1682364"/>
            <a:chExt cx="1619250" cy="693028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58F2ACD-55C9-4DBA-ADB3-F4A9B69DE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770DEF3-28C3-4EEF-90A1-392D97C4F76B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58C903E-A9BF-47E4-98FB-174D76B1A6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7377213-C7AF-431C-957D-7910093D6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18ED698-2489-4225-B53F-9AC52BC52F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6A5133A-D00C-4B1B-9938-D2C02DE5F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E655BF8-F1D2-46C0-A5D0-3FF551D566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0110F3E-ED9B-491A-90D7-9A4D98C53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E9AE27A-7EC9-445E-BC9B-B79EBBBEDA99}"/>
              </a:ext>
            </a:extLst>
          </p:cNvPr>
          <p:cNvCxnSpPr>
            <a:cxnSpLocks/>
          </p:cNvCxnSpPr>
          <p:nvPr/>
        </p:nvCxnSpPr>
        <p:spPr>
          <a:xfrm>
            <a:off x="1477733" y="3272277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E729C73-1CB5-4538-880F-FBC72E155CEC}"/>
              </a:ext>
            </a:extLst>
          </p:cNvPr>
          <p:cNvCxnSpPr>
            <a:cxnSpLocks/>
          </p:cNvCxnSpPr>
          <p:nvPr/>
        </p:nvCxnSpPr>
        <p:spPr>
          <a:xfrm>
            <a:off x="1577980" y="3330433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2C966CA-7751-435B-ACC9-DFFCA9673917}"/>
              </a:ext>
            </a:extLst>
          </p:cNvPr>
          <p:cNvCxnSpPr>
            <a:cxnSpLocks/>
          </p:cNvCxnSpPr>
          <p:nvPr/>
        </p:nvCxnSpPr>
        <p:spPr>
          <a:xfrm>
            <a:off x="1669891" y="3387239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8AF31A7-7ABC-4973-953E-580D7BCF5743}"/>
              </a:ext>
            </a:extLst>
          </p:cNvPr>
          <p:cNvCxnSpPr>
            <a:cxnSpLocks/>
          </p:cNvCxnSpPr>
          <p:nvPr/>
        </p:nvCxnSpPr>
        <p:spPr>
          <a:xfrm flipH="1">
            <a:off x="1578125" y="1809177"/>
            <a:ext cx="5423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211F615-4F61-4A70-9392-4C21DC78B187}"/>
              </a:ext>
            </a:extLst>
          </p:cNvPr>
          <p:cNvCxnSpPr>
            <a:cxnSpLocks/>
          </p:cNvCxnSpPr>
          <p:nvPr/>
        </p:nvCxnSpPr>
        <p:spPr>
          <a:xfrm>
            <a:off x="2048160" y="2132937"/>
            <a:ext cx="0" cy="7804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7CE4EE5-7CAF-4E1F-9E17-E5A462715DC9}"/>
              </a:ext>
            </a:extLst>
          </p:cNvPr>
          <p:cNvCxnSpPr>
            <a:cxnSpLocks/>
          </p:cNvCxnSpPr>
          <p:nvPr/>
        </p:nvCxnSpPr>
        <p:spPr>
          <a:xfrm flipH="1">
            <a:off x="1810231" y="2891317"/>
            <a:ext cx="236267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FEDBFC21-4654-4C3E-990A-93694F9CF7C1}"/>
                  </a:ext>
                </a:extLst>
              </p:cNvPr>
              <p:cNvSpPr txBox="1"/>
              <p:nvPr/>
            </p:nvSpPr>
            <p:spPr>
              <a:xfrm>
                <a:off x="1232763" y="1479354"/>
                <a:ext cx="683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FEDBFC21-4654-4C3E-990A-93694F9C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63" y="1479354"/>
                <a:ext cx="683777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TextBox 277">
            <a:extLst>
              <a:ext uri="{FF2B5EF4-FFF2-40B4-BE49-F238E27FC236}">
                <a16:creationId xmlns:a16="http://schemas.microsoft.com/office/drawing/2014/main" id="{F68D8C67-A7E6-4193-B93C-34BB9BF84951}"/>
              </a:ext>
            </a:extLst>
          </p:cNvPr>
          <p:cNvSpPr txBox="1"/>
          <p:nvPr/>
        </p:nvSpPr>
        <p:spPr>
          <a:xfrm>
            <a:off x="1360822" y="2391874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+15V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707AF703-0B07-44FE-8981-F55229D783AA}"/>
                  </a:ext>
                </a:extLst>
              </p:cNvPr>
              <p:cNvSpPr txBox="1"/>
              <p:nvPr/>
            </p:nvSpPr>
            <p:spPr>
              <a:xfrm>
                <a:off x="1923878" y="3041693"/>
                <a:ext cx="9462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707AF703-0B07-44FE-8981-F55229D78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878" y="3041693"/>
                <a:ext cx="946221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Isosceles Triangle 394">
            <a:extLst>
              <a:ext uri="{FF2B5EF4-FFF2-40B4-BE49-F238E27FC236}">
                <a16:creationId xmlns:a16="http://schemas.microsoft.com/office/drawing/2014/main" id="{C631269D-AC41-4F94-90E3-4864C405A1C7}"/>
              </a:ext>
            </a:extLst>
          </p:cNvPr>
          <p:cNvSpPr/>
          <p:nvPr/>
        </p:nvSpPr>
        <p:spPr>
          <a:xfrm rot="5400000">
            <a:off x="4976311" y="1601581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TextBox 22">
                <a:extLst>
                  <a:ext uri="{FF2B5EF4-FFF2-40B4-BE49-F238E27FC236}">
                    <a16:creationId xmlns:a16="http://schemas.microsoft.com/office/drawing/2014/main" id="{610EAA75-F956-4215-B85A-96B4232E240F}"/>
                  </a:ext>
                </a:extLst>
              </p:cNvPr>
              <p:cNvSpPr txBox="1"/>
              <p:nvPr/>
            </p:nvSpPr>
            <p:spPr>
              <a:xfrm>
                <a:off x="5037767" y="1765654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6" name="TextBox 22">
                <a:extLst>
                  <a:ext uri="{FF2B5EF4-FFF2-40B4-BE49-F238E27FC236}">
                    <a16:creationId xmlns:a16="http://schemas.microsoft.com/office/drawing/2014/main" id="{610EAA75-F956-4215-B85A-96B4232E2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767" y="1765654"/>
                <a:ext cx="302521" cy="307776"/>
              </a:xfrm>
              <a:prstGeom prst="rect">
                <a:avLst/>
              </a:prstGeom>
              <a:blipFill>
                <a:blip r:embed="rId8"/>
                <a:stretch>
                  <a:fillRect l="-10000" r="-8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TextBox 22">
                <a:extLst>
                  <a:ext uri="{FF2B5EF4-FFF2-40B4-BE49-F238E27FC236}">
                    <a16:creationId xmlns:a16="http://schemas.microsoft.com/office/drawing/2014/main" id="{DFD6D9DF-9DDB-4494-8CAE-3CAFC0A04699}"/>
                  </a:ext>
                </a:extLst>
              </p:cNvPr>
              <p:cNvSpPr txBox="1"/>
              <p:nvPr/>
            </p:nvSpPr>
            <p:spPr>
              <a:xfrm>
                <a:off x="5048456" y="1505814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7" name="TextBox 22">
                <a:extLst>
                  <a:ext uri="{FF2B5EF4-FFF2-40B4-BE49-F238E27FC236}">
                    <a16:creationId xmlns:a16="http://schemas.microsoft.com/office/drawing/2014/main" id="{DFD6D9DF-9DDB-4494-8CAE-3CAFC0A04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56" y="1505814"/>
                <a:ext cx="302521" cy="3077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2" name="Group 401">
            <a:extLst>
              <a:ext uri="{FF2B5EF4-FFF2-40B4-BE49-F238E27FC236}">
                <a16:creationId xmlns:a16="http://schemas.microsoft.com/office/drawing/2014/main" id="{6889B5AD-C91A-4646-B0DC-3E2C4BCD6ED9}"/>
              </a:ext>
            </a:extLst>
          </p:cNvPr>
          <p:cNvGrpSpPr/>
          <p:nvPr/>
        </p:nvGrpSpPr>
        <p:grpSpPr>
          <a:xfrm>
            <a:off x="5002445" y="1042406"/>
            <a:ext cx="593380" cy="218197"/>
            <a:chOff x="4676775" y="1682364"/>
            <a:chExt cx="1619250" cy="693028"/>
          </a:xfrm>
        </p:grpSpPr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8622EDF3-7272-4ACB-BF9C-88D747BD2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92140C88-9F3A-4D7A-B7A5-54A8A4B10AFA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2D5B679-E8FF-49E6-9516-31AE2D73E2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8508B0B-95FF-4ACF-BED6-47F214CE1C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44DFF27-4FD5-4E1A-A9BF-73F5E5100F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CD8915F-C0B8-4622-BBA7-C36ADAB12A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31F87B3F-3E8D-4B16-8C37-099F215684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6E06CCDE-317D-4DA6-9616-1E457F1CE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87B18C33-CEED-4C1B-9B22-B330F240D218}"/>
              </a:ext>
            </a:extLst>
          </p:cNvPr>
          <p:cNvCxnSpPr>
            <a:cxnSpLocks/>
          </p:cNvCxnSpPr>
          <p:nvPr/>
        </p:nvCxnSpPr>
        <p:spPr>
          <a:xfrm flipH="1">
            <a:off x="4981099" y="1157651"/>
            <a:ext cx="25086" cy="418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696340C9-A940-4217-A896-15A30B6A2A39}"/>
              </a:ext>
            </a:extLst>
          </p:cNvPr>
          <p:cNvCxnSpPr>
            <a:cxnSpLocks/>
          </p:cNvCxnSpPr>
          <p:nvPr/>
        </p:nvCxnSpPr>
        <p:spPr>
          <a:xfrm>
            <a:off x="5580909" y="1149315"/>
            <a:ext cx="5005" cy="6926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>
            <a:extLst>
              <a:ext uri="{FF2B5EF4-FFF2-40B4-BE49-F238E27FC236}">
                <a16:creationId xmlns:a16="http://schemas.microsoft.com/office/drawing/2014/main" id="{C0E391A5-FD77-4E25-A27F-F5750F5A3643}"/>
              </a:ext>
            </a:extLst>
          </p:cNvPr>
          <p:cNvSpPr txBox="1"/>
          <p:nvPr/>
        </p:nvSpPr>
        <p:spPr>
          <a:xfrm>
            <a:off x="4675559" y="2250446"/>
            <a:ext cx="1095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Amplifier</a:t>
            </a:r>
          </a:p>
        </p:txBody>
      </p: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B1EA646E-C684-4B0D-911E-1062E0AFB37B}"/>
              </a:ext>
            </a:extLst>
          </p:cNvPr>
          <p:cNvGrpSpPr/>
          <p:nvPr/>
        </p:nvGrpSpPr>
        <p:grpSpPr>
          <a:xfrm>
            <a:off x="4332621" y="1446027"/>
            <a:ext cx="741497" cy="240328"/>
            <a:chOff x="4676775" y="1682364"/>
            <a:chExt cx="1619250" cy="693028"/>
          </a:xfrm>
        </p:grpSpPr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62A5A6FD-D592-40AA-A62B-71B16990F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B6C637FE-68B0-426B-877C-FADA26A3A57A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972FDEE-F259-45C3-BF89-7625C709CC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045D25D2-4F1C-4C61-8280-70FBF14F9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942B47D1-C949-41C7-BA6C-F134969260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109984D-627D-4C01-855B-EA53D6EBA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E800845D-16C6-4ADB-AAEB-8C94D0F343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9931167-4A4E-40DB-AE1F-783FADA3D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7E59A3E7-816A-4DEF-BCCF-9550FE803600}"/>
              </a:ext>
            </a:extLst>
          </p:cNvPr>
          <p:cNvCxnSpPr>
            <a:cxnSpLocks/>
          </p:cNvCxnSpPr>
          <p:nvPr/>
        </p:nvCxnSpPr>
        <p:spPr>
          <a:xfrm>
            <a:off x="5533655" y="1829864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8FED28E7-F5CD-4B97-9CDA-31D95A22F0D5}"/>
              </a:ext>
            </a:extLst>
          </p:cNvPr>
          <p:cNvCxnSpPr>
            <a:cxnSpLocks/>
          </p:cNvCxnSpPr>
          <p:nvPr/>
        </p:nvCxnSpPr>
        <p:spPr>
          <a:xfrm flipH="1">
            <a:off x="4336763" y="1604846"/>
            <a:ext cx="10863" cy="121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70FB319C-7795-42DB-8FCF-FC0EF0479ED9}"/>
              </a:ext>
            </a:extLst>
          </p:cNvPr>
          <p:cNvCxnSpPr>
            <a:cxnSpLocks/>
          </p:cNvCxnSpPr>
          <p:nvPr/>
        </p:nvCxnSpPr>
        <p:spPr>
          <a:xfrm>
            <a:off x="4103563" y="1726568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0640AEB8-6A38-452C-8053-572F2066D663}"/>
              </a:ext>
            </a:extLst>
          </p:cNvPr>
          <p:cNvCxnSpPr>
            <a:cxnSpLocks/>
          </p:cNvCxnSpPr>
          <p:nvPr/>
        </p:nvCxnSpPr>
        <p:spPr>
          <a:xfrm>
            <a:off x="4203810" y="1784724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4186FDC2-C1F3-42AF-94B0-D066FD61AD46}"/>
              </a:ext>
            </a:extLst>
          </p:cNvPr>
          <p:cNvCxnSpPr>
            <a:cxnSpLocks/>
          </p:cNvCxnSpPr>
          <p:nvPr/>
        </p:nvCxnSpPr>
        <p:spPr>
          <a:xfrm>
            <a:off x="4295721" y="1841530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77AC7604-FCE4-416B-B84A-B4EDF5F17527}"/>
              </a:ext>
            </a:extLst>
          </p:cNvPr>
          <p:cNvGrpSpPr/>
          <p:nvPr/>
        </p:nvGrpSpPr>
        <p:grpSpPr>
          <a:xfrm>
            <a:off x="5660304" y="1228134"/>
            <a:ext cx="779806" cy="1160678"/>
            <a:chOff x="5886660" y="362133"/>
            <a:chExt cx="1386141" cy="2063160"/>
          </a:xfrm>
        </p:grpSpPr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2A72605F-B6F5-4CC8-8ED7-D1A4ADD6C47C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DAB891BD-785B-444C-B76F-F69CAFABED00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042AF29-2DE3-4B0A-9160-0601C18C7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48CD4630-5C59-48E3-B8FB-72D39CC330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D8C9EB43-A15E-4FAE-AF3E-0448C71CC6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9FF20285-408F-4505-B2EA-F3D08ACEC9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58498AA2-1FFB-42A7-87A2-AA087BDE9FB4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F3794F5F-F8B8-479B-B523-5F9D4307B808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4636F5E9-AC91-43AF-858A-A5464E03FE5C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403F0403-600A-4729-8A38-5BF47481ED23}"/>
              </a:ext>
            </a:extLst>
          </p:cNvPr>
          <p:cNvGrpSpPr/>
          <p:nvPr/>
        </p:nvGrpSpPr>
        <p:grpSpPr>
          <a:xfrm>
            <a:off x="6303433" y="1784724"/>
            <a:ext cx="779806" cy="1160678"/>
            <a:chOff x="5886660" y="362133"/>
            <a:chExt cx="1386141" cy="2063160"/>
          </a:xfrm>
        </p:grpSpPr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4EA5306-10D0-43CD-A4F8-CFEB53EE13F5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BEFE7874-8327-44E5-9CED-AEB0393DAB89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C8118C75-8002-4919-A690-96EDB6A695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098DF92A-AF90-4975-9793-89E63AB048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CA39166A-D40E-4E5C-BA88-24E31CE3DF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8759C8D7-3DEA-4365-B100-E64E6E4639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0180C223-A6EF-48CE-973F-9B5A3C705693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56FC2AF1-8822-4DDA-9F01-16CDD8752FC6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58CA9B67-70A3-4D11-93CC-5DC875A2C0D9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D19ECBFA-A4E1-4B0F-80BB-3EB54C54CF26}"/>
              </a:ext>
            </a:extLst>
          </p:cNvPr>
          <p:cNvCxnSpPr>
            <a:cxnSpLocks/>
          </p:cNvCxnSpPr>
          <p:nvPr/>
        </p:nvCxnSpPr>
        <p:spPr>
          <a:xfrm>
            <a:off x="6931481" y="1226450"/>
            <a:ext cx="0" cy="8470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9E975D90-1557-49F2-AB94-F34DF4E35918}"/>
              </a:ext>
            </a:extLst>
          </p:cNvPr>
          <p:cNvCxnSpPr>
            <a:cxnSpLocks/>
          </p:cNvCxnSpPr>
          <p:nvPr/>
        </p:nvCxnSpPr>
        <p:spPr>
          <a:xfrm flipH="1">
            <a:off x="6280423" y="1233408"/>
            <a:ext cx="6455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Oval 449">
            <a:extLst>
              <a:ext uri="{FF2B5EF4-FFF2-40B4-BE49-F238E27FC236}">
                <a16:creationId xmlns:a16="http://schemas.microsoft.com/office/drawing/2014/main" id="{8909BADF-F200-447B-AACF-3A18942C4D2C}"/>
              </a:ext>
            </a:extLst>
          </p:cNvPr>
          <p:cNvSpPr/>
          <p:nvPr/>
        </p:nvSpPr>
        <p:spPr>
          <a:xfrm>
            <a:off x="6534103" y="631532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8B0646B3-F416-4E84-9AB2-964474E50E3C}"/>
              </a:ext>
            </a:extLst>
          </p:cNvPr>
          <p:cNvCxnSpPr>
            <a:cxnSpLocks/>
          </p:cNvCxnSpPr>
          <p:nvPr/>
        </p:nvCxnSpPr>
        <p:spPr>
          <a:xfrm>
            <a:off x="6603178" y="801329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72A64C0E-F910-4374-BDBA-7CEBF217B6F9}"/>
              </a:ext>
            </a:extLst>
          </p:cNvPr>
          <p:cNvSpPr txBox="1"/>
          <p:nvPr/>
        </p:nvSpPr>
        <p:spPr>
          <a:xfrm>
            <a:off x="6666582" y="63077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+15V</a:t>
            </a:r>
          </a:p>
        </p:txBody>
      </p: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F46828A6-D022-4E42-AA8D-01F335C02CB8}"/>
              </a:ext>
            </a:extLst>
          </p:cNvPr>
          <p:cNvGrpSpPr/>
          <p:nvPr/>
        </p:nvGrpSpPr>
        <p:grpSpPr>
          <a:xfrm rot="5400000">
            <a:off x="6426567" y="3233154"/>
            <a:ext cx="1084793" cy="292798"/>
            <a:chOff x="4676775" y="1682364"/>
            <a:chExt cx="1619250" cy="693028"/>
          </a:xfrm>
        </p:grpSpPr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26B98C40-C8AC-4B36-85CF-9B1DDADB8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2D0D28B9-1352-48DC-8E43-36849C26861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1BD6FD81-05FA-4AB8-92B4-8E1C9B8C1A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1D31A22B-515F-450C-81CE-DDB1E93046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8D4764C-1B44-4531-903E-6E102FFB0B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C51148E6-6360-4C4B-AD66-AFD6B20F7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9BD014B7-EC45-4282-8AED-91F64628C0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C456A17D-934C-4C60-9910-2BF09E0FB0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7" name="TextBox 466">
            <a:extLst>
              <a:ext uri="{FF2B5EF4-FFF2-40B4-BE49-F238E27FC236}">
                <a16:creationId xmlns:a16="http://schemas.microsoft.com/office/drawing/2014/main" id="{C697F64B-82F7-4C99-A8AB-D1C1B97353F8}"/>
              </a:ext>
            </a:extLst>
          </p:cNvPr>
          <p:cNvSpPr txBox="1"/>
          <p:nvPr/>
        </p:nvSpPr>
        <p:spPr>
          <a:xfrm>
            <a:off x="6191179" y="3241375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Heater</a:t>
            </a:r>
          </a:p>
        </p:txBody>
      </p: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6A00412D-1AD1-44BF-BD63-41ED41F098BE}"/>
              </a:ext>
            </a:extLst>
          </p:cNvPr>
          <p:cNvCxnSpPr>
            <a:cxnSpLocks/>
          </p:cNvCxnSpPr>
          <p:nvPr/>
        </p:nvCxnSpPr>
        <p:spPr>
          <a:xfrm>
            <a:off x="4598984" y="2017942"/>
            <a:ext cx="475769" cy="1057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E3F7E8B8-E8DD-403F-BDC2-7752EF4ED951}"/>
              </a:ext>
            </a:extLst>
          </p:cNvPr>
          <p:cNvCxnSpPr>
            <a:cxnSpLocks/>
          </p:cNvCxnSpPr>
          <p:nvPr/>
        </p:nvCxnSpPr>
        <p:spPr>
          <a:xfrm>
            <a:off x="6711390" y="3928394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4E38A3B4-D2BC-4DA3-9B09-DCFA0F68CE3A}"/>
              </a:ext>
            </a:extLst>
          </p:cNvPr>
          <p:cNvCxnSpPr>
            <a:cxnSpLocks/>
          </p:cNvCxnSpPr>
          <p:nvPr/>
        </p:nvCxnSpPr>
        <p:spPr>
          <a:xfrm>
            <a:off x="6811637" y="3986550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C83A2108-F9E7-4AA2-B131-FD0B56655356}"/>
              </a:ext>
            </a:extLst>
          </p:cNvPr>
          <p:cNvCxnSpPr>
            <a:cxnSpLocks/>
          </p:cNvCxnSpPr>
          <p:nvPr/>
        </p:nvCxnSpPr>
        <p:spPr>
          <a:xfrm>
            <a:off x="6903548" y="4043356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B240E25-1055-4F44-8B92-65023AC32C8A}"/>
              </a:ext>
            </a:extLst>
          </p:cNvPr>
          <p:cNvSpPr txBox="1"/>
          <p:nvPr/>
        </p:nvSpPr>
        <p:spPr>
          <a:xfrm>
            <a:off x="948945" y="3815240"/>
            <a:ext cx="446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Problem of this temperature 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A36FC5-EB31-44CB-ABD7-F00DF4691953}"/>
                  </a:ext>
                </a:extLst>
              </p:cNvPr>
              <p:cNvSpPr txBox="1"/>
              <p:nvPr/>
            </p:nvSpPr>
            <p:spPr>
              <a:xfrm>
                <a:off x="1360822" y="4279692"/>
                <a:ext cx="4435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1) Set temperature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800" dirty="0"/>
                  <a:t> Actual Temperature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A36FC5-EB31-44CB-ABD7-F00DF4691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22" y="4279692"/>
                <a:ext cx="4435830" cy="369332"/>
              </a:xfrm>
              <a:prstGeom prst="rect">
                <a:avLst/>
              </a:prstGeom>
              <a:blipFill>
                <a:blip r:embed="rId10"/>
                <a:stretch>
                  <a:fillRect l="-1099" t="-8197" r="-4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Box 476">
            <a:extLst>
              <a:ext uri="{FF2B5EF4-FFF2-40B4-BE49-F238E27FC236}">
                <a16:creationId xmlns:a16="http://schemas.microsoft.com/office/drawing/2014/main" id="{AF3DB98B-1A8D-48F2-BC0F-E9932438384A}"/>
              </a:ext>
            </a:extLst>
          </p:cNvPr>
          <p:cNvSpPr txBox="1"/>
          <p:nvPr/>
        </p:nvSpPr>
        <p:spPr>
          <a:xfrm>
            <a:off x="1356770" y="4712482"/>
            <a:ext cx="426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2) Error voltage x Gain = Heater voltage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49C8F-65EE-44F9-B259-23630E3BB688}"/>
              </a:ext>
            </a:extLst>
          </p:cNvPr>
          <p:cNvSpPr txBox="1"/>
          <p:nvPr/>
        </p:nvSpPr>
        <p:spPr>
          <a:xfrm>
            <a:off x="3545042" y="2015749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Voltage</a:t>
            </a:r>
          </a:p>
        </p:txBody>
      </p:sp>
    </p:spTree>
    <p:extLst>
      <p:ext uri="{BB962C8B-B14F-4D97-AF65-F5344CB8AC3E}">
        <p14:creationId xmlns:p14="http://schemas.microsoft.com/office/powerpoint/2010/main" val="266228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6167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highlight>
                  <a:srgbClr val="FFFF00"/>
                </a:highlight>
                <a:latin typeface="Livvic" panose="020B0604020202020204" charset="0"/>
              </a:rPr>
              <a:t>PI</a:t>
            </a:r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 Temp Controller removes errors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1FC4D4E-E954-461B-8000-3FC8F42F4269}"/>
              </a:ext>
            </a:extLst>
          </p:cNvPr>
          <p:cNvSpPr/>
          <p:nvPr/>
        </p:nvSpPr>
        <p:spPr>
          <a:xfrm>
            <a:off x="356903" y="1897723"/>
            <a:ext cx="415496" cy="23984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1AE077-140D-4CF2-B576-B1C150C2D9EA}"/>
              </a:ext>
            </a:extLst>
          </p:cNvPr>
          <p:cNvCxnSpPr>
            <a:cxnSpLocks/>
          </p:cNvCxnSpPr>
          <p:nvPr/>
        </p:nvCxnSpPr>
        <p:spPr>
          <a:xfrm>
            <a:off x="351261" y="1875374"/>
            <a:ext cx="421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9E9CA3-FDC7-45E6-94BF-5B2AFC35B216}"/>
              </a:ext>
            </a:extLst>
          </p:cNvPr>
          <p:cNvCxnSpPr>
            <a:cxnSpLocks/>
          </p:cNvCxnSpPr>
          <p:nvPr/>
        </p:nvCxnSpPr>
        <p:spPr>
          <a:xfrm flipV="1">
            <a:off x="772399" y="1736711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93B58A-E459-4680-9C44-8AEE654CA23A}"/>
              </a:ext>
            </a:extLst>
          </p:cNvPr>
          <p:cNvCxnSpPr>
            <a:cxnSpLocks/>
          </p:cNvCxnSpPr>
          <p:nvPr/>
        </p:nvCxnSpPr>
        <p:spPr>
          <a:xfrm flipV="1">
            <a:off x="288295" y="1867016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C82801-8D9C-415E-A762-6D594E683950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4651" y="1702125"/>
            <a:ext cx="1636" cy="1955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2DFFD6-CDDA-459E-9341-8AEE0F756602}"/>
              </a:ext>
            </a:extLst>
          </p:cNvPr>
          <p:cNvCxnSpPr>
            <a:cxnSpLocks/>
          </p:cNvCxnSpPr>
          <p:nvPr/>
        </p:nvCxnSpPr>
        <p:spPr>
          <a:xfrm>
            <a:off x="563954" y="2147044"/>
            <a:ext cx="0" cy="824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B2224F-D398-4CF6-AFAF-0A2A07DC0488}"/>
              </a:ext>
            </a:extLst>
          </p:cNvPr>
          <p:cNvCxnSpPr>
            <a:cxnSpLocks/>
          </p:cNvCxnSpPr>
          <p:nvPr/>
        </p:nvCxnSpPr>
        <p:spPr>
          <a:xfrm>
            <a:off x="312667" y="2251412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5D327B-6E42-45A4-B5DD-59CD4124A747}"/>
              </a:ext>
            </a:extLst>
          </p:cNvPr>
          <p:cNvCxnSpPr>
            <a:cxnSpLocks/>
          </p:cNvCxnSpPr>
          <p:nvPr/>
        </p:nvCxnSpPr>
        <p:spPr>
          <a:xfrm>
            <a:off x="412914" y="2324558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3B9804-2293-465B-8558-EEB00826E383}"/>
              </a:ext>
            </a:extLst>
          </p:cNvPr>
          <p:cNvCxnSpPr>
            <a:cxnSpLocks/>
          </p:cNvCxnSpPr>
          <p:nvPr/>
        </p:nvCxnSpPr>
        <p:spPr>
          <a:xfrm>
            <a:off x="504825" y="2387695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91A0D58-23F2-4849-BD36-30B804D2786B}"/>
              </a:ext>
            </a:extLst>
          </p:cNvPr>
          <p:cNvSpPr/>
          <p:nvPr/>
        </p:nvSpPr>
        <p:spPr>
          <a:xfrm>
            <a:off x="488433" y="1534937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27D18F-96FF-452D-9A95-CE4441B11931}"/>
              </a:ext>
            </a:extLst>
          </p:cNvPr>
          <p:cNvGrpSpPr/>
          <p:nvPr/>
        </p:nvGrpSpPr>
        <p:grpSpPr>
          <a:xfrm rot="5400000">
            <a:off x="296788" y="1159505"/>
            <a:ext cx="602900" cy="211824"/>
            <a:chOff x="4676775" y="1682364"/>
            <a:chExt cx="1619250" cy="69302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368EAF-6F8A-434C-89F6-051DE851A1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6A1F685-E0C6-48D2-A6C9-484005DBFF8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BC43AAA-CBA0-48A6-9A55-0A77F6E39E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98F659E-7B21-4AB1-8025-A899BB072D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89038B-D54D-4A8A-A723-742601D086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3155924-2237-4CF5-BD86-027E41D69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6A0A3FF-B166-41C9-A7C7-4B426B1A97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203107B-6BD8-48CA-A42F-90E92180E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1972D6-B4E0-4A9E-AC62-74DF205F0009}"/>
              </a:ext>
            </a:extLst>
          </p:cNvPr>
          <p:cNvSpPr txBox="1"/>
          <p:nvPr/>
        </p:nvSpPr>
        <p:spPr>
          <a:xfrm>
            <a:off x="611660" y="760495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CC00"/>
                </a:solidFill>
              </a:rPr>
              <a:t>+15V</a:t>
            </a:r>
            <a:endParaRPr lang="en-US" b="1" dirty="0">
              <a:solidFill>
                <a:srgbClr val="00CC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F6B408-5B3D-415C-97C6-224CD965DA0B}"/>
              </a:ext>
            </a:extLst>
          </p:cNvPr>
          <p:cNvSpPr/>
          <p:nvPr/>
        </p:nvSpPr>
        <p:spPr>
          <a:xfrm>
            <a:off x="504335" y="844635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55CAC8-A18F-45B3-BA80-1E22FEB72E08}"/>
              </a:ext>
            </a:extLst>
          </p:cNvPr>
          <p:cNvCxnSpPr>
            <a:cxnSpLocks/>
          </p:cNvCxnSpPr>
          <p:nvPr/>
        </p:nvCxnSpPr>
        <p:spPr>
          <a:xfrm>
            <a:off x="2134093" y="2015592"/>
            <a:ext cx="347699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38597F67-E2B9-425C-853D-9F596C00202E}"/>
              </a:ext>
            </a:extLst>
          </p:cNvPr>
          <p:cNvSpPr/>
          <p:nvPr/>
        </p:nvSpPr>
        <p:spPr>
          <a:xfrm rot="5400000">
            <a:off x="2378640" y="1598571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7BF52F0-FE9E-4EE6-9073-112990F62F0C}"/>
              </a:ext>
            </a:extLst>
          </p:cNvPr>
          <p:cNvCxnSpPr>
            <a:cxnSpLocks/>
          </p:cNvCxnSpPr>
          <p:nvPr/>
        </p:nvCxnSpPr>
        <p:spPr>
          <a:xfrm flipV="1">
            <a:off x="2008384" y="1618140"/>
            <a:ext cx="486144" cy="373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22">
                <a:extLst>
                  <a:ext uri="{FF2B5EF4-FFF2-40B4-BE49-F238E27FC236}">
                    <a16:creationId xmlns:a16="http://schemas.microsoft.com/office/drawing/2014/main" id="{9F9620F7-4FBF-4856-A1C5-2245EC9CEC13}"/>
                  </a:ext>
                </a:extLst>
              </p:cNvPr>
              <p:cNvSpPr txBox="1"/>
              <p:nvPr/>
            </p:nvSpPr>
            <p:spPr>
              <a:xfrm>
                <a:off x="2440096" y="1762644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22">
                <a:extLst>
                  <a:ext uri="{FF2B5EF4-FFF2-40B4-BE49-F238E27FC236}">
                    <a16:creationId xmlns:a16="http://schemas.microsoft.com/office/drawing/2014/main" id="{9F9620F7-4FBF-4856-A1C5-2245EC9CE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096" y="1762644"/>
                <a:ext cx="302521" cy="307776"/>
              </a:xfrm>
              <a:prstGeom prst="rect">
                <a:avLst/>
              </a:prstGeom>
              <a:blipFill>
                <a:blip r:embed="rId4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22">
                <a:extLst>
                  <a:ext uri="{FF2B5EF4-FFF2-40B4-BE49-F238E27FC236}">
                    <a16:creationId xmlns:a16="http://schemas.microsoft.com/office/drawing/2014/main" id="{C193FF6E-2089-497F-AEE6-C15ABEF57C10}"/>
                  </a:ext>
                </a:extLst>
              </p:cNvPr>
              <p:cNvSpPr txBox="1"/>
              <p:nvPr/>
            </p:nvSpPr>
            <p:spPr>
              <a:xfrm>
                <a:off x="2450785" y="1502804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Box 22">
                <a:extLst>
                  <a:ext uri="{FF2B5EF4-FFF2-40B4-BE49-F238E27FC236}">
                    <a16:creationId xmlns:a16="http://schemas.microsoft.com/office/drawing/2014/main" id="{C193FF6E-2089-497F-AEE6-C15ABEF57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785" y="1502804"/>
                <a:ext cx="302521" cy="307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6A8689F-06B5-4B43-AD90-D15796AA5D75}"/>
              </a:ext>
            </a:extLst>
          </p:cNvPr>
          <p:cNvGrpSpPr/>
          <p:nvPr/>
        </p:nvGrpSpPr>
        <p:grpSpPr>
          <a:xfrm>
            <a:off x="1468096" y="1486896"/>
            <a:ext cx="593380" cy="218197"/>
            <a:chOff x="4676775" y="1682364"/>
            <a:chExt cx="1619250" cy="69302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558327-9880-4CD2-A9B5-C7ADC62F0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00D46A-0F5A-465A-84BD-66E73209F411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626F006-0A43-4B44-8664-5BC07C1AD4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E905B42-AD32-4DFE-946C-542957E01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9F51F09-DCD5-46EE-9043-CEC8605C5F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D195600-AF35-4050-AF0E-490016129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F6A00EB-970F-40DA-9580-6D416DA58F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FD47D50-696F-45D5-A183-DD7BA8C41A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95E235-0BF7-49CD-94AE-D8721D3401D7}"/>
              </a:ext>
            </a:extLst>
          </p:cNvPr>
          <p:cNvGrpSpPr/>
          <p:nvPr/>
        </p:nvGrpSpPr>
        <p:grpSpPr>
          <a:xfrm>
            <a:off x="2404774" y="1039396"/>
            <a:ext cx="593380" cy="218197"/>
            <a:chOff x="4676775" y="1682364"/>
            <a:chExt cx="1619250" cy="693028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1765A45-4953-41BE-B9A7-FD2D8076A9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B68813-DC72-41E7-9271-EB850795B7F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EF0D30A-F902-460A-852B-0D3E64BB73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2BC2B4B-4C9E-42CB-8B72-E24C40C0B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A46A544-DE42-4318-AF5D-4A34BC8FE2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DE1F240-87EB-4008-ACF5-0B613BE29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20FCA2F-E1B2-4B56-8154-EF9D2A8583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6C18660-44F6-4BE3-813C-EA0F10BEF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68A5DE4-2828-429A-8756-DA54ADDB7211}"/>
              </a:ext>
            </a:extLst>
          </p:cNvPr>
          <p:cNvCxnSpPr>
            <a:cxnSpLocks/>
          </p:cNvCxnSpPr>
          <p:nvPr/>
        </p:nvCxnSpPr>
        <p:spPr>
          <a:xfrm flipH="1">
            <a:off x="2390651" y="1154799"/>
            <a:ext cx="153" cy="462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27724D8-7A63-43D9-A482-B9CF2086F9B1}"/>
              </a:ext>
            </a:extLst>
          </p:cNvPr>
          <p:cNvCxnSpPr>
            <a:cxnSpLocks/>
          </p:cNvCxnSpPr>
          <p:nvPr/>
        </p:nvCxnSpPr>
        <p:spPr>
          <a:xfrm flipH="1">
            <a:off x="2988242" y="1182951"/>
            <a:ext cx="11530" cy="656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5BA1320-172D-4CC2-8077-981E1751DF14}"/>
              </a:ext>
            </a:extLst>
          </p:cNvPr>
          <p:cNvCxnSpPr>
            <a:cxnSpLocks/>
          </p:cNvCxnSpPr>
          <p:nvPr/>
        </p:nvCxnSpPr>
        <p:spPr>
          <a:xfrm flipH="1">
            <a:off x="2130340" y="2017955"/>
            <a:ext cx="76" cy="443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65BDCED-8E12-47B3-8F12-FEF8D0C6D6CD}"/>
              </a:ext>
            </a:extLst>
          </p:cNvPr>
          <p:cNvCxnSpPr>
            <a:cxnSpLocks/>
          </p:cNvCxnSpPr>
          <p:nvPr/>
        </p:nvCxnSpPr>
        <p:spPr>
          <a:xfrm>
            <a:off x="1886277" y="2476394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46D1121-7885-4A1D-85E0-3C5100F63FB7}"/>
              </a:ext>
            </a:extLst>
          </p:cNvPr>
          <p:cNvCxnSpPr>
            <a:cxnSpLocks/>
          </p:cNvCxnSpPr>
          <p:nvPr/>
        </p:nvCxnSpPr>
        <p:spPr>
          <a:xfrm>
            <a:off x="1986524" y="2534550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91D4A24-AE65-4F10-9D59-037EC93D9F37}"/>
              </a:ext>
            </a:extLst>
          </p:cNvPr>
          <p:cNvCxnSpPr>
            <a:cxnSpLocks/>
          </p:cNvCxnSpPr>
          <p:nvPr/>
        </p:nvCxnSpPr>
        <p:spPr>
          <a:xfrm>
            <a:off x="2078435" y="2591356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D35B195-C12F-4861-A2F5-2EA96C0F2963}"/>
              </a:ext>
            </a:extLst>
          </p:cNvPr>
          <p:cNvGrpSpPr/>
          <p:nvPr/>
        </p:nvGrpSpPr>
        <p:grpSpPr>
          <a:xfrm>
            <a:off x="1439568" y="1791531"/>
            <a:ext cx="593380" cy="218197"/>
            <a:chOff x="4676775" y="1682364"/>
            <a:chExt cx="1619250" cy="693028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3B0D46-2823-4D54-BE7D-498CCDF816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857377C-4CA9-4575-8D20-738D372E49D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228088C-F4EE-4A81-AD18-D249037FA3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34B14D1-56CE-4CC8-8B6E-F385165C1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96D00DD-BF09-4D90-B745-C77E054043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8EBD761-8AE5-4449-B0CD-422C4A338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75914E-3685-41CE-B268-4435279B30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6CCD37B-3AA7-4F75-B9E3-45D8DF65E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C58FA7F-0011-4664-BFC9-A35342841B2C}"/>
              </a:ext>
            </a:extLst>
          </p:cNvPr>
          <p:cNvCxnSpPr>
            <a:cxnSpLocks/>
          </p:cNvCxnSpPr>
          <p:nvPr/>
        </p:nvCxnSpPr>
        <p:spPr>
          <a:xfrm flipH="1">
            <a:off x="2015710" y="1598287"/>
            <a:ext cx="38" cy="3247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401CDEE-C27F-49B9-BD39-3E8D0E204B1C}"/>
              </a:ext>
            </a:extLst>
          </p:cNvPr>
          <p:cNvGrpSpPr/>
          <p:nvPr/>
        </p:nvGrpSpPr>
        <p:grpSpPr>
          <a:xfrm rot="5249083">
            <a:off x="656608" y="3710910"/>
            <a:ext cx="853905" cy="177993"/>
            <a:chOff x="4676775" y="1682364"/>
            <a:chExt cx="1619250" cy="693028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B11A824-8978-403A-A345-A4EEB6E01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B37C298-904E-4CD9-B273-C9FBB3EB3D77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567DE70-D95A-41C6-877F-6BA74F4387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955874C-A120-48BC-8ABA-46E471071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F2F7D37-508B-4D76-90BF-24BC53E6E5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8447C07-90B5-4105-8BEB-A28FD95145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B962121-D827-47C7-A98D-D5AE20FC84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2ACE04-B991-4C3D-A5AA-023C4D597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0BBE6D6-7095-44CC-9029-8ECF1D1CC877}"/>
              </a:ext>
            </a:extLst>
          </p:cNvPr>
          <p:cNvCxnSpPr>
            <a:cxnSpLocks/>
          </p:cNvCxnSpPr>
          <p:nvPr/>
        </p:nvCxnSpPr>
        <p:spPr>
          <a:xfrm>
            <a:off x="842333" y="4247459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CFB439A-0487-4090-BA46-7FC888310C9F}"/>
              </a:ext>
            </a:extLst>
          </p:cNvPr>
          <p:cNvCxnSpPr>
            <a:cxnSpLocks/>
          </p:cNvCxnSpPr>
          <p:nvPr/>
        </p:nvCxnSpPr>
        <p:spPr>
          <a:xfrm>
            <a:off x="942580" y="4305615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BC024B8-D7A9-45AA-AD2C-264EC1B4625D}"/>
              </a:ext>
            </a:extLst>
          </p:cNvPr>
          <p:cNvCxnSpPr>
            <a:cxnSpLocks/>
          </p:cNvCxnSpPr>
          <p:nvPr/>
        </p:nvCxnSpPr>
        <p:spPr>
          <a:xfrm>
            <a:off x="1034491" y="4362421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BF8636F-5F56-4B06-AB2E-BD6D41ABD2FB}"/>
              </a:ext>
            </a:extLst>
          </p:cNvPr>
          <p:cNvCxnSpPr>
            <a:cxnSpLocks/>
          </p:cNvCxnSpPr>
          <p:nvPr/>
        </p:nvCxnSpPr>
        <p:spPr>
          <a:xfrm flipH="1">
            <a:off x="633638" y="1611858"/>
            <a:ext cx="9098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BBB0220-9150-4DD4-8487-48C1E2E52D94}"/>
              </a:ext>
            </a:extLst>
          </p:cNvPr>
          <p:cNvCxnSpPr>
            <a:cxnSpLocks/>
          </p:cNvCxnSpPr>
          <p:nvPr/>
        </p:nvCxnSpPr>
        <p:spPr>
          <a:xfrm>
            <a:off x="1455261" y="1936074"/>
            <a:ext cx="0" cy="18005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785C0E-FD33-4579-94DF-056F61D560FD}"/>
              </a:ext>
            </a:extLst>
          </p:cNvPr>
          <p:cNvCxnSpPr>
            <a:cxnSpLocks/>
          </p:cNvCxnSpPr>
          <p:nvPr/>
        </p:nvCxnSpPr>
        <p:spPr>
          <a:xfrm flipH="1">
            <a:off x="1208141" y="3736632"/>
            <a:ext cx="236267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D3E32AB-E081-491D-A41C-0E218EA1FF13}"/>
                  </a:ext>
                </a:extLst>
              </p:cNvPr>
              <p:cNvSpPr txBox="1"/>
              <p:nvPr/>
            </p:nvSpPr>
            <p:spPr>
              <a:xfrm>
                <a:off x="719213" y="1295000"/>
                <a:ext cx="7248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𝑻𝒆𝒎𝒑</m:t>
                      </m:r>
                    </m:oMath>
                  </m:oMathPara>
                </a14:m>
                <a:endParaRPr lang="en-US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D3E32AB-E081-491D-A41C-0E218EA1F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13" y="1295000"/>
                <a:ext cx="724878" cy="307777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1188F821-584E-4895-8CD7-8FDDB648C178}"/>
              </a:ext>
            </a:extLst>
          </p:cNvPr>
          <p:cNvSpPr txBox="1"/>
          <p:nvPr/>
        </p:nvSpPr>
        <p:spPr>
          <a:xfrm>
            <a:off x="504825" y="2516870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CC00"/>
                </a:solidFill>
              </a:rPr>
              <a:t>-15V</a:t>
            </a:r>
            <a:endParaRPr lang="en-US" b="1" dirty="0">
              <a:solidFill>
                <a:srgbClr val="00CC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B60FC3A-C924-4CEF-9787-105626FAEFAB}"/>
                  </a:ext>
                </a:extLst>
              </p:cNvPr>
              <p:cNvSpPr txBox="1"/>
              <p:nvPr/>
            </p:nvSpPr>
            <p:spPr>
              <a:xfrm>
                <a:off x="2892234" y="1842954"/>
                <a:ext cx="7441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𝑬𝒓𝒓𝒐𝒓</m:t>
                      </m:r>
                    </m:oMath>
                  </m:oMathPara>
                </a14:m>
                <a:endParaRPr lang="en-US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B60FC3A-C924-4CEF-9787-105626FAE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234" y="1842954"/>
                <a:ext cx="74411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F2041495-937F-4C8E-8FED-6211C2E0161A}"/>
              </a:ext>
            </a:extLst>
          </p:cNvPr>
          <p:cNvSpPr/>
          <p:nvPr/>
        </p:nvSpPr>
        <p:spPr>
          <a:xfrm rot="10800000">
            <a:off x="277402" y="3604746"/>
            <a:ext cx="415496" cy="23984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FABB4B9-689F-487B-B6BD-9DC5D33AA15C}"/>
              </a:ext>
            </a:extLst>
          </p:cNvPr>
          <p:cNvCxnSpPr>
            <a:cxnSpLocks/>
          </p:cNvCxnSpPr>
          <p:nvPr/>
        </p:nvCxnSpPr>
        <p:spPr>
          <a:xfrm rot="10800000">
            <a:off x="277402" y="3866937"/>
            <a:ext cx="421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EA748DC-4F56-48E6-9952-676535DFD0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8327" y="3866937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9BBB310-89E7-4B87-BCB4-6471930E53E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2431" y="3736632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BEEFC70-3C40-4FBF-B2F0-16AEF77EEC5C}"/>
              </a:ext>
            </a:extLst>
          </p:cNvPr>
          <p:cNvCxnSpPr>
            <a:cxnSpLocks/>
            <a:endCxn id="108" idx="0"/>
          </p:cNvCxnSpPr>
          <p:nvPr/>
        </p:nvCxnSpPr>
        <p:spPr>
          <a:xfrm flipV="1">
            <a:off x="485150" y="3844588"/>
            <a:ext cx="0" cy="3824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5AF6AF8-36BB-4E8E-AE9C-EB05526719B6}"/>
              </a:ext>
            </a:extLst>
          </p:cNvPr>
          <p:cNvCxnSpPr>
            <a:cxnSpLocks/>
          </p:cNvCxnSpPr>
          <p:nvPr/>
        </p:nvCxnSpPr>
        <p:spPr>
          <a:xfrm flipH="1" flipV="1">
            <a:off x="483513" y="3314529"/>
            <a:ext cx="2334" cy="2807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116A801-0FA9-47B5-970D-935B4B34E988}"/>
              </a:ext>
            </a:extLst>
          </p:cNvPr>
          <p:cNvGrpSpPr/>
          <p:nvPr/>
        </p:nvGrpSpPr>
        <p:grpSpPr>
          <a:xfrm rot="10800000">
            <a:off x="216030" y="4239964"/>
            <a:ext cx="466400" cy="136283"/>
            <a:chOff x="4367324" y="1809783"/>
            <a:chExt cx="466400" cy="136283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329E109-AB5A-454B-B058-63F15F9BEE7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7324" y="1946066"/>
              <a:ext cx="46640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A09F5FB-9DBE-4E95-9500-2FE881C0DCB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447106" y="1872920"/>
              <a:ext cx="286371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2EC272C-022C-4E00-BA67-3905BDF4230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517226" y="1809783"/>
              <a:ext cx="12434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5F47A65-4FDC-43C4-B49B-2E3D3E432C0F}"/>
              </a:ext>
            </a:extLst>
          </p:cNvPr>
          <p:cNvGrpSpPr/>
          <p:nvPr/>
        </p:nvGrpSpPr>
        <p:grpSpPr>
          <a:xfrm rot="16200000">
            <a:off x="166413" y="2960801"/>
            <a:ext cx="602900" cy="211824"/>
            <a:chOff x="4676775" y="1682364"/>
            <a:chExt cx="1619250" cy="693028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BCF6A61-DC36-42CC-808B-C1FD25E14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6728968-C64C-41F0-9D6E-521001157049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508F3CE-8F31-4D25-985C-C92C5F42F7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DA2D665-3C49-42E2-870E-AB23C49784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1A6BCCE-E5A4-46DB-955B-07B9E318A8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7137CA0-0262-4FD1-A79B-7EAB0879B1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28EE2B7-D30F-4C41-AC09-27396D2768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AD5C368-B8BE-42BE-9F95-AA858BE73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Oval 134">
            <a:extLst>
              <a:ext uri="{FF2B5EF4-FFF2-40B4-BE49-F238E27FC236}">
                <a16:creationId xmlns:a16="http://schemas.microsoft.com/office/drawing/2014/main" id="{DA214068-4F38-41DD-9FB5-8937A598FDEB}"/>
              </a:ext>
            </a:extLst>
          </p:cNvPr>
          <p:cNvSpPr/>
          <p:nvPr/>
        </p:nvSpPr>
        <p:spPr>
          <a:xfrm rot="10800000">
            <a:off x="408520" y="2601716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6F6F9C1-1A73-487D-92BD-45E445C56F1D}"/>
              </a:ext>
            </a:extLst>
          </p:cNvPr>
          <p:cNvCxnSpPr>
            <a:cxnSpLocks/>
          </p:cNvCxnSpPr>
          <p:nvPr/>
        </p:nvCxnSpPr>
        <p:spPr>
          <a:xfrm flipH="1">
            <a:off x="472988" y="3364692"/>
            <a:ext cx="588070" cy="228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3C0845B-94B4-4571-842A-DD1BC406D8FA}"/>
                  </a:ext>
                </a:extLst>
              </p:cNvPr>
              <p:cNvSpPr txBox="1"/>
              <p:nvPr/>
            </p:nvSpPr>
            <p:spPr>
              <a:xfrm>
                <a:off x="1483579" y="3439672"/>
                <a:ext cx="10422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𝑺𝒆𝒕</m:t>
                      </m:r>
                      <m:r>
                        <a:rPr lang="en-US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𝑻𝒆𝒎𝒑</m:t>
                      </m:r>
                    </m:oMath>
                  </m:oMathPara>
                </a14:m>
                <a:endParaRPr lang="en-US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3C0845B-94B4-4571-842A-DD1BC406D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79" y="3439672"/>
                <a:ext cx="1042273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6F7223B1-1713-4288-92EE-D38060B7A9EF}"/>
              </a:ext>
            </a:extLst>
          </p:cNvPr>
          <p:cNvSpPr/>
          <p:nvPr/>
        </p:nvSpPr>
        <p:spPr>
          <a:xfrm rot="5400000">
            <a:off x="4055373" y="1837990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22">
                <a:extLst>
                  <a:ext uri="{FF2B5EF4-FFF2-40B4-BE49-F238E27FC236}">
                    <a16:creationId xmlns:a16="http://schemas.microsoft.com/office/drawing/2014/main" id="{77696641-222E-43CD-A2CF-18F0A7796DBD}"/>
                  </a:ext>
                </a:extLst>
              </p:cNvPr>
              <p:cNvSpPr txBox="1"/>
              <p:nvPr/>
            </p:nvSpPr>
            <p:spPr>
              <a:xfrm>
                <a:off x="4116829" y="2002063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6" name="TextBox 22">
                <a:extLst>
                  <a:ext uri="{FF2B5EF4-FFF2-40B4-BE49-F238E27FC236}">
                    <a16:creationId xmlns:a16="http://schemas.microsoft.com/office/drawing/2014/main" id="{77696641-222E-43CD-A2CF-18F0A7796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29" y="2002063"/>
                <a:ext cx="302521" cy="307776"/>
              </a:xfrm>
              <a:prstGeom prst="rect">
                <a:avLst/>
              </a:prstGeom>
              <a:blipFill>
                <a:blip r:embed="rId9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22">
                <a:extLst>
                  <a:ext uri="{FF2B5EF4-FFF2-40B4-BE49-F238E27FC236}">
                    <a16:creationId xmlns:a16="http://schemas.microsoft.com/office/drawing/2014/main" id="{91722D42-24FA-4B24-8B04-437DF3677845}"/>
                  </a:ext>
                </a:extLst>
              </p:cNvPr>
              <p:cNvSpPr txBox="1"/>
              <p:nvPr/>
            </p:nvSpPr>
            <p:spPr>
              <a:xfrm>
                <a:off x="4127518" y="1742223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7" name="TextBox 22">
                <a:extLst>
                  <a:ext uri="{FF2B5EF4-FFF2-40B4-BE49-F238E27FC236}">
                    <a16:creationId xmlns:a16="http://schemas.microsoft.com/office/drawing/2014/main" id="{91722D42-24FA-4B24-8B04-437DF3677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18" y="1742223"/>
                <a:ext cx="302521" cy="3077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D6CBA5B-3486-49BB-83EE-82F117C0242C}"/>
              </a:ext>
            </a:extLst>
          </p:cNvPr>
          <p:cNvGrpSpPr/>
          <p:nvPr/>
        </p:nvGrpSpPr>
        <p:grpSpPr>
          <a:xfrm>
            <a:off x="4081507" y="1278815"/>
            <a:ext cx="593380" cy="218197"/>
            <a:chOff x="4676775" y="1682364"/>
            <a:chExt cx="1619250" cy="693028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D5C0E42-9583-4705-A937-540219B22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2BB5ABD-EBC8-49E6-96FC-108A83056442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E55F0BF-6A59-406D-AC3A-F1822D7CB7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044422C-B760-4C5B-B863-E1126F7D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C25C1CC-D042-4404-A4D7-240A195935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2165F2D-F843-4768-8299-ECB008537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5079C83-6288-44DA-878C-4384F0EF1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2DA1455-0268-467F-B9E6-EA15B576C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2B00541-8815-46D7-89A6-460AC78BE7B3}"/>
              </a:ext>
            </a:extLst>
          </p:cNvPr>
          <p:cNvCxnSpPr>
            <a:cxnSpLocks/>
          </p:cNvCxnSpPr>
          <p:nvPr/>
        </p:nvCxnSpPr>
        <p:spPr>
          <a:xfrm flipH="1">
            <a:off x="4060161" y="1394060"/>
            <a:ext cx="25086" cy="418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E1FDD95-8132-4E6C-9BED-6AACEA08FE57}"/>
              </a:ext>
            </a:extLst>
          </p:cNvPr>
          <p:cNvCxnSpPr>
            <a:cxnSpLocks/>
          </p:cNvCxnSpPr>
          <p:nvPr/>
        </p:nvCxnSpPr>
        <p:spPr>
          <a:xfrm>
            <a:off x="4659971" y="1385724"/>
            <a:ext cx="5005" cy="6926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5AAFDDA-473D-42B3-9A15-BADC317B6425}"/>
              </a:ext>
            </a:extLst>
          </p:cNvPr>
          <p:cNvGrpSpPr/>
          <p:nvPr/>
        </p:nvGrpSpPr>
        <p:grpSpPr>
          <a:xfrm>
            <a:off x="3411683" y="1682436"/>
            <a:ext cx="741497" cy="240328"/>
            <a:chOff x="4676775" y="1682364"/>
            <a:chExt cx="1619250" cy="693028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E916A3C-90ED-4D87-B202-F1C5C4662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BE493FA-E496-4618-8DA8-E16CB463AC61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384929B-C91A-45B9-8980-8D3ECBE6E7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247E9F0B-BAC5-4CF5-B537-B843E651BD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C4B7EBA-1943-4011-8553-2E248812DC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DE4B981-1515-4C53-A015-24E1B1CED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CCC5A49-4F4C-44DD-A98A-8C526BF682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7168E03-15CC-41CD-AC87-CDE5F4D60A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687F274-5491-4CC1-AA56-8FA26529A7DF}"/>
              </a:ext>
            </a:extLst>
          </p:cNvPr>
          <p:cNvCxnSpPr>
            <a:cxnSpLocks/>
          </p:cNvCxnSpPr>
          <p:nvPr/>
        </p:nvCxnSpPr>
        <p:spPr>
          <a:xfrm>
            <a:off x="4612717" y="2066273"/>
            <a:ext cx="182013" cy="414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AA660F1-A983-4025-ABE6-FA4B31A99EE2}"/>
              </a:ext>
            </a:extLst>
          </p:cNvPr>
          <p:cNvCxnSpPr>
            <a:cxnSpLocks/>
          </p:cNvCxnSpPr>
          <p:nvPr/>
        </p:nvCxnSpPr>
        <p:spPr>
          <a:xfrm flipH="1">
            <a:off x="3681717" y="2253914"/>
            <a:ext cx="10863" cy="121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877DB70-9AB7-4458-BD7A-6AAFF1AEF936}"/>
              </a:ext>
            </a:extLst>
          </p:cNvPr>
          <p:cNvCxnSpPr>
            <a:cxnSpLocks/>
          </p:cNvCxnSpPr>
          <p:nvPr/>
        </p:nvCxnSpPr>
        <p:spPr>
          <a:xfrm>
            <a:off x="3448517" y="2375636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3C16405-8F4B-4CF8-9D72-7311BC5D860F}"/>
              </a:ext>
            </a:extLst>
          </p:cNvPr>
          <p:cNvCxnSpPr>
            <a:cxnSpLocks/>
          </p:cNvCxnSpPr>
          <p:nvPr/>
        </p:nvCxnSpPr>
        <p:spPr>
          <a:xfrm>
            <a:off x="3548764" y="2433792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E0E2007-CCC2-4574-B7A4-103B68AA451F}"/>
              </a:ext>
            </a:extLst>
          </p:cNvPr>
          <p:cNvCxnSpPr>
            <a:cxnSpLocks/>
          </p:cNvCxnSpPr>
          <p:nvPr/>
        </p:nvCxnSpPr>
        <p:spPr>
          <a:xfrm>
            <a:off x="3640675" y="2490598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042B221-6BFF-4A08-953B-00F3E1000277}"/>
              </a:ext>
            </a:extLst>
          </p:cNvPr>
          <p:cNvCxnSpPr>
            <a:cxnSpLocks/>
          </p:cNvCxnSpPr>
          <p:nvPr/>
        </p:nvCxnSpPr>
        <p:spPr>
          <a:xfrm>
            <a:off x="3678046" y="2254351"/>
            <a:ext cx="475769" cy="1057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1506FBC-2BCC-4202-A99C-32660C5744E9}"/>
              </a:ext>
            </a:extLst>
          </p:cNvPr>
          <p:cNvCxnSpPr>
            <a:cxnSpLocks/>
          </p:cNvCxnSpPr>
          <p:nvPr/>
        </p:nvCxnSpPr>
        <p:spPr>
          <a:xfrm flipH="1">
            <a:off x="2921137" y="1838999"/>
            <a:ext cx="5114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86371353-30BA-421B-AF16-BEFD29BA079D}"/>
                  </a:ext>
                </a:extLst>
              </p:cNvPr>
              <p:cNvSpPr txBox="1"/>
              <p:nvPr/>
            </p:nvSpPr>
            <p:spPr>
              <a:xfrm>
                <a:off x="3737191" y="2472600"/>
                <a:ext cx="11288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𝑨𝒎𝒑𝒍𝒊𝒇𝒊𝒆𝒓</m:t>
                      </m:r>
                    </m:oMath>
                  </m:oMathPara>
                </a14:m>
                <a:endParaRPr lang="en-US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86371353-30BA-421B-AF16-BEFD29BA0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91" y="2472600"/>
                <a:ext cx="1128835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86214C54-61DE-4992-B43D-F1FD2BF20938}"/>
              </a:ext>
            </a:extLst>
          </p:cNvPr>
          <p:cNvSpPr/>
          <p:nvPr/>
        </p:nvSpPr>
        <p:spPr>
          <a:xfrm rot="5400000">
            <a:off x="5498073" y="1118685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22">
                <a:extLst>
                  <a:ext uri="{FF2B5EF4-FFF2-40B4-BE49-F238E27FC236}">
                    <a16:creationId xmlns:a16="http://schemas.microsoft.com/office/drawing/2014/main" id="{B76C7269-6512-4586-AC8F-C52EB456A308}"/>
                  </a:ext>
                </a:extLst>
              </p:cNvPr>
              <p:cNvSpPr txBox="1"/>
              <p:nvPr/>
            </p:nvSpPr>
            <p:spPr>
              <a:xfrm>
                <a:off x="5559529" y="1282758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8" name="TextBox 22">
                <a:extLst>
                  <a:ext uri="{FF2B5EF4-FFF2-40B4-BE49-F238E27FC236}">
                    <a16:creationId xmlns:a16="http://schemas.microsoft.com/office/drawing/2014/main" id="{B76C7269-6512-4586-AC8F-C52EB456A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529" y="1282758"/>
                <a:ext cx="302521" cy="307776"/>
              </a:xfrm>
              <a:prstGeom prst="rect">
                <a:avLst/>
              </a:prstGeom>
              <a:blipFill>
                <a:blip r:embed="rId12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22">
                <a:extLst>
                  <a:ext uri="{FF2B5EF4-FFF2-40B4-BE49-F238E27FC236}">
                    <a16:creationId xmlns:a16="http://schemas.microsoft.com/office/drawing/2014/main" id="{DE8B699D-9075-4BB2-8177-396EF897AD6D}"/>
                  </a:ext>
                </a:extLst>
              </p:cNvPr>
              <p:cNvSpPr txBox="1"/>
              <p:nvPr/>
            </p:nvSpPr>
            <p:spPr>
              <a:xfrm>
                <a:off x="5570218" y="1022918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9" name="TextBox 22">
                <a:extLst>
                  <a:ext uri="{FF2B5EF4-FFF2-40B4-BE49-F238E27FC236}">
                    <a16:creationId xmlns:a16="http://schemas.microsoft.com/office/drawing/2014/main" id="{DE8B699D-9075-4BB2-8177-396EF897A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218" y="1022918"/>
                <a:ext cx="302521" cy="3077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A8990AE-4A38-4C6A-94F5-8C99940F0C24}"/>
              </a:ext>
            </a:extLst>
          </p:cNvPr>
          <p:cNvGrpSpPr/>
          <p:nvPr/>
        </p:nvGrpSpPr>
        <p:grpSpPr>
          <a:xfrm>
            <a:off x="5524207" y="559510"/>
            <a:ext cx="593380" cy="218197"/>
            <a:chOff x="4676775" y="1682364"/>
            <a:chExt cx="1619250" cy="693028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CE24A37-1FA5-4881-9B80-FCDF867922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B1B18BD-8D63-414A-9DC8-66C3A204BD85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2D5B347-FB9B-49D8-9EC5-1B0570482A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04E9325-18EC-4DDC-8F3D-C59B3B4DE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C31E767-E346-4A8A-961D-15A9FE7577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01B0644-7A5D-40A1-BA37-2E4C46DDF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DE0898E-C1B2-422E-9358-21F782026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1D22FB5-59DF-4C43-B896-FE9A76AA6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B293AFB-CB98-443E-B048-0A57D7D3B74D}"/>
              </a:ext>
            </a:extLst>
          </p:cNvPr>
          <p:cNvCxnSpPr>
            <a:cxnSpLocks/>
          </p:cNvCxnSpPr>
          <p:nvPr/>
        </p:nvCxnSpPr>
        <p:spPr>
          <a:xfrm flipH="1">
            <a:off x="5516199" y="672284"/>
            <a:ext cx="7829" cy="4701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2408FE0D-F267-4959-A380-B5AF25C3A2C8}"/>
              </a:ext>
            </a:extLst>
          </p:cNvPr>
          <p:cNvCxnSpPr>
            <a:cxnSpLocks/>
          </p:cNvCxnSpPr>
          <p:nvPr/>
        </p:nvCxnSpPr>
        <p:spPr>
          <a:xfrm>
            <a:off x="6102671" y="666419"/>
            <a:ext cx="5005" cy="6926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7E2B43A-AF0C-4C94-8E22-A8382F4D6713}"/>
              </a:ext>
            </a:extLst>
          </p:cNvPr>
          <p:cNvGrpSpPr/>
          <p:nvPr/>
        </p:nvGrpSpPr>
        <p:grpSpPr>
          <a:xfrm>
            <a:off x="4764539" y="963131"/>
            <a:ext cx="831342" cy="267084"/>
            <a:chOff x="4676775" y="1682364"/>
            <a:chExt cx="1619250" cy="693028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B07818C-2FA6-42C3-B25C-46C41F7A8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84E92FD-E082-420F-B5BC-6A0E22F834F9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620A6D3-8747-438E-B860-E419D711DF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AFBB08B-9063-40CB-8FDD-0DA97CF5C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5D0C83A-A20B-437F-A1A6-617DB9653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E30792A-8D72-49A8-A23F-0EEEC2CA3D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0B560A7E-B116-45AC-A6A3-278E31DB0C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6E7903D-440D-43A6-8079-A2B9B8AEF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FFFD2B0-91B6-4F51-B194-61BDE3F64BCE}"/>
              </a:ext>
            </a:extLst>
          </p:cNvPr>
          <p:cNvCxnSpPr>
            <a:cxnSpLocks/>
          </p:cNvCxnSpPr>
          <p:nvPr/>
        </p:nvCxnSpPr>
        <p:spPr>
          <a:xfrm>
            <a:off x="5999760" y="1346968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70B1811-796E-4479-84C4-3E04A7AD321C}"/>
              </a:ext>
            </a:extLst>
          </p:cNvPr>
          <p:cNvCxnSpPr>
            <a:cxnSpLocks/>
          </p:cNvCxnSpPr>
          <p:nvPr/>
        </p:nvCxnSpPr>
        <p:spPr>
          <a:xfrm flipH="1">
            <a:off x="5116466" y="1534609"/>
            <a:ext cx="10863" cy="121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1D65562B-1E30-467C-AADA-B1F25F142C8B}"/>
              </a:ext>
            </a:extLst>
          </p:cNvPr>
          <p:cNvCxnSpPr>
            <a:cxnSpLocks/>
          </p:cNvCxnSpPr>
          <p:nvPr/>
        </p:nvCxnSpPr>
        <p:spPr>
          <a:xfrm>
            <a:off x="4883266" y="1656331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0901170C-211E-414E-BB76-BA77EF8FDBC8}"/>
              </a:ext>
            </a:extLst>
          </p:cNvPr>
          <p:cNvCxnSpPr>
            <a:cxnSpLocks/>
          </p:cNvCxnSpPr>
          <p:nvPr/>
        </p:nvCxnSpPr>
        <p:spPr>
          <a:xfrm>
            <a:off x="4983513" y="1714487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CE7389F-BDDE-4587-A1F2-7FB5CEE09248}"/>
              </a:ext>
            </a:extLst>
          </p:cNvPr>
          <p:cNvCxnSpPr>
            <a:cxnSpLocks/>
          </p:cNvCxnSpPr>
          <p:nvPr/>
        </p:nvCxnSpPr>
        <p:spPr>
          <a:xfrm>
            <a:off x="5075424" y="1771293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8F7E7690-8B5A-4ACE-88F0-AFF5DC44FDE3}"/>
              </a:ext>
            </a:extLst>
          </p:cNvPr>
          <p:cNvCxnSpPr>
            <a:cxnSpLocks/>
          </p:cNvCxnSpPr>
          <p:nvPr/>
        </p:nvCxnSpPr>
        <p:spPr>
          <a:xfrm>
            <a:off x="5120746" y="1535046"/>
            <a:ext cx="475769" cy="1057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F07CB42-2F12-454C-8731-C1D40FBF0E3F}"/>
              </a:ext>
            </a:extLst>
          </p:cNvPr>
          <p:cNvCxnSpPr>
            <a:cxnSpLocks/>
          </p:cNvCxnSpPr>
          <p:nvPr/>
        </p:nvCxnSpPr>
        <p:spPr>
          <a:xfrm>
            <a:off x="4787235" y="1106596"/>
            <a:ext cx="0" cy="9718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Isosceles Triangle 250">
            <a:extLst>
              <a:ext uri="{FF2B5EF4-FFF2-40B4-BE49-F238E27FC236}">
                <a16:creationId xmlns:a16="http://schemas.microsoft.com/office/drawing/2014/main" id="{C6CDF0B3-14B5-4BA0-96F8-8EB6A74C6573}"/>
              </a:ext>
            </a:extLst>
          </p:cNvPr>
          <p:cNvSpPr/>
          <p:nvPr/>
        </p:nvSpPr>
        <p:spPr>
          <a:xfrm rot="5400000">
            <a:off x="5525080" y="3002728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2">
                <a:extLst>
                  <a:ext uri="{FF2B5EF4-FFF2-40B4-BE49-F238E27FC236}">
                    <a16:creationId xmlns:a16="http://schemas.microsoft.com/office/drawing/2014/main" id="{C1437C74-604C-418A-9FAF-D0EE671DFFDE}"/>
                  </a:ext>
                </a:extLst>
              </p:cNvPr>
              <p:cNvSpPr txBox="1"/>
              <p:nvPr/>
            </p:nvSpPr>
            <p:spPr>
              <a:xfrm>
                <a:off x="5586536" y="3166801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2" name="TextBox 22">
                <a:extLst>
                  <a:ext uri="{FF2B5EF4-FFF2-40B4-BE49-F238E27FC236}">
                    <a16:creationId xmlns:a16="http://schemas.microsoft.com/office/drawing/2014/main" id="{C1437C74-604C-418A-9FAF-D0EE671D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36" y="3166801"/>
                <a:ext cx="302521" cy="307776"/>
              </a:xfrm>
              <a:prstGeom prst="rect">
                <a:avLst/>
              </a:prstGeom>
              <a:blipFill>
                <a:blip r:embed="rId14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2">
                <a:extLst>
                  <a:ext uri="{FF2B5EF4-FFF2-40B4-BE49-F238E27FC236}">
                    <a16:creationId xmlns:a16="http://schemas.microsoft.com/office/drawing/2014/main" id="{758ED2EA-B9C0-498D-A5B6-7EB0735E66EF}"/>
                  </a:ext>
                </a:extLst>
              </p:cNvPr>
              <p:cNvSpPr txBox="1"/>
              <p:nvPr/>
            </p:nvSpPr>
            <p:spPr>
              <a:xfrm>
                <a:off x="5580114" y="2883166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3" name="TextBox 22">
                <a:extLst>
                  <a:ext uri="{FF2B5EF4-FFF2-40B4-BE49-F238E27FC236}">
                    <a16:creationId xmlns:a16="http://schemas.microsoft.com/office/drawing/2014/main" id="{758ED2EA-B9C0-498D-A5B6-7EB0735E6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4" y="2883166"/>
                <a:ext cx="302521" cy="30777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B005CF49-7FA8-4933-9145-7C2784069275}"/>
              </a:ext>
            </a:extLst>
          </p:cNvPr>
          <p:cNvCxnSpPr>
            <a:cxnSpLocks/>
          </p:cNvCxnSpPr>
          <p:nvPr/>
        </p:nvCxnSpPr>
        <p:spPr>
          <a:xfrm flipH="1">
            <a:off x="5567778" y="2573390"/>
            <a:ext cx="4880" cy="4268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90B1E58A-5383-4BA3-9C38-27A15B65B148}"/>
              </a:ext>
            </a:extLst>
          </p:cNvPr>
          <p:cNvCxnSpPr>
            <a:cxnSpLocks/>
          </p:cNvCxnSpPr>
          <p:nvPr/>
        </p:nvCxnSpPr>
        <p:spPr>
          <a:xfrm>
            <a:off x="6129678" y="2550462"/>
            <a:ext cx="5005" cy="6926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7B21179-F381-4443-B5E6-0F1FD16217B7}"/>
              </a:ext>
            </a:extLst>
          </p:cNvPr>
          <p:cNvGrpSpPr/>
          <p:nvPr/>
        </p:nvGrpSpPr>
        <p:grpSpPr>
          <a:xfrm>
            <a:off x="4791546" y="2847174"/>
            <a:ext cx="831342" cy="267084"/>
            <a:chOff x="4676775" y="1682364"/>
            <a:chExt cx="1619250" cy="693028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04502F6-BDE3-42D6-94F4-4E9C90D7B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BA51CF0A-5A24-43C3-A0FF-4BEB24BB0AA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9497F03F-250F-4CD9-9229-9C8FAA78B3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86881127-76DB-454C-B8E8-3174A3D70C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63498D0A-5737-4A6C-888D-EA9824F47C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9395B4C5-6EC3-45E1-870C-9D00718446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FDA8F82-F627-41A9-86AA-607182B07C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9D65D14-E16E-437A-98C1-A71F17CC3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E37F304-E722-40DE-9EEE-5CE497635B5C}"/>
              </a:ext>
            </a:extLst>
          </p:cNvPr>
          <p:cNvCxnSpPr>
            <a:cxnSpLocks/>
          </p:cNvCxnSpPr>
          <p:nvPr/>
        </p:nvCxnSpPr>
        <p:spPr>
          <a:xfrm flipV="1">
            <a:off x="6037145" y="3228328"/>
            <a:ext cx="111422" cy="808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EE7CD07-85D7-4DE9-A3DF-B714A01A98C6}"/>
              </a:ext>
            </a:extLst>
          </p:cNvPr>
          <p:cNvCxnSpPr>
            <a:cxnSpLocks/>
          </p:cNvCxnSpPr>
          <p:nvPr/>
        </p:nvCxnSpPr>
        <p:spPr>
          <a:xfrm flipH="1">
            <a:off x="5151424" y="3418652"/>
            <a:ext cx="10863" cy="121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7FF75A5F-F547-42C3-8913-553152BF7E9B}"/>
              </a:ext>
            </a:extLst>
          </p:cNvPr>
          <p:cNvCxnSpPr>
            <a:cxnSpLocks/>
          </p:cNvCxnSpPr>
          <p:nvPr/>
        </p:nvCxnSpPr>
        <p:spPr>
          <a:xfrm>
            <a:off x="4918224" y="3540374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032750C9-BC5F-4D25-B5E8-6BC07876DBCB}"/>
              </a:ext>
            </a:extLst>
          </p:cNvPr>
          <p:cNvCxnSpPr>
            <a:cxnSpLocks/>
          </p:cNvCxnSpPr>
          <p:nvPr/>
        </p:nvCxnSpPr>
        <p:spPr>
          <a:xfrm>
            <a:off x="5018471" y="3598530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97F91F5C-635D-435A-9696-9E50DB562670}"/>
              </a:ext>
            </a:extLst>
          </p:cNvPr>
          <p:cNvCxnSpPr>
            <a:cxnSpLocks/>
          </p:cNvCxnSpPr>
          <p:nvPr/>
        </p:nvCxnSpPr>
        <p:spPr>
          <a:xfrm>
            <a:off x="5110382" y="3655336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5626844E-DECC-4244-8476-2C3EFDC6B019}"/>
              </a:ext>
            </a:extLst>
          </p:cNvPr>
          <p:cNvCxnSpPr>
            <a:cxnSpLocks/>
          </p:cNvCxnSpPr>
          <p:nvPr/>
        </p:nvCxnSpPr>
        <p:spPr>
          <a:xfrm>
            <a:off x="5147753" y="3419089"/>
            <a:ext cx="475769" cy="1057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DB78D86-28BF-436A-A991-B0158294912C}"/>
              </a:ext>
            </a:extLst>
          </p:cNvPr>
          <p:cNvCxnSpPr>
            <a:cxnSpLocks/>
          </p:cNvCxnSpPr>
          <p:nvPr/>
        </p:nvCxnSpPr>
        <p:spPr>
          <a:xfrm>
            <a:off x="4787235" y="2050402"/>
            <a:ext cx="0" cy="9718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4932A3A1-AADB-43F5-AE0E-5555786DBACB}"/>
              </a:ext>
            </a:extLst>
          </p:cNvPr>
          <p:cNvCxnSpPr>
            <a:cxnSpLocks/>
          </p:cNvCxnSpPr>
          <p:nvPr/>
        </p:nvCxnSpPr>
        <p:spPr>
          <a:xfrm>
            <a:off x="5559529" y="2586726"/>
            <a:ext cx="190204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B2257EC2-E27D-493A-A1A0-FC4E597E591A}"/>
              </a:ext>
            </a:extLst>
          </p:cNvPr>
          <p:cNvCxnSpPr>
            <a:cxnSpLocks/>
          </p:cNvCxnSpPr>
          <p:nvPr/>
        </p:nvCxnSpPr>
        <p:spPr>
          <a:xfrm>
            <a:off x="5889057" y="2572756"/>
            <a:ext cx="24062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48922656-D797-4E2A-B22C-2021C6FD8ED8}"/>
              </a:ext>
            </a:extLst>
          </p:cNvPr>
          <p:cNvCxnSpPr>
            <a:cxnSpLocks/>
          </p:cNvCxnSpPr>
          <p:nvPr/>
        </p:nvCxnSpPr>
        <p:spPr>
          <a:xfrm flipH="1" flipV="1">
            <a:off x="5760451" y="2427641"/>
            <a:ext cx="10571" cy="27162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4504951-DEAE-4D6C-84E4-E2390E06D0CB}"/>
              </a:ext>
            </a:extLst>
          </p:cNvPr>
          <p:cNvCxnSpPr>
            <a:cxnSpLocks/>
          </p:cNvCxnSpPr>
          <p:nvPr/>
        </p:nvCxnSpPr>
        <p:spPr>
          <a:xfrm flipH="1" flipV="1">
            <a:off x="5897793" y="2421211"/>
            <a:ext cx="10571" cy="27162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8224C877-E633-403D-882B-1DCE000460A6}"/>
              </a:ext>
            </a:extLst>
          </p:cNvPr>
          <p:cNvCxnSpPr>
            <a:cxnSpLocks/>
          </p:cNvCxnSpPr>
          <p:nvPr/>
        </p:nvCxnSpPr>
        <p:spPr>
          <a:xfrm>
            <a:off x="6117587" y="1333320"/>
            <a:ext cx="0" cy="350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E03930E7-2440-4D26-9405-1F7054175345}"/>
              </a:ext>
            </a:extLst>
          </p:cNvPr>
          <p:cNvCxnSpPr>
            <a:cxnSpLocks/>
          </p:cNvCxnSpPr>
          <p:nvPr/>
        </p:nvCxnSpPr>
        <p:spPr>
          <a:xfrm>
            <a:off x="6129678" y="2049999"/>
            <a:ext cx="0" cy="5966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Isosceles Triangle 298">
            <a:extLst>
              <a:ext uri="{FF2B5EF4-FFF2-40B4-BE49-F238E27FC236}">
                <a16:creationId xmlns:a16="http://schemas.microsoft.com/office/drawing/2014/main" id="{82B0CC0C-C48C-4F54-8097-1E7558F9BFBC}"/>
              </a:ext>
            </a:extLst>
          </p:cNvPr>
          <p:cNvSpPr/>
          <p:nvPr/>
        </p:nvSpPr>
        <p:spPr>
          <a:xfrm rot="5400000">
            <a:off x="6764230" y="1653445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65832808-24AE-4AD0-9A73-44FFE5CDD17A}"/>
              </a:ext>
            </a:extLst>
          </p:cNvPr>
          <p:cNvCxnSpPr>
            <a:cxnSpLocks/>
          </p:cNvCxnSpPr>
          <p:nvPr/>
        </p:nvCxnSpPr>
        <p:spPr>
          <a:xfrm flipV="1">
            <a:off x="6738267" y="1673015"/>
            <a:ext cx="141851" cy="492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22">
                <a:extLst>
                  <a:ext uri="{FF2B5EF4-FFF2-40B4-BE49-F238E27FC236}">
                    <a16:creationId xmlns:a16="http://schemas.microsoft.com/office/drawing/2014/main" id="{0091F34E-4AE1-47C5-A083-DE8790C0DC33}"/>
                  </a:ext>
                </a:extLst>
              </p:cNvPr>
              <p:cNvSpPr txBox="1"/>
              <p:nvPr/>
            </p:nvSpPr>
            <p:spPr>
              <a:xfrm>
                <a:off x="6825686" y="1817518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1" name="TextBox 22">
                <a:extLst>
                  <a:ext uri="{FF2B5EF4-FFF2-40B4-BE49-F238E27FC236}">
                    <a16:creationId xmlns:a16="http://schemas.microsoft.com/office/drawing/2014/main" id="{0091F34E-4AE1-47C5-A083-DE8790C0D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686" y="1817518"/>
                <a:ext cx="302521" cy="307776"/>
              </a:xfrm>
              <a:prstGeom prst="rect">
                <a:avLst/>
              </a:prstGeom>
              <a:blipFill>
                <a:blip r:embed="rId16"/>
                <a:stretch>
                  <a:fillRect l="-10204" r="-1020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22">
                <a:extLst>
                  <a:ext uri="{FF2B5EF4-FFF2-40B4-BE49-F238E27FC236}">
                    <a16:creationId xmlns:a16="http://schemas.microsoft.com/office/drawing/2014/main" id="{FB4E7ACA-E5AE-4CF7-884C-A862096FF7D6}"/>
                  </a:ext>
                </a:extLst>
              </p:cNvPr>
              <p:cNvSpPr txBox="1"/>
              <p:nvPr/>
            </p:nvSpPr>
            <p:spPr>
              <a:xfrm>
                <a:off x="6836375" y="1557678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2" name="TextBox 22">
                <a:extLst>
                  <a:ext uri="{FF2B5EF4-FFF2-40B4-BE49-F238E27FC236}">
                    <a16:creationId xmlns:a16="http://schemas.microsoft.com/office/drawing/2014/main" id="{FB4E7ACA-E5AE-4CF7-884C-A862096FF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375" y="1557678"/>
                <a:ext cx="302521" cy="30777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3" name="Group 302">
            <a:extLst>
              <a:ext uri="{FF2B5EF4-FFF2-40B4-BE49-F238E27FC236}">
                <a16:creationId xmlns:a16="http://schemas.microsoft.com/office/drawing/2014/main" id="{DBB59BB7-40E6-4F19-8DA0-A0E429AF5FA3}"/>
              </a:ext>
            </a:extLst>
          </p:cNvPr>
          <p:cNvGrpSpPr/>
          <p:nvPr/>
        </p:nvGrpSpPr>
        <p:grpSpPr>
          <a:xfrm>
            <a:off x="6100550" y="1548773"/>
            <a:ext cx="637717" cy="220036"/>
            <a:chOff x="4676775" y="1682364"/>
            <a:chExt cx="1619250" cy="693028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3C2F7F7F-17E1-4CF4-9C10-548425828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6FA26B5-C3AB-4C0C-A5D9-62CE2177C911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8587838D-F078-4FF2-ACCC-73EBAD81AE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96F7050D-B490-40AE-8ECC-B3DCAED552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D6B0614-EADD-447A-B05E-3C6E5F6891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025DC5-774A-4D75-A4A0-9797E2933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E5C2E443-8B8F-42A8-832A-DBCB97CCCD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74CD1D15-689E-492A-8BF4-472D60DA6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F8BDED01-03DE-47BF-A2C7-88A3C63695AD}"/>
              </a:ext>
            </a:extLst>
          </p:cNvPr>
          <p:cNvGrpSpPr/>
          <p:nvPr/>
        </p:nvGrpSpPr>
        <p:grpSpPr>
          <a:xfrm>
            <a:off x="6790364" y="1094270"/>
            <a:ext cx="593380" cy="218197"/>
            <a:chOff x="4676775" y="1682364"/>
            <a:chExt cx="1619250" cy="693028"/>
          </a:xfrm>
        </p:grpSpPr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387834EF-94A3-4C94-82AB-025DA96486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464B1EE-40F1-43C9-9D71-4E1C2302D30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EFFD9553-784F-4B4C-8CD4-A1930C3061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B7B9C22-F115-4A3C-8DE2-31FB4C4F4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D574D5E-F7A1-4CE1-9428-70A2BDDE46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67B18F6-C7B6-41CA-8777-6BF9823EF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E5D42F02-E468-4B54-801D-0FCB1AF82A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C733942-9B6D-41AA-84EB-60E1AA330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778316E4-C201-4455-A464-1E3C3DC859D2}"/>
              </a:ext>
            </a:extLst>
          </p:cNvPr>
          <p:cNvCxnSpPr>
            <a:cxnSpLocks/>
          </p:cNvCxnSpPr>
          <p:nvPr/>
        </p:nvCxnSpPr>
        <p:spPr>
          <a:xfrm flipH="1">
            <a:off x="6776241" y="1209673"/>
            <a:ext cx="153" cy="462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A7FB8926-4D71-4E3A-8445-28ADFF9C1021}"/>
              </a:ext>
            </a:extLst>
          </p:cNvPr>
          <p:cNvCxnSpPr>
            <a:cxnSpLocks/>
          </p:cNvCxnSpPr>
          <p:nvPr/>
        </p:nvCxnSpPr>
        <p:spPr>
          <a:xfrm flipH="1">
            <a:off x="7373832" y="1237825"/>
            <a:ext cx="11530" cy="656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CE5E3416-FC2C-4D3B-85B8-5032AE5FA247}"/>
              </a:ext>
            </a:extLst>
          </p:cNvPr>
          <p:cNvGrpSpPr/>
          <p:nvPr/>
        </p:nvGrpSpPr>
        <p:grpSpPr>
          <a:xfrm>
            <a:off x="6124099" y="1907196"/>
            <a:ext cx="551907" cy="215412"/>
            <a:chOff x="4676775" y="1682364"/>
            <a:chExt cx="1619250" cy="693028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4FB58917-23C7-461C-9E90-E0A62F2B1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8A156E19-62FD-436F-AAC1-DF6DA49D2C12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8F29593C-02B8-44DB-B987-6F31764416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6C5A792-341D-4D9D-8BF9-102EB4E688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F00617E4-D92A-43C3-8084-8034F13602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8A4578E-44FF-4D19-B5FA-3BD2CF483D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E436E094-1E16-4F6D-A898-C067AABB36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A49B8A69-32DA-4068-B2B1-AA94E7218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7CF9682F-02A0-44C7-80AA-612E91789A87}"/>
              </a:ext>
            </a:extLst>
          </p:cNvPr>
          <p:cNvCxnSpPr>
            <a:cxnSpLocks/>
          </p:cNvCxnSpPr>
          <p:nvPr/>
        </p:nvCxnSpPr>
        <p:spPr>
          <a:xfrm flipV="1">
            <a:off x="6782677" y="2089546"/>
            <a:ext cx="106164" cy="642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B2E57A97-0ECC-44FC-8DF9-EA714D2CACA3}"/>
              </a:ext>
            </a:extLst>
          </p:cNvPr>
          <p:cNvGrpSpPr/>
          <p:nvPr/>
        </p:nvGrpSpPr>
        <p:grpSpPr>
          <a:xfrm>
            <a:off x="7314529" y="1278292"/>
            <a:ext cx="779806" cy="1160678"/>
            <a:chOff x="5886660" y="362133"/>
            <a:chExt cx="1386141" cy="2063160"/>
          </a:xfrm>
        </p:grpSpPr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0E0DD2D0-46F2-41E0-BDE9-BFF41DFA0DB4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F21CFF62-AF9E-4940-8ADC-4DE057996BEC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2D0030A4-FE16-4B28-B38E-88CCB84632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2CC8C44-95A5-4C6A-9DA7-FED1B9FB39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EFCE27EB-61EA-46EE-85C7-575382ADF1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D05ED95-F60C-43CE-BA2B-466D09D97E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4EE6E8B1-BC0A-4DBC-8BCE-80AA2E471221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46A7267-B02E-46B5-919B-E46F8C04FA13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5DCBA8BE-C99E-49A1-AEE6-2275A3A51B78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DECCF9D5-0BED-463E-BB5D-570E3DDC66A9}"/>
              </a:ext>
            </a:extLst>
          </p:cNvPr>
          <p:cNvGrpSpPr/>
          <p:nvPr/>
        </p:nvGrpSpPr>
        <p:grpSpPr>
          <a:xfrm>
            <a:off x="7957658" y="1834882"/>
            <a:ext cx="779806" cy="1160678"/>
            <a:chOff x="5886660" y="362133"/>
            <a:chExt cx="1386141" cy="2063160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4B370046-2365-4F25-A2FC-C314544523E3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5D715521-8D9E-4A90-95A7-3BC04B839EF9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EADB99D-24A4-463C-8437-1ED55E249F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6EEC68FA-38A6-4148-B655-54C63EB762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727E8FE0-8B43-4F6B-BAC7-94EA90116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F56857B0-409E-4DC3-B9AA-BEDE8AEA6F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3D925593-E310-4C71-B369-F724D4980D58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345E834-28F8-4035-92D8-21C23011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C6FDA51B-B87A-43E8-BA3A-3A3F1D5E3687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729C582D-335C-4FCD-9EB6-8F5F85335054}"/>
              </a:ext>
            </a:extLst>
          </p:cNvPr>
          <p:cNvCxnSpPr>
            <a:cxnSpLocks/>
          </p:cNvCxnSpPr>
          <p:nvPr/>
        </p:nvCxnSpPr>
        <p:spPr>
          <a:xfrm>
            <a:off x="8585706" y="1276608"/>
            <a:ext cx="0" cy="8470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F56DA957-1362-4A8D-816C-EB3B1F89410D}"/>
              </a:ext>
            </a:extLst>
          </p:cNvPr>
          <p:cNvCxnSpPr>
            <a:cxnSpLocks/>
          </p:cNvCxnSpPr>
          <p:nvPr/>
        </p:nvCxnSpPr>
        <p:spPr>
          <a:xfrm flipH="1">
            <a:off x="7934648" y="1283566"/>
            <a:ext cx="6455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F564DCC8-8328-4840-98BB-D8ECF6C8EF00}"/>
              </a:ext>
            </a:extLst>
          </p:cNvPr>
          <p:cNvSpPr/>
          <p:nvPr/>
        </p:nvSpPr>
        <p:spPr>
          <a:xfrm>
            <a:off x="8188328" y="681690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C0F0532B-DAE5-4CE7-96CB-8EBD15D65B86}"/>
              </a:ext>
            </a:extLst>
          </p:cNvPr>
          <p:cNvCxnSpPr>
            <a:cxnSpLocks/>
          </p:cNvCxnSpPr>
          <p:nvPr/>
        </p:nvCxnSpPr>
        <p:spPr>
          <a:xfrm>
            <a:off x="8257403" y="851487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1955FEEC-CA94-4B54-9CFF-518A738EBDB4}"/>
              </a:ext>
            </a:extLst>
          </p:cNvPr>
          <p:cNvSpPr txBox="1"/>
          <p:nvPr/>
        </p:nvSpPr>
        <p:spPr>
          <a:xfrm>
            <a:off x="8320807" y="68093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+15V</a:t>
            </a: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E4D7059C-B0D6-426B-9760-6D68C61E0AE8}"/>
              </a:ext>
            </a:extLst>
          </p:cNvPr>
          <p:cNvGrpSpPr/>
          <p:nvPr/>
        </p:nvGrpSpPr>
        <p:grpSpPr>
          <a:xfrm rot="5400000">
            <a:off x="8080792" y="3283312"/>
            <a:ext cx="1084793" cy="292798"/>
            <a:chOff x="4676775" y="1682364"/>
            <a:chExt cx="1619250" cy="693028"/>
          </a:xfrm>
        </p:grpSpPr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58609E8-CC8E-4687-A5DD-71499B0AB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9FFE63E7-ECBF-4CA6-9E7C-F9CAC441D2A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CB0A087A-72AE-4F76-9A4B-2B7CF71762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2CEABD0-26B4-4C17-B6FA-0ABFA00A2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E2D052B3-A897-41E8-895D-44390542F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2AA8D2-3BA4-401F-8B2E-91C119D254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12E539C-2C8E-4745-B07B-95E17A7058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6A24E8E-AF5D-47FE-9A52-55AB4F517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1" name="TextBox 380">
            <a:extLst>
              <a:ext uri="{FF2B5EF4-FFF2-40B4-BE49-F238E27FC236}">
                <a16:creationId xmlns:a16="http://schemas.microsoft.com/office/drawing/2014/main" id="{35E61BA7-030B-4231-9D1F-691D58AF8841}"/>
              </a:ext>
            </a:extLst>
          </p:cNvPr>
          <p:cNvSpPr txBox="1"/>
          <p:nvPr/>
        </p:nvSpPr>
        <p:spPr>
          <a:xfrm>
            <a:off x="7845404" y="329153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Heater</a:t>
            </a:r>
          </a:p>
        </p:txBody>
      </p: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2ACA76AE-DD70-4EDA-8850-C64576E72EC5}"/>
              </a:ext>
            </a:extLst>
          </p:cNvPr>
          <p:cNvCxnSpPr>
            <a:cxnSpLocks/>
          </p:cNvCxnSpPr>
          <p:nvPr/>
        </p:nvCxnSpPr>
        <p:spPr>
          <a:xfrm>
            <a:off x="8365615" y="3978552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418B3330-0D64-441B-9F96-70364282334D}"/>
              </a:ext>
            </a:extLst>
          </p:cNvPr>
          <p:cNvCxnSpPr>
            <a:cxnSpLocks/>
          </p:cNvCxnSpPr>
          <p:nvPr/>
        </p:nvCxnSpPr>
        <p:spPr>
          <a:xfrm>
            <a:off x="8465862" y="4036708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19CEF570-43EC-4689-A404-985ACE0D06DF}"/>
              </a:ext>
            </a:extLst>
          </p:cNvPr>
          <p:cNvCxnSpPr>
            <a:cxnSpLocks/>
          </p:cNvCxnSpPr>
          <p:nvPr/>
        </p:nvCxnSpPr>
        <p:spPr>
          <a:xfrm>
            <a:off x="8557773" y="4093514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238E25D-3F40-4A15-AF51-409D7F179C87}"/>
              </a:ext>
            </a:extLst>
          </p:cNvPr>
          <p:cNvSpPr txBox="1"/>
          <p:nvPr/>
        </p:nvSpPr>
        <p:spPr>
          <a:xfrm>
            <a:off x="5633128" y="215880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C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5AA93563-1994-497F-A51E-488589D549A6}"/>
              </a:ext>
            </a:extLst>
          </p:cNvPr>
          <p:cNvSpPr txBox="1"/>
          <p:nvPr/>
        </p:nvSpPr>
        <p:spPr>
          <a:xfrm>
            <a:off x="5014277" y="253987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59F275A2-0D35-455F-9D47-6214EF17946F}"/>
              </a:ext>
            </a:extLst>
          </p:cNvPr>
          <p:cNvSpPr txBox="1"/>
          <p:nvPr/>
        </p:nvSpPr>
        <p:spPr>
          <a:xfrm>
            <a:off x="6909737" y="76049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R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95F85A4A-21C6-47BB-B03B-1AB852BA1031}"/>
              </a:ext>
            </a:extLst>
          </p:cNvPr>
          <p:cNvSpPr txBox="1"/>
          <p:nvPr/>
        </p:nvSpPr>
        <p:spPr>
          <a:xfrm>
            <a:off x="6314851" y="123098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R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C59DFCEF-4FF5-4FC1-AA7A-32079C1D7545}"/>
              </a:ext>
            </a:extLst>
          </p:cNvPr>
          <p:cNvSpPr txBox="1"/>
          <p:nvPr/>
        </p:nvSpPr>
        <p:spPr>
          <a:xfrm>
            <a:off x="6293167" y="212364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R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E5B24CE-D699-4053-9723-608F265758E9}"/>
              </a:ext>
            </a:extLst>
          </p:cNvPr>
          <p:cNvSpPr txBox="1"/>
          <p:nvPr/>
        </p:nvSpPr>
        <p:spPr>
          <a:xfrm>
            <a:off x="5458086" y="310804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100K</a:t>
            </a:r>
            <a:r>
              <a:rPr lang="el-GR" b="1" dirty="0">
                <a:solidFill>
                  <a:srgbClr val="00CC00"/>
                </a:solidFill>
                <a:cs typeface="Lao UI" panose="020B0502040204020203" pitchFamily="34" charset="0"/>
              </a:rPr>
              <a:t>Ω</a:t>
            </a:r>
            <a:endParaRPr lang="en-US" b="1" dirty="0">
              <a:solidFill>
                <a:srgbClr val="00CC00"/>
              </a:solidFill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E156D121-2016-4603-894D-1DED25479463}"/>
              </a:ext>
            </a:extLst>
          </p:cNvPr>
          <p:cNvSpPr txBox="1"/>
          <p:nvPr/>
        </p:nvSpPr>
        <p:spPr>
          <a:xfrm>
            <a:off x="4872513" y="684129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1K</a:t>
            </a:r>
            <a:r>
              <a:rPr lang="el-GR" b="1" dirty="0">
                <a:solidFill>
                  <a:srgbClr val="00CC00"/>
                </a:solidFill>
                <a:cs typeface="Lao UI" panose="020B0502040204020203" pitchFamily="34" charset="0"/>
              </a:rPr>
              <a:t>Ω</a:t>
            </a:r>
            <a:endParaRPr lang="en-US" b="1" dirty="0">
              <a:solidFill>
                <a:srgbClr val="00CC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ADBDA788-133F-4E80-B6DD-BE995001F8CF}"/>
                  </a:ext>
                </a:extLst>
              </p:cNvPr>
              <p:cNvSpPr txBox="1"/>
              <p:nvPr/>
            </p:nvSpPr>
            <p:spPr>
              <a:xfrm>
                <a:off x="4714311" y="1899768"/>
                <a:ext cx="7441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𝑬𝒓𝒓𝒐𝒓</m:t>
                      </m:r>
                    </m:oMath>
                  </m:oMathPara>
                </a14:m>
                <a:endParaRPr lang="en-US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ADBDA788-133F-4E80-B6DD-BE995001F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311" y="1899768"/>
                <a:ext cx="744114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271A16-0CC0-44D3-B1A7-1548D3AEEFD8}"/>
                  </a:ext>
                </a:extLst>
              </p:cNvPr>
              <p:cNvSpPr txBox="1"/>
              <p:nvPr/>
            </p:nvSpPr>
            <p:spPr>
              <a:xfrm>
                <a:off x="4845755" y="3933412"/>
                <a:ext cx="2746073" cy="105092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𝑬𝒓𝒓𝒐𝒓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𝒗𝒐𝒍𝒕𝒂𝒈𝒆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271A16-0CC0-44D3-B1A7-1548D3AEE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755" y="3933412"/>
                <a:ext cx="2746073" cy="105092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98A355E6-8C17-46F6-AF99-6DE699F53A69}"/>
              </a:ext>
            </a:extLst>
          </p:cNvPr>
          <p:cNvCxnSpPr>
            <a:cxnSpLocks/>
          </p:cNvCxnSpPr>
          <p:nvPr/>
        </p:nvCxnSpPr>
        <p:spPr>
          <a:xfrm flipH="1">
            <a:off x="6661369" y="1662580"/>
            <a:ext cx="6406" cy="381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60A61C9-3806-438B-AB0B-64683652192D}"/>
              </a:ext>
            </a:extLst>
          </p:cNvPr>
          <p:cNvCxnSpPr>
            <a:cxnSpLocks/>
          </p:cNvCxnSpPr>
          <p:nvPr/>
        </p:nvCxnSpPr>
        <p:spPr>
          <a:xfrm>
            <a:off x="6790364" y="2089546"/>
            <a:ext cx="8060" cy="338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02A1CF0F-4B8F-4E3C-91C4-B4AA2BF222E2}"/>
              </a:ext>
            </a:extLst>
          </p:cNvPr>
          <p:cNvCxnSpPr>
            <a:cxnSpLocks/>
          </p:cNvCxnSpPr>
          <p:nvPr/>
        </p:nvCxnSpPr>
        <p:spPr>
          <a:xfrm>
            <a:off x="6565223" y="2427677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D4FDC32-EF91-429A-992D-C44CAE59C82F}"/>
              </a:ext>
            </a:extLst>
          </p:cNvPr>
          <p:cNvCxnSpPr>
            <a:cxnSpLocks/>
          </p:cNvCxnSpPr>
          <p:nvPr/>
        </p:nvCxnSpPr>
        <p:spPr>
          <a:xfrm>
            <a:off x="6665470" y="2485833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8F4B335B-F676-4570-8200-6F52E050982D}"/>
              </a:ext>
            </a:extLst>
          </p:cNvPr>
          <p:cNvCxnSpPr>
            <a:cxnSpLocks/>
          </p:cNvCxnSpPr>
          <p:nvPr/>
        </p:nvCxnSpPr>
        <p:spPr>
          <a:xfrm>
            <a:off x="6757381" y="2542639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6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676323" y="19451"/>
            <a:ext cx="798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ivvic" panose="020B0604020202020204" charset="0"/>
              </a:rPr>
              <a:t>Control Theory: Electrical equivalent of PI controller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7BF52F0-FE9E-4EE6-9073-112990F62F0C}"/>
              </a:ext>
            </a:extLst>
          </p:cNvPr>
          <p:cNvCxnSpPr>
            <a:cxnSpLocks/>
          </p:cNvCxnSpPr>
          <p:nvPr/>
        </p:nvCxnSpPr>
        <p:spPr>
          <a:xfrm>
            <a:off x="2042411" y="1613574"/>
            <a:ext cx="994987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6A8689F-06B5-4B43-AD90-D15796AA5D75}"/>
              </a:ext>
            </a:extLst>
          </p:cNvPr>
          <p:cNvGrpSpPr/>
          <p:nvPr/>
        </p:nvGrpSpPr>
        <p:grpSpPr>
          <a:xfrm>
            <a:off x="1468096" y="1486896"/>
            <a:ext cx="593380" cy="218197"/>
            <a:chOff x="4676775" y="1682364"/>
            <a:chExt cx="1619250" cy="69302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558327-9880-4CD2-A9B5-C7ADC62F0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00D46A-0F5A-465A-84BD-66E73209F411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626F006-0A43-4B44-8664-5BC07C1AD4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E905B42-AD32-4DFE-946C-542957E01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9F51F09-DCD5-46EE-9043-CEC8605C5F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D195600-AF35-4050-AF0E-490016129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F6A00EB-970F-40DA-9580-6D416DA58F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FD47D50-696F-45D5-A183-DD7BA8C41A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BF8636F-5F56-4B06-AB2E-BD6D41ABD2FB}"/>
              </a:ext>
            </a:extLst>
          </p:cNvPr>
          <p:cNvCxnSpPr>
            <a:cxnSpLocks/>
          </p:cNvCxnSpPr>
          <p:nvPr/>
        </p:nvCxnSpPr>
        <p:spPr>
          <a:xfrm flipH="1">
            <a:off x="633638" y="1611858"/>
            <a:ext cx="9098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9F061CD-A0D5-4C4A-8C10-75092E218674}"/>
              </a:ext>
            </a:extLst>
          </p:cNvPr>
          <p:cNvCxnSpPr>
            <a:cxnSpLocks/>
          </p:cNvCxnSpPr>
          <p:nvPr/>
        </p:nvCxnSpPr>
        <p:spPr>
          <a:xfrm>
            <a:off x="2276098" y="2150601"/>
            <a:ext cx="42071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942022BD-5AB3-44D3-B947-247D2D82A585}"/>
              </a:ext>
            </a:extLst>
          </p:cNvPr>
          <p:cNvCxnSpPr>
            <a:cxnSpLocks/>
          </p:cNvCxnSpPr>
          <p:nvPr/>
        </p:nvCxnSpPr>
        <p:spPr>
          <a:xfrm>
            <a:off x="2276098" y="2039104"/>
            <a:ext cx="42071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AB7743F-E56A-4BB2-BD02-CAF69FBB6362}"/>
              </a:ext>
            </a:extLst>
          </p:cNvPr>
          <p:cNvCxnSpPr>
            <a:cxnSpLocks/>
          </p:cNvCxnSpPr>
          <p:nvPr/>
        </p:nvCxnSpPr>
        <p:spPr>
          <a:xfrm>
            <a:off x="2494528" y="1610095"/>
            <a:ext cx="0" cy="4290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4EF2E53F-6E63-4B7C-985C-023047AF3779}"/>
              </a:ext>
            </a:extLst>
          </p:cNvPr>
          <p:cNvCxnSpPr>
            <a:cxnSpLocks/>
          </p:cNvCxnSpPr>
          <p:nvPr/>
        </p:nvCxnSpPr>
        <p:spPr>
          <a:xfrm>
            <a:off x="2494528" y="2150601"/>
            <a:ext cx="0" cy="4290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2E75B4D8-1803-4F59-B745-36CE6FDFDB85}"/>
              </a:ext>
            </a:extLst>
          </p:cNvPr>
          <p:cNvGrpSpPr/>
          <p:nvPr/>
        </p:nvGrpSpPr>
        <p:grpSpPr>
          <a:xfrm>
            <a:off x="3037398" y="1473827"/>
            <a:ext cx="593380" cy="218197"/>
            <a:chOff x="4676775" y="1682364"/>
            <a:chExt cx="1619250" cy="693028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2F79F1F9-D7F1-4112-B053-E5C247A183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B3053D30-8713-4492-8218-D3372E437A51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181A86A-8C32-46EC-8DC5-C43125842E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465B52-1207-40B6-B78A-85C7C1063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51C798D-71FB-48C0-BC45-882BF9E15F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7A0FA676-8FE7-40DF-83C6-46023C8BD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1C5247B2-3C8B-4A28-B6E7-847727BA50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67DDE6B-2E32-43A4-9EC3-805BF64A0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4482ACFE-4BC5-4F1A-BD9B-BC4823435FFA}"/>
              </a:ext>
            </a:extLst>
          </p:cNvPr>
          <p:cNvCxnSpPr>
            <a:cxnSpLocks/>
          </p:cNvCxnSpPr>
          <p:nvPr/>
        </p:nvCxnSpPr>
        <p:spPr>
          <a:xfrm>
            <a:off x="3886046" y="2148455"/>
            <a:ext cx="42071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F48BB370-6931-463A-894B-30DCD198886F}"/>
              </a:ext>
            </a:extLst>
          </p:cNvPr>
          <p:cNvCxnSpPr>
            <a:cxnSpLocks/>
          </p:cNvCxnSpPr>
          <p:nvPr/>
        </p:nvCxnSpPr>
        <p:spPr>
          <a:xfrm>
            <a:off x="3886046" y="2036958"/>
            <a:ext cx="42071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4C0D00B4-1008-48CF-A353-1BDFAC95EF41}"/>
              </a:ext>
            </a:extLst>
          </p:cNvPr>
          <p:cNvCxnSpPr>
            <a:cxnSpLocks/>
          </p:cNvCxnSpPr>
          <p:nvPr/>
        </p:nvCxnSpPr>
        <p:spPr>
          <a:xfrm>
            <a:off x="4104476" y="1607949"/>
            <a:ext cx="0" cy="4290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859DD19-4CE9-4B4A-AB26-D6908E152422}"/>
              </a:ext>
            </a:extLst>
          </p:cNvPr>
          <p:cNvCxnSpPr>
            <a:cxnSpLocks/>
          </p:cNvCxnSpPr>
          <p:nvPr/>
        </p:nvCxnSpPr>
        <p:spPr>
          <a:xfrm>
            <a:off x="4104476" y="2148455"/>
            <a:ext cx="0" cy="4290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38A6D73A-BA9C-4739-8CF8-18EAF2D3073A}"/>
              </a:ext>
            </a:extLst>
          </p:cNvPr>
          <p:cNvCxnSpPr>
            <a:cxnSpLocks/>
          </p:cNvCxnSpPr>
          <p:nvPr/>
        </p:nvCxnSpPr>
        <p:spPr>
          <a:xfrm>
            <a:off x="3623742" y="1608370"/>
            <a:ext cx="994987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E17FDC50-C672-49BF-AD08-66A462E679F1}"/>
              </a:ext>
            </a:extLst>
          </p:cNvPr>
          <p:cNvCxnSpPr>
            <a:cxnSpLocks/>
          </p:cNvCxnSpPr>
          <p:nvPr/>
        </p:nvCxnSpPr>
        <p:spPr>
          <a:xfrm>
            <a:off x="4740811" y="1999119"/>
            <a:ext cx="347699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Isosceles Triangle 386">
            <a:extLst>
              <a:ext uri="{FF2B5EF4-FFF2-40B4-BE49-F238E27FC236}">
                <a16:creationId xmlns:a16="http://schemas.microsoft.com/office/drawing/2014/main" id="{5637FF88-BD30-4EC1-B3EC-024206129B42}"/>
              </a:ext>
            </a:extLst>
          </p:cNvPr>
          <p:cNvSpPr/>
          <p:nvPr/>
        </p:nvSpPr>
        <p:spPr>
          <a:xfrm rot="5400000">
            <a:off x="4985358" y="1582098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52364542-0D2C-4172-8943-9D53554D09FA}"/>
              </a:ext>
            </a:extLst>
          </p:cNvPr>
          <p:cNvCxnSpPr>
            <a:cxnSpLocks/>
          </p:cNvCxnSpPr>
          <p:nvPr/>
        </p:nvCxnSpPr>
        <p:spPr>
          <a:xfrm flipV="1">
            <a:off x="4615102" y="1601667"/>
            <a:ext cx="486144" cy="373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TextBox 22">
                <a:extLst>
                  <a:ext uri="{FF2B5EF4-FFF2-40B4-BE49-F238E27FC236}">
                    <a16:creationId xmlns:a16="http://schemas.microsoft.com/office/drawing/2014/main" id="{840C7558-FA20-46C5-964A-8A79AACD6CC2}"/>
                  </a:ext>
                </a:extLst>
              </p:cNvPr>
              <p:cNvSpPr txBox="1"/>
              <p:nvPr/>
            </p:nvSpPr>
            <p:spPr>
              <a:xfrm>
                <a:off x="5046814" y="1746171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9" name="TextBox 22">
                <a:extLst>
                  <a:ext uri="{FF2B5EF4-FFF2-40B4-BE49-F238E27FC236}">
                    <a16:creationId xmlns:a16="http://schemas.microsoft.com/office/drawing/2014/main" id="{840C7558-FA20-46C5-964A-8A79AACD6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814" y="1746171"/>
                <a:ext cx="302521" cy="307776"/>
              </a:xfrm>
              <a:prstGeom prst="rect">
                <a:avLst/>
              </a:prstGeom>
              <a:blipFill>
                <a:blip r:embed="rId4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TextBox 22">
                <a:extLst>
                  <a:ext uri="{FF2B5EF4-FFF2-40B4-BE49-F238E27FC236}">
                    <a16:creationId xmlns:a16="http://schemas.microsoft.com/office/drawing/2014/main" id="{19AC6B80-136E-4FAB-AE5C-364759473073}"/>
                  </a:ext>
                </a:extLst>
              </p:cNvPr>
              <p:cNvSpPr txBox="1"/>
              <p:nvPr/>
            </p:nvSpPr>
            <p:spPr>
              <a:xfrm>
                <a:off x="5057503" y="1486331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0" name="TextBox 22">
                <a:extLst>
                  <a:ext uri="{FF2B5EF4-FFF2-40B4-BE49-F238E27FC236}">
                    <a16:creationId xmlns:a16="http://schemas.microsoft.com/office/drawing/2014/main" id="{19AC6B80-136E-4FAB-AE5C-364759473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503" y="1486331"/>
                <a:ext cx="302521" cy="307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637E218E-AD33-4533-A922-D3E6C79F6FC5}"/>
              </a:ext>
            </a:extLst>
          </p:cNvPr>
          <p:cNvCxnSpPr>
            <a:cxnSpLocks/>
          </p:cNvCxnSpPr>
          <p:nvPr/>
        </p:nvCxnSpPr>
        <p:spPr>
          <a:xfrm>
            <a:off x="4737134" y="2001482"/>
            <a:ext cx="0" cy="5544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2EA96375-BF6F-4488-BD6F-74FE5D4BBBA0}"/>
              </a:ext>
            </a:extLst>
          </p:cNvPr>
          <p:cNvCxnSpPr>
            <a:cxnSpLocks/>
          </p:cNvCxnSpPr>
          <p:nvPr/>
        </p:nvCxnSpPr>
        <p:spPr>
          <a:xfrm>
            <a:off x="3861043" y="2570919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CE480641-ED58-4ED0-8B73-C424A6115FD5}"/>
              </a:ext>
            </a:extLst>
          </p:cNvPr>
          <p:cNvCxnSpPr>
            <a:cxnSpLocks/>
          </p:cNvCxnSpPr>
          <p:nvPr/>
        </p:nvCxnSpPr>
        <p:spPr>
          <a:xfrm>
            <a:off x="3961290" y="2629075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701693E2-2116-43FB-8F41-E8ABEB5384FE}"/>
              </a:ext>
            </a:extLst>
          </p:cNvPr>
          <p:cNvCxnSpPr>
            <a:cxnSpLocks/>
          </p:cNvCxnSpPr>
          <p:nvPr/>
        </p:nvCxnSpPr>
        <p:spPr>
          <a:xfrm>
            <a:off x="4053201" y="2685881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2F386AB1-D2C8-401C-8E8E-9C94BEDE2CFB}"/>
              </a:ext>
            </a:extLst>
          </p:cNvPr>
          <p:cNvCxnSpPr>
            <a:cxnSpLocks/>
          </p:cNvCxnSpPr>
          <p:nvPr/>
        </p:nvCxnSpPr>
        <p:spPr>
          <a:xfrm>
            <a:off x="2251095" y="2592892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54E9027-1243-40BC-A636-36016D2734A2}"/>
              </a:ext>
            </a:extLst>
          </p:cNvPr>
          <p:cNvCxnSpPr>
            <a:cxnSpLocks/>
          </p:cNvCxnSpPr>
          <p:nvPr/>
        </p:nvCxnSpPr>
        <p:spPr>
          <a:xfrm>
            <a:off x="2351342" y="2651048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747133DF-12CD-4E69-B742-595276C957F8}"/>
              </a:ext>
            </a:extLst>
          </p:cNvPr>
          <p:cNvCxnSpPr>
            <a:cxnSpLocks/>
          </p:cNvCxnSpPr>
          <p:nvPr/>
        </p:nvCxnSpPr>
        <p:spPr>
          <a:xfrm>
            <a:off x="2443253" y="2707854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44DEA38-EBB0-45EC-944E-79F26F6C11DD}"/>
                  </a:ext>
                </a:extLst>
              </p:cNvPr>
              <p:cNvSpPr txBox="1"/>
              <p:nvPr/>
            </p:nvSpPr>
            <p:spPr>
              <a:xfrm>
                <a:off x="2734828" y="1955958"/>
                <a:ext cx="290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44DEA38-EBB0-45EC-944E-79F26F6C1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828" y="1955958"/>
                <a:ext cx="290464" cy="276999"/>
              </a:xfrm>
              <a:prstGeom prst="rect">
                <a:avLst/>
              </a:prstGeom>
              <a:blipFill>
                <a:blip r:embed="rId6"/>
                <a:stretch>
                  <a:fillRect l="-19149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3C8E1845-234E-4430-B3A1-F0332B5E5221}"/>
                  </a:ext>
                </a:extLst>
              </p:cNvPr>
              <p:cNvSpPr txBox="1"/>
              <p:nvPr/>
            </p:nvSpPr>
            <p:spPr>
              <a:xfrm>
                <a:off x="4336685" y="1948178"/>
                <a:ext cx="295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3C8E1845-234E-4430-B3A1-F0332B5E5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685" y="1948178"/>
                <a:ext cx="295786" cy="276999"/>
              </a:xfrm>
              <a:prstGeom prst="rect">
                <a:avLst/>
              </a:prstGeom>
              <a:blipFill>
                <a:blip r:embed="rId7"/>
                <a:stretch>
                  <a:fillRect l="-16327" r="-61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0EE4FFD2-FE91-4E83-93DC-4A59862866B1}"/>
                  </a:ext>
                </a:extLst>
              </p:cNvPr>
              <p:cNvSpPr txBox="1"/>
              <p:nvPr/>
            </p:nvSpPr>
            <p:spPr>
              <a:xfrm>
                <a:off x="1642462" y="1145066"/>
                <a:ext cx="309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0EE4FFD2-FE91-4E83-93DC-4A5986286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462" y="1145066"/>
                <a:ext cx="309637" cy="276999"/>
              </a:xfrm>
              <a:prstGeom prst="rect">
                <a:avLst/>
              </a:prstGeom>
              <a:blipFill>
                <a:blip r:embed="rId8"/>
                <a:stretch>
                  <a:fillRect l="-15686" r="-39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F95B202F-C504-410A-BE40-ABEF71AE0DD8}"/>
                  </a:ext>
                </a:extLst>
              </p:cNvPr>
              <p:cNvSpPr txBox="1"/>
              <p:nvPr/>
            </p:nvSpPr>
            <p:spPr>
              <a:xfrm>
                <a:off x="3209245" y="1145066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F95B202F-C504-410A-BE40-ABEF71AE0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245" y="1145066"/>
                <a:ext cx="314958" cy="276999"/>
              </a:xfrm>
              <a:prstGeom prst="rect">
                <a:avLst/>
              </a:prstGeom>
              <a:blipFill>
                <a:blip r:embed="rId9"/>
                <a:stretch>
                  <a:fillRect l="-15385" r="-384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7D871149-032A-43C8-8EDB-47C529C850C5}"/>
                  </a:ext>
                </a:extLst>
              </p:cNvPr>
              <p:cNvSpPr txBox="1"/>
              <p:nvPr/>
            </p:nvSpPr>
            <p:spPr>
              <a:xfrm>
                <a:off x="4743739" y="2379238"/>
                <a:ext cx="302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7D871149-032A-43C8-8EDB-47C529C85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739" y="2379238"/>
                <a:ext cx="302967" cy="276999"/>
              </a:xfrm>
              <a:prstGeom prst="rect">
                <a:avLst/>
              </a:prstGeom>
              <a:blipFill>
                <a:blip r:embed="rId10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EDB47FA3-73AB-4743-B366-29DC6AB92EBF}"/>
              </a:ext>
            </a:extLst>
          </p:cNvPr>
          <p:cNvCxnSpPr>
            <a:cxnSpLocks/>
          </p:cNvCxnSpPr>
          <p:nvPr/>
        </p:nvCxnSpPr>
        <p:spPr>
          <a:xfrm>
            <a:off x="5839185" y="1794107"/>
            <a:ext cx="0" cy="14620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0EB0E29A-03B0-4405-8F13-4087595B937C}"/>
              </a:ext>
            </a:extLst>
          </p:cNvPr>
          <p:cNvCxnSpPr>
            <a:cxnSpLocks/>
          </p:cNvCxnSpPr>
          <p:nvPr/>
        </p:nvCxnSpPr>
        <p:spPr>
          <a:xfrm flipH="1">
            <a:off x="633638" y="3256132"/>
            <a:ext cx="52055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381F1DBA-A19D-4EA9-A9BE-BC1E3CD9BD66}"/>
              </a:ext>
            </a:extLst>
          </p:cNvPr>
          <p:cNvCxnSpPr>
            <a:cxnSpLocks/>
          </p:cNvCxnSpPr>
          <p:nvPr/>
        </p:nvCxnSpPr>
        <p:spPr>
          <a:xfrm>
            <a:off x="5527854" y="1801769"/>
            <a:ext cx="31133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A42623BB-6C71-443B-84AB-E9909584EE92}"/>
              </a:ext>
            </a:extLst>
          </p:cNvPr>
          <p:cNvCxnSpPr>
            <a:cxnSpLocks/>
          </p:cNvCxnSpPr>
          <p:nvPr/>
        </p:nvCxnSpPr>
        <p:spPr>
          <a:xfrm>
            <a:off x="633638" y="1615201"/>
            <a:ext cx="0" cy="16409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A6C74FC-EBBB-46AF-8ACC-7950695790FC}"/>
              </a:ext>
            </a:extLst>
          </p:cNvPr>
          <p:cNvSpPr txBox="1"/>
          <p:nvPr/>
        </p:nvSpPr>
        <p:spPr>
          <a:xfrm>
            <a:off x="5370713" y="131019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94C13A8-3663-45DC-BE10-E5345EFDC07C}"/>
              </a:ext>
            </a:extLst>
          </p:cNvPr>
          <p:cNvSpPr/>
          <p:nvPr/>
        </p:nvSpPr>
        <p:spPr>
          <a:xfrm>
            <a:off x="3061343" y="915999"/>
            <a:ext cx="1606618" cy="1970456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B747D28C-62F3-4915-A3E4-E6F21E6E641F}"/>
              </a:ext>
            </a:extLst>
          </p:cNvPr>
          <p:cNvSpPr/>
          <p:nvPr/>
        </p:nvSpPr>
        <p:spPr>
          <a:xfrm>
            <a:off x="1240945" y="1056509"/>
            <a:ext cx="1737764" cy="1972938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B030D0-69A3-4733-99A5-B599E03B575D}"/>
              </a:ext>
            </a:extLst>
          </p:cNvPr>
          <p:cNvSpPr txBox="1"/>
          <p:nvPr/>
        </p:nvSpPr>
        <p:spPr>
          <a:xfrm>
            <a:off x="635263" y="558416"/>
            <a:ext cx="212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constant of system</a:t>
            </a:r>
          </a:p>
          <a:p>
            <a:r>
              <a:rPr lang="en-US" dirty="0"/>
              <a:t>(100seconds)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272B9B09-D27B-4B14-BF39-7AAEF5569A61}"/>
              </a:ext>
            </a:extLst>
          </p:cNvPr>
          <p:cNvSpPr txBox="1"/>
          <p:nvPr/>
        </p:nvSpPr>
        <p:spPr>
          <a:xfrm>
            <a:off x="3006279" y="570399"/>
            <a:ext cx="209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constant of sensor</a:t>
            </a:r>
          </a:p>
          <a:p>
            <a:r>
              <a:rPr lang="en-US" dirty="0"/>
              <a:t>(1s)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CD83378-8D2A-4514-9F1F-5D0B1303129A}"/>
                  </a:ext>
                </a:extLst>
              </p:cNvPr>
              <p:cNvSpPr txBox="1"/>
              <p:nvPr/>
            </p:nvSpPr>
            <p:spPr>
              <a:xfrm>
                <a:off x="6324357" y="1794107"/>
                <a:ext cx="2408160" cy="978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Pole frequency,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𝐾h𝑍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CD83378-8D2A-4514-9F1F-5D0B13031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357" y="1794107"/>
                <a:ext cx="2408160" cy="978345"/>
              </a:xfrm>
              <a:prstGeom prst="rect">
                <a:avLst/>
              </a:prstGeom>
              <a:blipFill>
                <a:blip r:embed="rId11"/>
                <a:stretch>
                  <a:fillRect l="-2532" t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6378B9-3554-4AF9-92CB-CEFF20EB0B65}"/>
              </a:ext>
            </a:extLst>
          </p:cNvPr>
          <p:cNvCxnSpPr>
            <a:cxnSpLocks/>
          </p:cNvCxnSpPr>
          <p:nvPr/>
        </p:nvCxnSpPr>
        <p:spPr>
          <a:xfrm flipV="1">
            <a:off x="6162261" y="2973788"/>
            <a:ext cx="0" cy="1892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DD890F46-1166-49EA-A0D6-FB0EC944C498}"/>
              </a:ext>
            </a:extLst>
          </p:cNvPr>
          <p:cNvCxnSpPr>
            <a:cxnSpLocks/>
          </p:cNvCxnSpPr>
          <p:nvPr/>
        </p:nvCxnSpPr>
        <p:spPr>
          <a:xfrm flipV="1">
            <a:off x="6155634" y="4878082"/>
            <a:ext cx="2559713" cy="13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E88AA45D-1340-4300-845F-F00FA563BAD2}"/>
              </a:ext>
            </a:extLst>
          </p:cNvPr>
          <p:cNvSpPr/>
          <p:nvPr/>
        </p:nvSpPr>
        <p:spPr>
          <a:xfrm>
            <a:off x="6353092" y="3458817"/>
            <a:ext cx="2138901" cy="1313761"/>
          </a:xfrm>
          <a:custGeom>
            <a:avLst/>
            <a:gdLst>
              <a:gd name="connsiteX0" fmla="*/ 0 w 2138901"/>
              <a:gd name="connsiteY0" fmla="*/ 1280160 h 1313761"/>
              <a:gd name="connsiteX1" fmla="*/ 453225 w 2138901"/>
              <a:gd name="connsiteY1" fmla="*/ 1256306 h 1313761"/>
              <a:gd name="connsiteX2" fmla="*/ 834887 w 2138901"/>
              <a:gd name="connsiteY2" fmla="*/ 747423 h 1313761"/>
              <a:gd name="connsiteX3" fmla="*/ 1232452 w 2138901"/>
              <a:gd name="connsiteY3" fmla="*/ 127221 h 1313761"/>
              <a:gd name="connsiteX4" fmla="*/ 2138901 w 2138901"/>
              <a:gd name="connsiteY4" fmla="*/ 0 h 131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8901" h="1313761">
                <a:moveTo>
                  <a:pt x="0" y="1280160"/>
                </a:moveTo>
                <a:cubicBezTo>
                  <a:pt x="157038" y="1312628"/>
                  <a:pt x="314077" y="1345096"/>
                  <a:pt x="453225" y="1256306"/>
                </a:cubicBezTo>
                <a:cubicBezTo>
                  <a:pt x="592373" y="1167516"/>
                  <a:pt x="705016" y="935604"/>
                  <a:pt x="834887" y="747423"/>
                </a:cubicBezTo>
                <a:cubicBezTo>
                  <a:pt x="964758" y="559242"/>
                  <a:pt x="1015116" y="251791"/>
                  <a:pt x="1232452" y="127221"/>
                </a:cubicBezTo>
                <a:cubicBezTo>
                  <a:pt x="1449788" y="2651"/>
                  <a:pt x="1794344" y="1325"/>
                  <a:pt x="2138901" y="0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A6B76A6-750D-481D-9212-CCE2512F719F}"/>
                  </a:ext>
                </a:extLst>
              </p:cNvPr>
              <p:cNvSpPr txBox="1"/>
              <p:nvPr/>
            </p:nvSpPr>
            <p:spPr>
              <a:xfrm>
                <a:off x="5824621" y="2653035"/>
                <a:ext cx="4965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A6B76A6-750D-481D-9212-CCE2512F7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621" y="2653035"/>
                <a:ext cx="49654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TextBox 441">
                <a:extLst>
                  <a:ext uri="{FF2B5EF4-FFF2-40B4-BE49-F238E27FC236}">
                    <a16:creationId xmlns:a16="http://schemas.microsoft.com/office/drawing/2014/main" id="{B54E4837-03D5-4E5F-9CBB-83D862C53A84}"/>
                  </a:ext>
                </a:extLst>
              </p:cNvPr>
              <p:cNvSpPr txBox="1"/>
              <p:nvPr/>
            </p:nvSpPr>
            <p:spPr>
              <a:xfrm>
                <a:off x="8586643" y="4604891"/>
                <a:ext cx="4965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2" name="TextBox 441">
                <a:extLst>
                  <a:ext uri="{FF2B5EF4-FFF2-40B4-BE49-F238E27FC236}">
                    <a16:creationId xmlns:a16="http://schemas.microsoft.com/office/drawing/2014/main" id="{B54E4837-03D5-4E5F-9CBB-83D862C53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643" y="4604891"/>
                <a:ext cx="496546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7399857-2395-4070-BAC6-85D97B21AB6D}"/>
              </a:ext>
            </a:extLst>
          </p:cNvPr>
          <p:cNvCxnSpPr>
            <a:cxnSpLocks/>
          </p:cNvCxnSpPr>
          <p:nvPr/>
        </p:nvCxnSpPr>
        <p:spPr>
          <a:xfrm>
            <a:off x="6162261" y="3999506"/>
            <a:ext cx="1170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D27DCDB1-084C-456F-BC34-0D8421330E86}"/>
                  </a:ext>
                </a:extLst>
              </p:cNvPr>
              <p:cNvSpPr txBox="1"/>
              <p:nvPr/>
            </p:nvSpPr>
            <p:spPr>
              <a:xfrm>
                <a:off x="5431060" y="3737896"/>
                <a:ext cx="8162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45°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D27DCDB1-084C-456F-BC34-0D8421330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060" y="3737896"/>
                <a:ext cx="81624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84BB2AEE-B6AD-49F2-953A-1E70EADB9AA6}"/>
                  </a:ext>
                </a:extLst>
              </p:cNvPr>
              <p:cNvSpPr txBox="1"/>
              <p:nvPr/>
            </p:nvSpPr>
            <p:spPr>
              <a:xfrm>
                <a:off x="7083616" y="4823844"/>
                <a:ext cx="48511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84BB2AEE-B6AD-49F2-953A-1E70EADB9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616" y="4823844"/>
                <a:ext cx="485119" cy="307777"/>
              </a:xfrm>
              <a:prstGeom prst="rect">
                <a:avLst/>
              </a:prstGeom>
              <a:blipFill>
                <a:blip r:embed="rId1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AED4164-5B92-4A64-9E20-6981386B0A73}"/>
              </a:ext>
            </a:extLst>
          </p:cNvPr>
          <p:cNvCxnSpPr>
            <a:cxnSpLocks/>
            <a:endCxn id="444" idx="0"/>
          </p:cNvCxnSpPr>
          <p:nvPr/>
        </p:nvCxnSpPr>
        <p:spPr>
          <a:xfrm>
            <a:off x="7307263" y="3999506"/>
            <a:ext cx="18913" cy="82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727CE80-94E7-4F89-A5A7-07A9BA11D799}"/>
                  </a:ext>
                </a:extLst>
              </p:cNvPr>
              <p:cNvSpPr txBox="1"/>
              <p:nvPr/>
            </p:nvSpPr>
            <p:spPr>
              <a:xfrm>
                <a:off x="7355492" y="3737781"/>
                <a:ext cx="452368" cy="323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727CE80-94E7-4F89-A5A7-07A9BA11D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492" y="3737781"/>
                <a:ext cx="452368" cy="323871"/>
              </a:xfrm>
              <a:prstGeom prst="rect">
                <a:avLst/>
              </a:prstGeom>
              <a:blipFill>
                <a:blip r:embed="rId16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TextBox 445">
                <a:extLst>
                  <a:ext uri="{FF2B5EF4-FFF2-40B4-BE49-F238E27FC236}">
                    <a16:creationId xmlns:a16="http://schemas.microsoft.com/office/drawing/2014/main" id="{DA24C090-793D-4A2E-BB8C-B3894FCA1068}"/>
                  </a:ext>
                </a:extLst>
              </p:cNvPr>
              <p:cNvSpPr txBox="1"/>
              <p:nvPr/>
            </p:nvSpPr>
            <p:spPr>
              <a:xfrm>
                <a:off x="343340" y="4293606"/>
                <a:ext cx="3635547" cy="670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𝑆𝑦𝑠𝑡𝑒𝑚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𝑆𝑒𝑛𝑠𝑜𝑟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6" name="TextBox 445">
                <a:extLst>
                  <a:ext uri="{FF2B5EF4-FFF2-40B4-BE49-F238E27FC236}">
                    <a16:creationId xmlns:a16="http://schemas.microsoft.com/office/drawing/2014/main" id="{DA24C090-793D-4A2E-BB8C-B3894FCA1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40" y="4293606"/>
                <a:ext cx="3635547" cy="67069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extBox 138">
            <a:extLst>
              <a:ext uri="{FF2B5EF4-FFF2-40B4-BE49-F238E27FC236}">
                <a16:creationId xmlns:a16="http://schemas.microsoft.com/office/drawing/2014/main" id="{50E62D80-FB32-4B7E-897D-7D8BDB788B6F}"/>
              </a:ext>
            </a:extLst>
          </p:cNvPr>
          <p:cNvSpPr txBox="1"/>
          <p:nvPr/>
        </p:nvSpPr>
        <p:spPr>
          <a:xfrm>
            <a:off x="317419" y="3708309"/>
            <a:ext cx="3449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</a:rPr>
              <a:t>Condition for NOT oscillation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9FEE2D2-23FA-4A30-9FEF-014ACDADB1A7}"/>
              </a:ext>
            </a:extLst>
          </p:cNvPr>
          <p:cNvSpPr txBox="1"/>
          <p:nvPr/>
        </p:nvSpPr>
        <p:spPr>
          <a:xfrm>
            <a:off x="3198133" y="4017993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Temperature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0E294B-97F1-4D1C-B516-524A1C873EE9}"/>
              </a:ext>
            </a:extLst>
          </p:cNvPr>
          <p:cNvSpPr txBox="1"/>
          <p:nvPr/>
        </p:nvSpPr>
        <p:spPr>
          <a:xfrm>
            <a:off x="160707" y="1130991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CC00"/>
                </a:solidFill>
              </a:rPr>
              <a:t>Phase shift 90</a:t>
            </a:r>
            <a:r>
              <a:rPr lang="en-US" dirty="0">
                <a:solidFill>
                  <a:srgbClr val="00CC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°</a:t>
            </a:r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0B55C9-440D-4841-93F5-D2D551E40EB5}"/>
              </a:ext>
            </a:extLst>
          </p:cNvPr>
          <p:cNvSpPr txBox="1"/>
          <p:nvPr/>
        </p:nvSpPr>
        <p:spPr>
          <a:xfrm>
            <a:off x="4228071" y="810438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CC00"/>
                </a:solidFill>
              </a:rPr>
              <a:t>Phase shift 90</a:t>
            </a:r>
            <a:r>
              <a:rPr lang="en-US" dirty="0">
                <a:solidFill>
                  <a:srgbClr val="00CC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°</a:t>
            </a:r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CDD7EF3-3934-46E2-B90B-437B676EA229}"/>
              </a:ext>
            </a:extLst>
          </p:cNvPr>
          <p:cNvSpPr txBox="1"/>
          <p:nvPr/>
        </p:nvSpPr>
        <p:spPr>
          <a:xfrm>
            <a:off x="4653471" y="1161040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Phase shift 180</a:t>
            </a:r>
            <a:r>
              <a:rPr lang="en-US" dirty="0">
                <a:solidFill>
                  <a:srgbClr val="0000F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°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938860-B0E2-4B88-B1AB-21C4D2B6B9B9}"/>
              </a:ext>
            </a:extLst>
          </p:cNvPr>
          <p:cNvSpPr txBox="1"/>
          <p:nvPr/>
        </p:nvSpPr>
        <p:spPr>
          <a:xfrm>
            <a:off x="6612500" y="1093460"/>
            <a:ext cx="1938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Total Phase shift 360</a:t>
            </a:r>
            <a:r>
              <a:rPr lang="en-US" dirty="0">
                <a:solidFill>
                  <a:srgbClr val="0000F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°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64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7821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How to convert temp gain </a:t>
            </a:r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  <a:sym typeface="Wingdings" panose="05000000000000000000" pitchFamily="2" charset="2"/>
              </a:rPr>
              <a:t> Electronic gain</a:t>
            </a:r>
            <a:endParaRPr lang="en-US" sz="2800" b="1" dirty="0">
              <a:solidFill>
                <a:srgbClr val="0000FF"/>
              </a:solidFill>
              <a:latin typeface="Livvic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TextBox 441">
                <a:extLst>
                  <a:ext uri="{FF2B5EF4-FFF2-40B4-BE49-F238E27FC236}">
                    <a16:creationId xmlns:a16="http://schemas.microsoft.com/office/drawing/2014/main" id="{B54E4837-03D5-4E5F-9CBB-83D862C53A84}"/>
                  </a:ext>
                </a:extLst>
              </p:cNvPr>
              <p:cNvSpPr txBox="1"/>
              <p:nvPr/>
            </p:nvSpPr>
            <p:spPr>
              <a:xfrm>
                <a:off x="8586643" y="4604891"/>
                <a:ext cx="4965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2" name="TextBox 441">
                <a:extLst>
                  <a:ext uri="{FF2B5EF4-FFF2-40B4-BE49-F238E27FC236}">
                    <a16:creationId xmlns:a16="http://schemas.microsoft.com/office/drawing/2014/main" id="{B54E4837-03D5-4E5F-9CBB-83D862C53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643" y="4604891"/>
                <a:ext cx="49654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334D4FF2-FFA2-4DC3-8E1D-3D8CA2CDAFCD}"/>
              </a:ext>
            </a:extLst>
          </p:cNvPr>
          <p:cNvSpPr/>
          <p:nvPr/>
        </p:nvSpPr>
        <p:spPr>
          <a:xfrm>
            <a:off x="6000680" y="2646701"/>
            <a:ext cx="1813810" cy="2848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F9EF27D-ED29-4BDC-903B-AE6F15EEC398}"/>
              </a:ext>
            </a:extLst>
          </p:cNvPr>
          <p:cNvCxnSpPr>
            <a:stCxn id="75" idx="2"/>
          </p:cNvCxnSpPr>
          <p:nvPr/>
        </p:nvCxnSpPr>
        <p:spPr>
          <a:xfrm>
            <a:off x="6000680" y="2789108"/>
            <a:ext cx="0" cy="2068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014E04C-C3A0-43B4-8AA4-F4F5A07083D2}"/>
              </a:ext>
            </a:extLst>
          </p:cNvPr>
          <p:cNvCxnSpPr/>
          <p:nvPr/>
        </p:nvCxnSpPr>
        <p:spPr>
          <a:xfrm>
            <a:off x="7814490" y="2789108"/>
            <a:ext cx="0" cy="2068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E2B8A9A1-B015-4A69-8886-ADCED882A576}"/>
              </a:ext>
            </a:extLst>
          </p:cNvPr>
          <p:cNvSpPr/>
          <p:nvPr/>
        </p:nvSpPr>
        <p:spPr>
          <a:xfrm>
            <a:off x="6000680" y="4842035"/>
            <a:ext cx="1813810" cy="150627"/>
          </a:xfrm>
          <a:custGeom>
            <a:avLst/>
            <a:gdLst>
              <a:gd name="connsiteX0" fmla="*/ 0 w 1813810"/>
              <a:gd name="connsiteY0" fmla="*/ 7495 h 150627"/>
              <a:gd name="connsiteX1" fmla="*/ 299803 w 1813810"/>
              <a:gd name="connsiteY1" fmla="*/ 104931 h 150627"/>
              <a:gd name="connsiteX2" fmla="*/ 816964 w 1813810"/>
              <a:gd name="connsiteY2" fmla="*/ 149901 h 150627"/>
              <a:gd name="connsiteX3" fmla="*/ 1244183 w 1813810"/>
              <a:gd name="connsiteY3" fmla="*/ 127416 h 150627"/>
              <a:gd name="connsiteX4" fmla="*/ 1716374 w 1813810"/>
              <a:gd name="connsiteY4" fmla="*/ 59961 h 150627"/>
              <a:gd name="connsiteX5" fmla="*/ 1813810 w 1813810"/>
              <a:gd name="connsiteY5" fmla="*/ 0 h 1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3810" h="150627">
                <a:moveTo>
                  <a:pt x="0" y="7495"/>
                </a:moveTo>
                <a:cubicBezTo>
                  <a:pt x="81821" y="44346"/>
                  <a:pt x="163642" y="81197"/>
                  <a:pt x="299803" y="104931"/>
                </a:cubicBezTo>
                <a:cubicBezTo>
                  <a:pt x="435964" y="128665"/>
                  <a:pt x="659567" y="146154"/>
                  <a:pt x="816964" y="149901"/>
                </a:cubicBezTo>
                <a:cubicBezTo>
                  <a:pt x="974361" y="153648"/>
                  <a:pt x="1094282" y="142406"/>
                  <a:pt x="1244183" y="127416"/>
                </a:cubicBezTo>
                <a:cubicBezTo>
                  <a:pt x="1394084" y="112426"/>
                  <a:pt x="1621436" y="81197"/>
                  <a:pt x="1716374" y="59961"/>
                </a:cubicBezTo>
                <a:cubicBezTo>
                  <a:pt x="1811312" y="38725"/>
                  <a:pt x="1813810" y="0"/>
                  <a:pt x="18138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03F26D3-87CE-49F5-B2BF-F05383D68870}"/>
              </a:ext>
            </a:extLst>
          </p:cNvPr>
          <p:cNvCxnSpPr>
            <a:cxnSpLocks/>
          </p:cNvCxnSpPr>
          <p:nvPr/>
        </p:nvCxnSpPr>
        <p:spPr>
          <a:xfrm flipH="1">
            <a:off x="6165571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646F02B-7D60-4DFA-8CE2-DEA3D6934EF1}"/>
              </a:ext>
            </a:extLst>
          </p:cNvPr>
          <p:cNvCxnSpPr>
            <a:cxnSpLocks/>
          </p:cNvCxnSpPr>
          <p:nvPr/>
        </p:nvCxnSpPr>
        <p:spPr>
          <a:xfrm flipH="1">
            <a:off x="6467872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C7EDDEC-E448-4D47-9530-D764C386876D}"/>
              </a:ext>
            </a:extLst>
          </p:cNvPr>
          <p:cNvCxnSpPr>
            <a:cxnSpLocks/>
          </p:cNvCxnSpPr>
          <p:nvPr/>
        </p:nvCxnSpPr>
        <p:spPr>
          <a:xfrm flipH="1">
            <a:off x="6725204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A729A5B-09CC-4F97-AB4D-5B3490353CAA}"/>
              </a:ext>
            </a:extLst>
          </p:cNvPr>
          <p:cNvCxnSpPr>
            <a:cxnSpLocks/>
          </p:cNvCxnSpPr>
          <p:nvPr/>
        </p:nvCxnSpPr>
        <p:spPr>
          <a:xfrm flipH="1">
            <a:off x="6982535" y="336123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865ACA6-15C6-42B4-A81C-59EB4F570EE1}"/>
              </a:ext>
            </a:extLst>
          </p:cNvPr>
          <p:cNvCxnSpPr>
            <a:cxnSpLocks/>
          </p:cNvCxnSpPr>
          <p:nvPr/>
        </p:nvCxnSpPr>
        <p:spPr>
          <a:xfrm flipH="1">
            <a:off x="7242364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2087185-ADF5-4FDF-9B8F-E89CC789CE60}"/>
              </a:ext>
            </a:extLst>
          </p:cNvPr>
          <p:cNvCxnSpPr>
            <a:cxnSpLocks/>
          </p:cNvCxnSpPr>
          <p:nvPr/>
        </p:nvCxnSpPr>
        <p:spPr>
          <a:xfrm flipH="1">
            <a:off x="7489702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00B058-C8BB-48D2-AF35-069A795C98CE}"/>
              </a:ext>
            </a:extLst>
          </p:cNvPr>
          <p:cNvCxnSpPr>
            <a:cxnSpLocks/>
          </p:cNvCxnSpPr>
          <p:nvPr/>
        </p:nvCxnSpPr>
        <p:spPr>
          <a:xfrm flipH="1">
            <a:off x="6273001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4DC7424-B254-4B2F-B6A8-18C7DECC1F31}"/>
              </a:ext>
            </a:extLst>
          </p:cNvPr>
          <p:cNvCxnSpPr>
            <a:cxnSpLocks/>
          </p:cNvCxnSpPr>
          <p:nvPr/>
        </p:nvCxnSpPr>
        <p:spPr>
          <a:xfrm flipH="1">
            <a:off x="6575302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FD8187C-CA95-4EE3-A944-777F5A96E7AF}"/>
              </a:ext>
            </a:extLst>
          </p:cNvPr>
          <p:cNvCxnSpPr>
            <a:cxnSpLocks/>
          </p:cNvCxnSpPr>
          <p:nvPr/>
        </p:nvCxnSpPr>
        <p:spPr>
          <a:xfrm flipH="1">
            <a:off x="6832634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4F0F942-F573-480A-A7FA-2DFD1D6834DB}"/>
              </a:ext>
            </a:extLst>
          </p:cNvPr>
          <p:cNvCxnSpPr>
            <a:cxnSpLocks/>
          </p:cNvCxnSpPr>
          <p:nvPr/>
        </p:nvCxnSpPr>
        <p:spPr>
          <a:xfrm flipH="1">
            <a:off x="7089965" y="349864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8AB90AC-CD0C-4281-93FB-86AEAE3B4E5E}"/>
              </a:ext>
            </a:extLst>
          </p:cNvPr>
          <p:cNvCxnSpPr>
            <a:cxnSpLocks/>
          </p:cNvCxnSpPr>
          <p:nvPr/>
        </p:nvCxnSpPr>
        <p:spPr>
          <a:xfrm flipH="1">
            <a:off x="7349794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29B6F6-DCA5-4A40-9266-AE9EC5A45BEB}"/>
              </a:ext>
            </a:extLst>
          </p:cNvPr>
          <p:cNvCxnSpPr>
            <a:cxnSpLocks/>
          </p:cNvCxnSpPr>
          <p:nvPr/>
        </p:nvCxnSpPr>
        <p:spPr>
          <a:xfrm flipH="1">
            <a:off x="7612122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523F1C2-69D4-4668-B88F-B8ABA4C1A944}"/>
              </a:ext>
            </a:extLst>
          </p:cNvPr>
          <p:cNvCxnSpPr>
            <a:cxnSpLocks/>
          </p:cNvCxnSpPr>
          <p:nvPr/>
        </p:nvCxnSpPr>
        <p:spPr>
          <a:xfrm flipH="1">
            <a:off x="6008174" y="348365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272491D-3101-4D0C-A80B-02F2DDEDE7A9}"/>
              </a:ext>
            </a:extLst>
          </p:cNvPr>
          <p:cNvCxnSpPr>
            <a:cxnSpLocks/>
          </p:cNvCxnSpPr>
          <p:nvPr/>
        </p:nvCxnSpPr>
        <p:spPr>
          <a:xfrm flipH="1">
            <a:off x="6004426" y="3353737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D5ABB4D-5B11-4957-AFBD-F4335BEE0350}"/>
              </a:ext>
            </a:extLst>
          </p:cNvPr>
          <p:cNvCxnSpPr>
            <a:cxnSpLocks/>
          </p:cNvCxnSpPr>
          <p:nvPr/>
        </p:nvCxnSpPr>
        <p:spPr>
          <a:xfrm flipH="1">
            <a:off x="7733284" y="3348740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34F85A7-7C4D-47BF-A195-5B5C9A4C7AB5}"/>
              </a:ext>
            </a:extLst>
          </p:cNvPr>
          <p:cNvCxnSpPr>
            <a:cxnSpLocks/>
          </p:cNvCxnSpPr>
          <p:nvPr/>
        </p:nvCxnSpPr>
        <p:spPr>
          <a:xfrm flipH="1">
            <a:off x="6190556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C6C2E63-CE5F-47A8-ADF8-7204C0DBDDA3}"/>
              </a:ext>
            </a:extLst>
          </p:cNvPr>
          <p:cNvCxnSpPr>
            <a:cxnSpLocks/>
          </p:cNvCxnSpPr>
          <p:nvPr/>
        </p:nvCxnSpPr>
        <p:spPr>
          <a:xfrm flipH="1">
            <a:off x="6492857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B018E7B-B8F4-4622-BA62-ED2A2B375076}"/>
              </a:ext>
            </a:extLst>
          </p:cNvPr>
          <p:cNvCxnSpPr>
            <a:cxnSpLocks/>
          </p:cNvCxnSpPr>
          <p:nvPr/>
        </p:nvCxnSpPr>
        <p:spPr>
          <a:xfrm flipH="1">
            <a:off x="6750189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52C0783-D6E6-4534-BD6D-F0711A208056}"/>
              </a:ext>
            </a:extLst>
          </p:cNvPr>
          <p:cNvCxnSpPr>
            <a:cxnSpLocks/>
          </p:cNvCxnSpPr>
          <p:nvPr/>
        </p:nvCxnSpPr>
        <p:spPr>
          <a:xfrm flipH="1">
            <a:off x="7007520" y="362605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A8914D-4F64-44B5-B85D-11795EB63828}"/>
              </a:ext>
            </a:extLst>
          </p:cNvPr>
          <p:cNvCxnSpPr>
            <a:cxnSpLocks/>
          </p:cNvCxnSpPr>
          <p:nvPr/>
        </p:nvCxnSpPr>
        <p:spPr>
          <a:xfrm flipH="1">
            <a:off x="7267349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F8EDAD3-1C39-4651-B4F5-886A0A7C4DEE}"/>
              </a:ext>
            </a:extLst>
          </p:cNvPr>
          <p:cNvCxnSpPr>
            <a:cxnSpLocks/>
          </p:cNvCxnSpPr>
          <p:nvPr/>
        </p:nvCxnSpPr>
        <p:spPr>
          <a:xfrm flipH="1">
            <a:off x="7514687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7CC6C50-5B11-41A6-B2AD-2113D6E234C2}"/>
              </a:ext>
            </a:extLst>
          </p:cNvPr>
          <p:cNvCxnSpPr>
            <a:cxnSpLocks/>
          </p:cNvCxnSpPr>
          <p:nvPr/>
        </p:nvCxnSpPr>
        <p:spPr>
          <a:xfrm flipH="1">
            <a:off x="6874267" y="376300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697A3B3-11FF-4A91-9585-E2807C7280E2}"/>
              </a:ext>
            </a:extLst>
          </p:cNvPr>
          <p:cNvCxnSpPr>
            <a:cxnSpLocks/>
          </p:cNvCxnSpPr>
          <p:nvPr/>
        </p:nvCxnSpPr>
        <p:spPr>
          <a:xfrm flipH="1">
            <a:off x="7114950" y="376346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D471AAC-020C-4E7F-A015-B8A7211B3A00}"/>
              </a:ext>
            </a:extLst>
          </p:cNvPr>
          <p:cNvCxnSpPr>
            <a:cxnSpLocks/>
          </p:cNvCxnSpPr>
          <p:nvPr/>
        </p:nvCxnSpPr>
        <p:spPr>
          <a:xfrm flipH="1">
            <a:off x="7374779" y="375347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5031295-8529-4957-83BA-7D34688599FA}"/>
              </a:ext>
            </a:extLst>
          </p:cNvPr>
          <p:cNvCxnSpPr>
            <a:cxnSpLocks/>
          </p:cNvCxnSpPr>
          <p:nvPr/>
        </p:nvCxnSpPr>
        <p:spPr>
          <a:xfrm flipH="1">
            <a:off x="7637107" y="375347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CAF5DE5-6525-4046-BA1C-EDEAFF53C0EA}"/>
              </a:ext>
            </a:extLst>
          </p:cNvPr>
          <p:cNvCxnSpPr>
            <a:cxnSpLocks/>
          </p:cNvCxnSpPr>
          <p:nvPr/>
        </p:nvCxnSpPr>
        <p:spPr>
          <a:xfrm flipH="1">
            <a:off x="6033159" y="374847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8309F1B-088D-4DBD-9ED6-C343AC609558}"/>
              </a:ext>
            </a:extLst>
          </p:cNvPr>
          <p:cNvCxnSpPr>
            <a:cxnSpLocks/>
          </p:cNvCxnSpPr>
          <p:nvPr/>
        </p:nvCxnSpPr>
        <p:spPr>
          <a:xfrm flipH="1">
            <a:off x="6029411" y="3618562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6829074-2D5B-4948-821A-C4DE609FA239}"/>
              </a:ext>
            </a:extLst>
          </p:cNvPr>
          <p:cNvCxnSpPr>
            <a:cxnSpLocks/>
          </p:cNvCxnSpPr>
          <p:nvPr/>
        </p:nvCxnSpPr>
        <p:spPr>
          <a:xfrm flipH="1">
            <a:off x="7758269" y="3613565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D79647A-1778-4F6C-93E9-B959CB5B0F2C}"/>
              </a:ext>
            </a:extLst>
          </p:cNvPr>
          <p:cNvCxnSpPr>
            <a:cxnSpLocks/>
          </p:cNvCxnSpPr>
          <p:nvPr/>
        </p:nvCxnSpPr>
        <p:spPr>
          <a:xfrm flipH="1">
            <a:off x="6705798" y="387089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B215F14-28C4-4822-873A-83FAEBA3058B}"/>
              </a:ext>
            </a:extLst>
          </p:cNvPr>
          <p:cNvCxnSpPr>
            <a:cxnSpLocks/>
          </p:cNvCxnSpPr>
          <p:nvPr/>
        </p:nvCxnSpPr>
        <p:spPr>
          <a:xfrm flipH="1">
            <a:off x="6814822" y="401783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9789C4C-A279-4014-A835-FC28DDAF68A7}"/>
              </a:ext>
            </a:extLst>
          </p:cNvPr>
          <p:cNvCxnSpPr>
            <a:cxnSpLocks/>
          </p:cNvCxnSpPr>
          <p:nvPr/>
        </p:nvCxnSpPr>
        <p:spPr>
          <a:xfrm flipH="1">
            <a:off x="7099960" y="401829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B9A2955-3185-498A-8E73-1E632C80E72C}"/>
              </a:ext>
            </a:extLst>
          </p:cNvPr>
          <p:cNvCxnSpPr>
            <a:cxnSpLocks/>
          </p:cNvCxnSpPr>
          <p:nvPr/>
        </p:nvCxnSpPr>
        <p:spPr>
          <a:xfrm flipH="1">
            <a:off x="7359789" y="400830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A45A2FF-FDDE-4FAB-9B6D-C24EE3D6222E}"/>
              </a:ext>
            </a:extLst>
          </p:cNvPr>
          <p:cNvCxnSpPr>
            <a:cxnSpLocks/>
          </p:cNvCxnSpPr>
          <p:nvPr/>
        </p:nvCxnSpPr>
        <p:spPr>
          <a:xfrm flipH="1">
            <a:off x="7622117" y="400830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D250A55-91B9-42CA-9E32-B311BE821626}"/>
              </a:ext>
            </a:extLst>
          </p:cNvPr>
          <p:cNvCxnSpPr>
            <a:cxnSpLocks/>
          </p:cNvCxnSpPr>
          <p:nvPr/>
        </p:nvCxnSpPr>
        <p:spPr>
          <a:xfrm flipH="1">
            <a:off x="6018169" y="400330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F73814D-D885-4BC7-9882-9807BDF54164}"/>
              </a:ext>
            </a:extLst>
          </p:cNvPr>
          <p:cNvCxnSpPr>
            <a:cxnSpLocks/>
          </p:cNvCxnSpPr>
          <p:nvPr/>
        </p:nvCxnSpPr>
        <p:spPr>
          <a:xfrm flipH="1">
            <a:off x="6014421" y="3873393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A90649F-5010-4088-8C09-67B77E273FD8}"/>
              </a:ext>
            </a:extLst>
          </p:cNvPr>
          <p:cNvCxnSpPr>
            <a:cxnSpLocks/>
          </p:cNvCxnSpPr>
          <p:nvPr/>
        </p:nvCxnSpPr>
        <p:spPr>
          <a:xfrm flipH="1">
            <a:off x="7743279" y="3868396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7E815F0-E338-4EC5-AD37-B2A4FA513DB9}"/>
              </a:ext>
            </a:extLst>
          </p:cNvPr>
          <p:cNvCxnSpPr>
            <a:cxnSpLocks/>
          </p:cNvCxnSpPr>
          <p:nvPr/>
        </p:nvCxnSpPr>
        <p:spPr>
          <a:xfrm flipH="1">
            <a:off x="6750189" y="414917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4A1267B-4005-4CD9-B8E3-099EA7AF4F88}"/>
              </a:ext>
            </a:extLst>
          </p:cNvPr>
          <p:cNvCxnSpPr>
            <a:cxnSpLocks/>
          </p:cNvCxnSpPr>
          <p:nvPr/>
        </p:nvCxnSpPr>
        <p:spPr>
          <a:xfrm flipH="1">
            <a:off x="7017515" y="414571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FE8924F-1847-4033-9982-D80E5DB645C1}"/>
              </a:ext>
            </a:extLst>
          </p:cNvPr>
          <p:cNvCxnSpPr>
            <a:cxnSpLocks/>
          </p:cNvCxnSpPr>
          <p:nvPr/>
        </p:nvCxnSpPr>
        <p:spPr>
          <a:xfrm flipH="1">
            <a:off x="7277344" y="413572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8DE7C66-D78D-481A-87EE-57B7322EF713}"/>
              </a:ext>
            </a:extLst>
          </p:cNvPr>
          <p:cNvCxnSpPr>
            <a:cxnSpLocks/>
          </p:cNvCxnSpPr>
          <p:nvPr/>
        </p:nvCxnSpPr>
        <p:spPr>
          <a:xfrm flipH="1">
            <a:off x="7524682" y="413572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8DF0E8F-4AC1-4D5E-A3FF-25CFFDA3068A}"/>
              </a:ext>
            </a:extLst>
          </p:cNvPr>
          <p:cNvCxnSpPr>
            <a:cxnSpLocks/>
          </p:cNvCxnSpPr>
          <p:nvPr/>
        </p:nvCxnSpPr>
        <p:spPr>
          <a:xfrm flipH="1">
            <a:off x="6867614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523C818-E822-4F76-B64F-2ACBBF3BACA9}"/>
              </a:ext>
            </a:extLst>
          </p:cNvPr>
          <p:cNvCxnSpPr>
            <a:cxnSpLocks/>
          </p:cNvCxnSpPr>
          <p:nvPr/>
        </p:nvCxnSpPr>
        <p:spPr>
          <a:xfrm flipH="1">
            <a:off x="7124945" y="428312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58FCC26-E9D0-4F0E-B906-148074A8FEEC}"/>
              </a:ext>
            </a:extLst>
          </p:cNvPr>
          <p:cNvCxnSpPr>
            <a:cxnSpLocks/>
          </p:cNvCxnSpPr>
          <p:nvPr/>
        </p:nvCxnSpPr>
        <p:spPr>
          <a:xfrm flipH="1">
            <a:off x="7384774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DA6E3E4-182E-40BE-AC30-571B010EBEDA}"/>
              </a:ext>
            </a:extLst>
          </p:cNvPr>
          <p:cNvCxnSpPr>
            <a:cxnSpLocks/>
          </p:cNvCxnSpPr>
          <p:nvPr/>
        </p:nvCxnSpPr>
        <p:spPr>
          <a:xfrm flipH="1">
            <a:off x="7647102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4872709-747A-4A08-B113-7A5934283494}"/>
              </a:ext>
            </a:extLst>
          </p:cNvPr>
          <p:cNvCxnSpPr>
            <a:cxnSpLocks/>
          </p:cNvCxnSpPr>
          <p:nvPr/>
        </p:nvCxnSpPr>
        <p:spPr>
          <a:xfrm flipH="1">
            <a:off x="6581549" y="427565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CE1CC91-FAA0-41D9-9CE6-2AEED6CD4E5F}"/>
              </a:ext>
            </a:extLst>
          </p:cNvPr>
          <p:cNvCxnSpPr>
            <a:cxnSpLocks/>
          </p:cNvCxnSpPr>
          <p:nvPr/>
        </p:nvCxnSpPr>
        <p:spPr>
          <a:xfrm flipH="1">
            <a:off x="6039406" y="4138218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9DC0AFE-B033-42ED-AF3A-0D4532AF457A}"/>
              </a:ext>
            </a:extLst>
          </p:cNvPr>
          <p:cNvCxnSpPr>
            <a:cxnSpLocks/>
          </p:cNvCxnSpPr>
          <p:nvPr/>
        </p:nvCxnSpPr>
        <p:spPr>
          <a:xfrm flipH="1">
            <a:off x="7768264" y="4133221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91A0F7A-1EC0-4A04-9200-F677988F7C3A}"/>
              </a:ext>
            </a:extLst>
          </p:cNvPr>
          <p:cNvCxnSpPr>
            <a:cxnSpLocks/>
          </p:cNvCxnSpPr>
          <p:nvPr/>
        </p:nvCxnSpPr>
        <p:spPr>
          <a:xfrm flipH="1">
            <a:off x="6190556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CFA8B14-5110-4CCF-BAB6-58D3B3C4FF7C}"/>
              </a:ext>
            </a:extLst>
          </p:cNvPr>
          <p:cNvCxnSpPr>
            <a:cxnSpLocks/>
          </p:cNvCxnSpPr>
          <p:nvPr/>
        </p:nvCxnSpPr>
        <p:spPr>
          <a:xfrm flipH="1">
            <a:off x="6492857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D038DCA-9B11-4E02-851C-0CD8F683F02D}"/>
              </a:ext>
            </a:extLst>
          </p:cNvPr>
          <p:cNvCxnSpPr>
            <a:cxnSpLocks/>
          </p:cNvCxnSpPr>
          <p:nvPr/>
        </p:nvCxnSpPr>
        <p:spPr>
          <a:xfrm flipH="1">
            <a:off x="6750189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CF34361-E8C1-4DD3-9CA9-057E3D70710F}"/>
              </a:ext>
            </a:extLst>
          </p:cNvPr>
          <p:cNvCxnSpPr>
            <a:cxnSpLocks/>
          </p:cNvCxnSpPr>
          <p:nvPr/>
        </p:nvCxnSpPr>
        <p:spPr>
          <a:xfrm flipH="1">
            <a:off x="7007520" y="439805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251947D-7D98-41F2-9D1B-E447C3B508C0}"/>
              </a:ext>
            </a:extLst>
          </p:cNvPr>
          <p:cNvCxnSpPr>
            <a:cxnSpLocks/>
          </p:cNvCxnSpPr>
          <p:nvPr/>
        </p:nvCxnSpPr>
        <p:spPr>
          <a:xfrm flipH="1">
            <a:off x="7267349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E1E8A16-E17B-47DA-951E-91E0CA928811}"/>
              </a:ext>
            </a:extLst>
          </p:cNvPr>
          <p:cNvCxnSpPr>
            <a:cxnSpLocks/>
          </p:cNvCxnSpPr>
          <p:nvPr/>
        </p:nvCxnSpPr>
        <p:spPr>
          <a:xfrm flipH="1">
            <a:off x="7514687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DE1E082-4FEB-46D1-B5B5-A507F9E008A9}"/>
              </a:ext>
            </a:extLst>
          </p:cNvPr>
          <p:cNvCxnSpPr>
            <a:cxnSpLocks/>
          </p:cNvCxnSpPr>
          <p:nvPr/>
        </p:nvCxnSpPr>
        <p:spPr>
          <a:xfrm flipH="1">
            <a:off x="6297986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4F3B112-3B1A-4B3B-8F1E-1CC1F0CB5453}"/>
              </a:ext>
            </a:extLst>
          </p:cNvPr>
          <p:cNvCxnSpPr>
            <a:cxnSpLocks/>
          </p:cNvCxnSpPr>
          <p:nvPr/>
        </p:nvCxnSpPr>
        <p:spPr>
          <a:xfrm flipH="1">
            <a:off x="6600287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319A4A3-428C-4500-8053-F4B7FFAC0F81}"/>
              </a:ext>
            </a:extLst>
          </p:cNvPr>
          <p:cNvCxnSpPr>
            <a:cxnSpLocks/>
          </p:cNvCxnSpPr>
          <p:nvPr/>
        </p:nvCxnSpPr>
        <p:spPr>
          <a:xfrm flipH="1">
            <a:off x="6857619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C1637FB-63FC-44CB-9697-328727337549}"/>
              </a:ext>
            </a:extLst>
          </p:cNvPr>
          <p:cNvCxnSpPr>
            <a:cxnSpLocks/>
          </p:cNvCxnSpPr>
          <p:nvPr/>
        </p:nvCxnSpPr>
        <p:spPr>
          <a:xfrm flipH="1">
            <a:off x="7114950" y="453546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610B89F-4132-4EFC-9655-10CE53B0E3F0}"/>
              </a:ext>
            </a:extLst>
          </p:cNvPr>
          <p:cNvCxnSpPr>
            <a:cxnSpLocks/>
          </p:cNvCxnSpPr>
          <p:nvPr/>
        </p:nvCxnSpPr>
        <p:spPr>
          <a:xfrm flipH="1">
            <a:off x="7374779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DA1BD43-4F98-4E4C-BD7E-27FD8C24618C}"/>
              </a:ext>
            </a:extLst>
          </p:cNvPr>
          <p:cNvCxnSpPr>
            <a:cxnSpLocks/>
          </p:cNvCxnSpPr>
          <p:nvPr/>
        </p:nvCxnSpPr>
        <p:spPr>
          <a:xfrm flipH="1">
            <a:off x="7637107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ED29ECD-26F7-49CF-ABF5-AAFDDD5E204A}"/>
              </a:ext>
            </a:extLst>
          </p:cNvPr>
          <p:cNvCxnSpPr>
            <a:cxnSpLocks/>
          </p:cNvCxnSpPr>
          <p:nvPr/>
        </p:nvCxnSpPr>
        <p:spPr>
          <a:xfrm flipH="1">
            <a:off x="6033159" y="452047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B3CAB1E-45FC-406D-906B-57CE56142377}"/>
              </a:ext>
            </a:extLst>
          </p:cNvPr>
          <p:cNvCxnSpPr>
            <a:cxnSpLocks/>
          </p:cNvCxnSpPr>
          <p:nvPr/>
        </p:nvCxnSpPr>
        <p:spPr>
          <a:xfrm flipH="1">
            <a:off x="6029411" y="4390556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3909379-A994-45F0-BFC5-93E8DE156799}"/>
              </a:ext>
            </a:extLst>
          </p:cNvPr>
          <p:cNvCxnSpPr>
            <a:cxnSpLocks/>
          </p:cNvCxnSpPr>
          <p:nvPr/>
        </p:nvCxnSpPr>
        <p:spPr>
          <a:xfrm flipH="1">
            <a:off x="7758269" y="4385559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BDF8D0C-2B02-480D-91EB-CFF420204E0B}"/>
              </a:ext>
            </a:extLst>
          </p:cNvPr>
          <p:cNvCxnSpPr>
            <a:cxnSpLocks/>
          </p:cNvCxnSpPr>
          <p:nvPr/>
        </p:nvCxnSpPr>
        <p:spPr>
          <a:xfrm flipH="1">
            <a:off x="6215541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F1589CF-D558-4367-99C2-40390CCA44C2}"/>
              </a:ext>
            </a:extLst>
          </p:cNvPr>
          <p:cNvCxnSpPr>
            <a:cxnSpLocks/>
          </p:cNvCxnSpPr>
          <p:nvPr/>
        </p:nvCxnSpPr>
        <p:spPr>
          <a:xfrm flipH="1">
            <a:off x="6517842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65FE566-707B-4DAA-9801-A8425B755D52}"/>
              </a:ext>
            </a:extLst>
          </p:cNvPr>
          <p:cNvCxnSpPr>
            <a:cxnSpLocks/>
          </p:cNvCxnSpPr>
          <p:nvPr/>
        </p:nvCxnSpPr>
        <p:spPr>
          <a:xfrm flipH="1">
            <a:off x="6775174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E1D64A8-3042-4852-BBA8-E3424FED3700}"/>
              </a:ext>
            </a:extLst>
          </p:cNvPr>
          <p:cNvCxnSpPr>
            <a:cxnSpLocks/>
          </p:cNvCxnSpPr>
          <p:nvPr/>
        </p:nvCxnSpPr>
        <p:spPr>
          <a:xfrm flipH="1">
            <a:off x="7032505" y="466287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4E1DA67-FC77-4CDE-8F3E-369DA4EEFFCA}"/>
              </a:ext>
            </a:extLst>
          </p:cNvPr>
          <p:cNvCxnSpPr>
            <a:cxnSpLocks/>
          </p:cNvCxnSpPr>
          <p:nvPr/>
        </p:nvCxnSpPr>
        <p:spPr>
          <a:xfrm flipH="1">
            <a:off x="7292334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DCC3001-C681-4582-B644-9E228E29422C}"/>
              </a:ext>
            </a:extLst>
          </p:cNvPr>
          <p:cNvCxnSpPr>
            <a:cxnSpLocks/>
          </p:cNvCxnSpPr>
          <p:nvPr/>
        </p:nvCxnSpPr>
        <p:spPr>
          <a:xfrm flipH="1">
            <a:off x="7539672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CC9ACF4-DFFE-491E-B135-0EAC34562D41}"/>
              </a:ext>
            </a:extLst>
          </p:cNvPr>
          <p:cNvCxnSpPr>
            <a:cxnSpLocks/>
          </p:cNvCxnSpPr>
          <p:nvPr/>
        </p:nvCxnSpPr>
        <p:spPr>
          <a:xfrm flipH="1">
            <a:off x="6322971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8CCAB42-E3C2-439D-8108-0BF5CC1F56D2}"/>
              </a:ext>
            </a:extLst>
          </p:cNvPr>
          <p:cNvCxnSpPr>
            <a:cxnSpLocks/>
          </p:cNvCxnSpPr>
          <p:nvPr/>
        </p:nvCxnSpPr>
        <p:spPr>
          <a:xfrm flipH="1">
            <a:off x="6625272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FA8485B-B78B-45F5-A7C8-619A3F6D4FAC}"/>
              </a:ext>
            </a:extLst>
          </p:cNvPr>
          <p:cNvCxnSpPr>
            <a:cxnSpLocks/>
          </p:cNvCxnSpPr>
          <p:nvPr/>
        </p:nvCxnSpPr>
        <p:spPr>
          <a:xfrm flipH="1">
            <a:off x="6882604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36193C0-4697-4137-B5A0-8F24DAB5B084}"/>
              </a:ext>
            </a:extLst>
          </p:cNvPr>
          <p:cNvCxnSpPr>
            <a:cxnSpLocks/>
          </p:cNvCxnSpPr>
          <p:nvPr/>
        </p:nvCxnSpPr>
        <p:spPr>
          <a:xfrm flipH="1">
            <a:off x="7139935" y="480028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0E571DAD-3695-4C66-976F-CF7DEF2EB6C8}"/>
              </a:ext>
            </a:extLst>
          </p:cNvPr>
          <p:cNvCxnSpPr>
            <a:cxnSpLocks/>
          </p:cNvCxnSpPr>
          <p:nvPr/>
        </p:nvCxnSpPr>
        <p:spPr>
          <a:xfrm flipH="1">
            <a:off x="7399764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6637966-97B9-4809-87B4-B9930ED7C170}"/>
              </a:ext>
            </a:extLst>
          </p:cNvPr>
          <p:cNvCxnSpPr>
            <a:cxnSpLocks/>
          </p:cNvCxnSpPr>
          <p:nvPr/>
        </p:nvCxnSpPr>
        <p:spPr>
          <a:xfrm flipH="1">
            <a:off x="7662092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39CF8F2-1BE3-42C0-904C-7B3BD3D1464B}"/>
              </a:ext>
            </a:extLst>
          </p:cNvPr>
          <p:cNvCxnSpPr>
            <a:cxnSpLocks/>
          </p:cNvCxnSpPr>
          <p:nvPr/>
        </p:nvCxnSpPr>
        <p:spPr>
          <a:xfrm flipH="1">
            <a:off x="6058144" y="478529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9745AD7-4E5E-4BE0-AF24-8AE5B4527F9C}"/>
              </a:ext>
            </a:extLst>
          </p:cNvPr>
          <p:cNvCxnSpPr>
            <a:cxnSpLocks/>
          </p:cNvCxnSpPr>
          <p:nvPr/>
        </p:nvCxnSpPr>
        <p:spPr>
          <a:xfrm flipH="1">
            <a:off x="6054396" y="4655381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44C5D5C-9530-4CA5-8340-36EBF7DA5874}"/>
              </a:ext>
            </a:extLst>
          </p:cNvPr>
          <p:cNvCxnSpPr>
            <a:cxnSpLocks/>
          </p:cNvCxnSpPr>
          <p:nvPr/>
        </p:nvCxnSpPr>
        <p:spPr>
          <a:xfrm flipH="1">
            <a:off x="7783254" y="4650384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BA1AFAB-A83A-408C-B565-7C63991DA4FD}"/>
              </a:ext>
            </a:extLst>
          </p:cNvPr>
          <p:cNvCxnSpPr>
            <a:cxnSpLocks/>
          </p:cNvCxnSpPr>
          <p:nvPr/>
        </p:nvCxnSpPr>
        <p:spPr>
          <a:xfrm flipH="1">
            <a:off x="6200551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912DF8A-7AAD-469C-9D1C-4551DAAEA384}"/>
              </a:ext>
            </a:extLst>
          </p:cNvPr>
          <p:cNvCxnSpPr>
            <a:cxnSpLocks/>
          </p:cNvCxnSpPr>
          <p:nvPr/>
        </p:nvCxnSpPr>
        <p:spPr>
          <a:xfrm flipH="1">
            <a:off x="6502852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4FDA506-69C8-43B1-A0FF-169C330E9560}"/>
              </a:ext>
            </a:extLst>
          </p:cNvPr>
          <p:cNvCxnSpPr>
            <a:cxnSpLocks/>
          </p:cNvCxnSpPr>
          <p:nvPr/>
        </p:nvCxnSpPr>
        <p:spPr>
          <a:xfrm flipH="1">
            <a:off x="6760184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051D2F1-B415-467C-992A-A49BD75CDD6C}"/>
              </a:ext>
            </a:extLst>
          </p:cNvPr>
          <p:cNvCxnSpPr>
            <a:cxnSpLocks/>
          </p:cNvCxnSpPr>
          <p:nvPr/>
        </p:nvCxnSpPr>
        <p:spPr>
          <a:xfrm flipH="1">
            <a:off x="7017515" y="491770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0281AAF-5082-4227-8701-579664084DE4}"/>
              </a:ext>
            </a:extLst>
          </p:cNvPr>
          <p:cNvCxnSpPr>
            <a:cxnSpLocks/>
          </p:cNvCxnSpPr>
          <p:nvPr/>
        </p:nvCxnSpPr>
        <p:spPr>
          <a:xfrm flipH="1">
            <a:off x="7277344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FA64197-9570-453D-8A8E-775328F74A5B}"/>
              </a:ext>
            </a:extLst>
          </p:cNvPr>
          <p:cNvCxnSpPr>
            <a:cxnSpLocks/>
          </p:cNvCxnSpPr>
          <p:nvPr/>
        </p:nvCxnSpPr>
        <p:spPr>
          <a:xfrm flipH="1">
            <a:off x="7524682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B6A773C-860D-46C1-8752-077C45709DDF}"/>
              </a:ext>
            </a:extLst>
          </p:cNvPr>
          <p:cNvCxnSpPr>
            <a:cxnSpLocks/>
          </p:cNvCxnSpPr>
          <p:nvPr/>
        </p:nvCxnSpPr>
        <p:spPr>
          <a:xfrm flipH="1">
            <a:off x="6463538" y="3932253"/>
            <a:ext cx="236023" cy="2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BFA7F6A-D27E-44CC-BB2F-2C27A612DA25}"/>
              </a:ext>
            </a:extLst>
          </p:cNvPr>
          <p:cNvCxnSpPr>
            <a:cxnSpLocks/>
          </p:cNvCxnSpPr>
          <p:nvPr/>
        </p:nvCxnSpPr>
        <p:spPr>
          <a:xfrm flipH="1">
            <a:off x="6450337" y="3802718"/>
            <a:ext cx="125733" cy="1349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B328313-E110-468D-AA35-83E5E97FADBD}"/>
              </a:ext>
            </a:extLst>
          </p:cNvPr>
          <p:cNvCxnSpPr>
            <a:cxnSpLocks/>
          </p:cNvCxnSpPr>
          <p:nvPr/>
        </p:nvCxnSpPr>
        <p:spPr>
          <a:xfrm>
            <a:off x="6686602" y="1736634"/>
            <a:ext cx="0" cy="2207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02C450B-B303-4D02-A883-2830A3EB0F46}"/>
              </a:ext>
            </a:extLst>
          </p:cNvPr>
          <p:cNvCxnSpPr>
            <a:cxnSpLocks/>
          </p:cNvCxnSpPr>
          <p:nvPr/>
        </p:nvCxnSpPr>
        <p:spPr>
          <a:xfrm>
            <a:off x="6567918" y="2196907"/>
            <a:ext cx="0" cy="16058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9A7419D-2F22-4DA4-8B92-3A5DB7FD1B9E}"/>
              </a:ext>
            </a:extLst>
          </p:cNvPr>
          <p:cNvCxnSpPr>
            <a:cxnSpLocks/>
          </p:cNvCxnSpPr>
          <p:nvPr/>
        </p:nvCxnSpPr>
        <p:spPr>
          <a:xfrm>
            <a:off x="7634825" y="1709909"/>
            <a:ext cx="0" cy="2207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6059755-9EE2-4449-A3A0-ECE55542BBEE}"/>
              </a:ext>
            </a:extLst>
          </p:cNvPr>
          <p:cNvCxnSpPr>
            <a:cxnSpLocks/>
          </p:cNvCxnSpPr>
          <p:nvPr/>
        </p:nvCxnSpPr>
        <p:spPr>
          <a:xfrm>
            <a:off x="7044402" y="1299131"/>
            <a:ext cx="0" cy="26139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D0C2044-F89B-4BD8-B61B-B27FAF207507}"/>
              </a:ext>
            </a:extLst>
          </p:cNvPr>
          <p:cNvGrpSpPr/>
          <p:nvPr/>
        </p:nvGrpSpPr>
        <p:grpSpPr>
          <a:xfrm>
            <a:off x="7037152" y="3777665"/>
            <a:ext cx="593380" cy="218197"/>
            <a:chOff x="4676775" y="1682364"/>
            <a:chExt cx="1619250" cy="693028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A7F3B70-8379-4125-B1EE-172C68B9E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8E4F052-9406-452C-BF47-68908330A8FA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767C8F6-A923-419D-9836-96367615B3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E720DDE-C1F9-4B83-9435-5666EBA5A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714CBB1-4BC4-4937-AE68-4D51404D33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F994122-A2D4-4BFC-9011-03F590265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766165F-EBD4-4D75-B8B9-38CFEA0934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CBFFB85-9F20-4CFA-BE15-0129DBF8F4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31695C62-D0F2-4C45-88DD-B71423008471}"/>
              </a:ext>
            </a:extLst>
          </p:cNvPr>
          <p:cNvSpPr txBox="1"/>
          <p:nvPr/>
        </p:nvSpPr>
        <p:spPr>
          <a:xfrm>
            <a:off x="5605621" y="1475414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Thermocouple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C6A75D4-2134-4E93-A9CF-CDCD51C62425}"/>
              </a:ext>
            </a:extLst>
          </p:cNvPr>
          <p:cNvSpPr txBox="1"/>
          <p:nvPr/>
        </p:nvSpPr>
        <p:spPr>
          <a:xfrm>
            <a:off x="7130700" y="147049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Heater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41C4B5F0-DCD8-4D70-8016-FBBC2B5D2103}"/>
              </a:ext>
            </a:extLst>
          </p:cNvPr>
          <p:cNvGrpSpPr/>
          <p:nvPr/>
        </p:nvGrpSpPr>
        <p:grpSpPr>
          <a:xfrm>
            <a:off x="3549004" y="1862427"/>
            <a:ext cx="779806" cy="1160678"/>
            <a:chOff x="5886660" y="362133"/>
            <a:chExt cx="1386141" cy="2063160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85545C33-C4F0-462D-80F1-6B6DD67E5590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7E9C12F-FD89-454F-8524-2996BCE15AB9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224AD86-81C5-4452-9658-46D3AD791F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DE7F211-DF2A-490C-A85D-58C49BA72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D71FA05-109D-415A-8758-43F1853C03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8A7B790-8A0B-4067-AEAA-AD7B53DD1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70A80231-BB83-4EE3-B396-584A1587F593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99D4781D-54D8-4E0C-ACE7-D2F4BCE5BF06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53D54E4-7788-4B3B-BB2E-622E0C358861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A0B6FF55-8C74-4BD2-BE00-C99CA059FF2F}"/>
              </a:ext>
            </a:extLst>
          </p:cNvPr>
          <p:cNvGrpSpPr/>
          <p:nvPr/>
        </p:nvGrpSpPr>
        <p:grpSpPr>
          <a:xfrm>
            <a:off x="4192133" y="2419017"/>
            <a:ext cx="779806" cy="1160678"/>
            <a:chOff x="5886660" y="362133"/>
            <a:chExt cx="1386141" cy="2063160"/>
          </a:xfrm>
        </p:grpSpPr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7A7E52D5-CF4F-4764-84A9-52EEDB621ED5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02951F4C-BD73-499D-9796-28139F744BCF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67AE567-A967-4A38-BD11-785FD72E4A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805DC05A-B2D6-4E2D-910B-1E9E6A14DB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69C9F17B-094B-4024-AA38-58DDAB998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9A1DFCC-EBA9-4908-960B-AA4202B0A2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E46DAA39-2C1B-4F79-8919-6D01D54F2D07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E29E69F-DBD9-4EBF-B152-E3C802785709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BD211D2E-D351-417A-BC14-79CBD6839272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B9E30091-CF56-4083-9CDF-36608DF68E56}"/>
              </a:ext>
            </a:extLst>
          </p:cNvPr>
          <p:cNvCxnSpPr>
            <a:cxnSpLocks/>
          </p:cNvCxnSpPr>
          <p:nvPr/>
        </p:nvCxnSpPr>
        <p:spPr>
          <a:xfrm>
            <a:off x="4820181" y="1860743"/>
            <a:ext cx="0" cy="8470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20ED9156-BC5A-4AED-A93E-EA796CA5D726}"/>
              </a:ext>
            </a:extLst>
          </p:cNvPr>
          <p:cNvCxnSpPr>
            <a:cxnSpLocks/>
          </p:cNvCxnSpPr>
          <p:nvPr/>
        </p:nvCxnSpPr>
        <p:spPr>
          <a:xfrm flipH="1">
            <a:off x="4169123" y="1867701"/>
            <a:ext cx="6455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Oval 275">
            <a:extLst>
              <a:ext uri="{FF2B5EF4-FFF2-40B4-BE49-F238E27FC236}">
                <a16:creationId xmlns:a16="http://schemas.microsoft.com/office/drawing/2014/main" id="{6C9D54BC-59A0-4639-81C6-C1CE18E2BEDE}"/>
              </a:ext>
            </a:extLst>
          </p:cNvPr>
          <p:cNvSpPr/>
          <p:nvPr/>
        </p:nvSpPr>
        <p:spPr>
          <a:xfrm>
            <a:off x="4422803" y="1265825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F19552BE-179D-4C91-B407-C17B96931E25}"/>
              </a:ext>
            </a:extLst>
          </p:cNvPr>
          <p:cNvCxnSpPr>
            <a:cxnSpLocks/>
          </p:cNvCxnSpPr>
          <p:nvPr/>
        </p:nvCxnSpPr>
        <p:spPr>
          <a:xfrm>
            <a:off x="4491878" y="1435622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D525D7F8-BB52-4DA2-859B-9A057D84FA9E}"/>
              </a:ext>
            </a:extLst>
          </p:cNvPr>
          <p:cNvSpPr txBox="1"/>
          <p:nvPr/>
        </p:nvSpPr>
        <p:spPr>
          <a:xfrm>
            <a:off x="4555282" y="1265071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+15V</a:t>
            </a:r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BF65DBDE-7A84-4B64-BB3F-D41F8D4C9EF4}"/>
              </a:ext>
            </a:extLst>
          </p:cNvPr>
          <p:cNvCxnSpPr/>
          <p:nvPr/>
        </p:nvCxnSpPr>
        <p:spPr>
          <a:xfrm flipH="1">
            <a:off x="5410200" y="1299131"/>
            <a:ext cx="1621464" cy="24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E06AE9A1-980C-49A8-BB95-A99518615D7C}"/>
              </a:ext>
            </a:extLst>
          </p:cNvPr>
          <p:cNvCxnSpPr>
            <a:cxnSpLocks/>
          </p:cNvCxnSpPr>
          <p:nvPr/>
        </p:nvCxnSpPr>
        <p:spPr>
          <a:xfrm>
            <a:off x="5410200" y="1323294"/>
            <a:ext cx="0" cy="2207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9481B1AC-81E6-449F-BF17-6A5F40D83E37}"/>
              </a:ext>
            </a:extLst>
          </p:cNvPr>
          <p:cNvCxnSpPr>
            <a:cxnSpLocks/>
          </p:cNvCxnSpPr>
          <p:nvPr/>
        </p:nvCxnSpPr>
        <p:spPr>
          <a:xfrm flipH="1">
            <a:off x="4800539" y="3540934"/>
            <a:ext cx="629422" cy="93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92D51FE7-51D4-46C5-8AF7-0ED880DE35C0}"/>
              </a:ext>
            </a:extLst>
          </p:cNvPr>
          <p:cNvCxnSpPr>
            <a:cxnSpLocks/>
          </p:cNvCxnSpPr>
          <p:nvPr/>
        </p:nvCxnSpPr>
        <p:spPr>
          <a:xfrm flipV="1">
            <a:off x="7645546" y="1704822"/>
            <a:ext cx="429173" cy="508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EE68AB56-37DE-4F0F-B54D-9170FC7F698D}"/>
              </a:ext>
            </a:extLst>
          </p:cNvPr>
          <p:cNvCxnSpPr>
            <a:cxnSpLocks/>
          </p:cNvCxnSpPr>
          <p:nvPr/>
        </p:nvCxnSpPr>
        <p:spPr>
          <a:xfrm flipH="1">
            <a:off x="8062451" y="1689390"/>
            <a:ext cx="76" cy="443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D76B526-82F4-4436-BFB8-C4972E338CAE}"/>
              </a:ext>
            </a:extLst>
          </p:cNvPr>
          <p:cNvCxnSpPr>
            <a:cxnSpLocks/>
          </p:cNvCxnSpPr>
          <p:nvPr/>
        </p:nvCxnSpPr>
        <p:spPr>
          <a:xfrm>
            <a:off x="7818388" y="2147829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4ACA3BF0-4FC4-42E5-BF2D-B3DA684DD459}"/>
              </a:ext>
            </a:extLst>
          </p:cNvPr>
          <p:cNvCxnSpPr>
            <a:cxnSpLocks/>
          </p:cNvCxnSpPr>
          <p:nvPr/>
        </p:nvCxnSpPr>
        <p:spPr>
          <a:xfrm>
            <a:off x="7918635" y="2205985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49D283D4-E954-47B8-AC68-CBB157DBCE3A}"/>
              </a:ext>
            </a:extLst>
          </p:cNvPr>
          <p:cNvCxnSpPr>
            <a:cxnSpLocks/>
          </p:cNvCxnSpPr>
          <p:nvPr/>
        </p:nvCxnSpPr>
        <p:spPr>
          <a:xfrm>
            <a:off x="8010546" y="2262791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EBC02552-B313-4216-885F-9B91759D2C3C}"/>
              </a:ext>
            </a:extLst>
          </p:cNvPr>
          <p:cNvSpPr txBox="1"/>
          <p:nvPr/>
        </p:nvSpPr>
        <p:spPr>
          <a:xfrm>
            <a:off x="25935" y="542688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Livvic" panose="020B0604020202020204" charset="0"/>
              </a:rPr>
              <a:t>Drawback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38049BAD-3DE4-42BA-B35E-237DB854FA52}"/>
                  </a:ext>
                </a:extLst>
              </p:cNvPr>
              <p:cNvSpPr txBox="1"/>
              <p:nvPr/>
            </p:nvSpPr>
            <p:spPr>
              <a:xfrm>
                <a:off x="43786" y="3052115"/>
                <a:ext cx="2261794" cy="83099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5V 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5</a:t>
                </a:r>
                <a:r>
                  <a:rPr lang="en-US" sz="2400" dirty="0">
                    <a:solidFill>
                      <a:srgbClr val="FF0000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6V 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55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38049BAD-3DE4-42BA-B35E-237DB854F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6" y="3052115"/>
                <a:ext cx="2261794" cy="830997"/>
              </a:xfrm>
              <a:prstGeom prst="rect">
                <a:avLst/>
              </a:prstGeom>
              <a:blipFill>
                <a:blip r:embed="rId5"/>
                <a:stretch>
                  <a:fillRect l="-3457" t="-3546" b="-14184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D4C53A0C-F882-4E66-9884-775D974C837B}"/>
                  </a:ext>
                </a:extLst>
              </p:cNvPr>
              <p:cNvSpPr txBox="1"/>
              <p:nvPr/>
            </p:nvSpPr>
            <p:spPr>
              <a:xfrm>
                <a:off x="43786" y="4004461"/>
                <a:ext cx="4029144" cy="461665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1V heater 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US" sz="2400" dirty="0">
                    <a:solidFill>
                      <a:srgbClr val="FF0000"/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temp rise </a:t>
                </a:r>
              </a:p>
            </p:txBody>
          </p:sp>
        </mc:Choice>
        <mc:Fallback xmlns="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D4C53A0C-F882-4E66-9884-775D974C8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6" y="4004461"/>
                <a:ext cx="4029144" cy="461665"/>
              </a:xfrm>
              <a:prstGeom prst="rect">
                <a:avLst/>
              </a:prstGeom>
              <a:blipFill>
                <a:blip r:embed="rId6"/>
                <a:stretch>
                  <a:fillRect l="-1952" t="-6173" b="-24691"/>
                </a:stretch>
              </a:blipFill>
              <a:ln w="28575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56525C95-FCDE-43D0-922E-7F7215CF38CE}"/>
                  </a:ext>
                </a:extLst>
              </p:cNvPr>
              <p:cNvSpPr txBox="1"/>
              <p:nvPr/>
            </p:nvSpPr>
            <p:spPr>
              <a:xfrm>
                <a:off x="45497" y="4600395"/>
                <a:ext cx="5830267" cy="461665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temp rise </a:t>
                </a:r>
                <a:r>
                  <a:rPr lang="en-US" sz="2400" dirty="0">
                    <a:solidFill>
                      <a:srgbClr val="FF000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 gives 10mV from sensor</a:t>
                </a:r>
                <a:endParaRPr lang="en-US" sz="24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56525C95-FCDE-43D0-922E-7F7215CF3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7" y="4600395"/>
                <a:ext cx="5830267" cy="461665"/>
              </a:xfrm>
              <a:prstGeom prst="rect">
                <a:avLst/>
              </a:prstGeom>
              <a:blipFill>
                <a:blip r:embed="rId7"/>
                <a:stretch>
                  <a:fillRect t="-6250" b="-26250"/>
                </a:stretch>
              </a:blipFill>
              <a:ln w="28575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53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6167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highlight>
                  <a:srgbClr val="FFFF00"/>
                </a:highlight>
                <a:latin typeface="Livvic" panose="020B0604020202020204" charset="0"/>
              </a:rPr>
              <a:t>PI</a:t>
            </a:r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 Temp Controller removes errors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1FC4D4E-E954-461B-8000-3FC8F42F4269}"/>
              </a:ext>
            </a:extLst>
          </p:cNvPr>
          <p:cNvSpPr/>
          <p:nvPr/>
        </p:nvSpPr>
        <p:spPr>
          <a:xfrm>
            <a:off x="356903" y="1897723"/>
            <a:ext cx="415496" cy="23984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1AE077-140D-4CF2-B576-B1C150C2D9EA}"/>
              </a:ext>
            </a:extLst>
          </p:cNvPr>
          <p:cNvCxnSpPr>
            <a:cxnSpLocks/>
          </p:cNvCxnSpPr>
          <p:nvPr/>
        </p:nvCxnSpPr>
        <p:spPr>
          <a:xfrm>
            <a:off x="351261" y="1875374"/>
            <a:ext cx="421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9E9CA3-FDC7-45E6-94BF-5B2AFC35B216}"/>
              </a:ext>
            </a:extLst>
          </p:cNvPr>
          <p:cNvCxnSpPr>
            <a:cxnSpLocks/>
          </p:cNvCxnSpPr>
          <p:nvPr/>
        </p:nvCxnSpPr>
        <p:spPr>
          <a:xfrm flipV="1">
            <a:off x="772399" y="1736711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93B58A-E459-4680-9C44-8AEE654CA23A}"/>
              </a:ext>
            </a:extLst>
          </p:cNvPr>
          <p:cNvCxnSpPr>
            <a:cxnSpLocks/>
          </p:cNvCxnSpPr>
          <p:nvPr/>
        </p:nvCxnSpPr>
        <p:spPr>
          <a:xfrm flipV="1">
            <a:off x="288295" y="1867016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C82801-8D9C-415E-A762-6D594E683950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4651" y="1702125"/>
            <a:ext cx="1636" cy="1955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2DFFD6-CDDA-459E-9341-8AEE0F756602}"/>
              </a:ext>
            </a:extLst>
          </p:cNvPr>
          <p:cNvCxnSpPr>
            <a:cxnSpLocks/>
          </p:cNvCxnSpPr>
          <p:nvPr/>
        </p:nvCxnSpPr>
        <p:spPr>
          <a:xfrm>
            <a:off x="563954" y="2147044"/>
            <a:ext cx="0" cy="824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B2224F-D398-4CF6-AFAF-0A2A07DC0488}"/>
              </a:ext>
            </a:extLst>
          </p:cNvPr>
          <p:cNvCxnSpPr>
            <a:cxnSpLocks/>
          </p:cNvCxnSpPr>
          <p:nvPr/>
        </p:nvCxnSpPr>
        <p:spPr>
          <a:xfrm>
            <a:off x="312667" y="2251412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5D327B-6E42-45A4-B5DD-59CD4124A747}"/>
              </a:ext>
            </a:extLst>
          </p:cNvPr>
          <p:cNvCxnSpPr>
            <a:cxnSpLocks/>
          </p:cNvCxnSpPr>
          <p:nvPr/>
        </p:nvCxnSpPr>
        <p:spPr>
          <a:xfrm>
            <a:off x="412914" y="2324558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3B9804-2293-465B-8558-EEB00826E383}"/>
              </a:ext>
            </a:extLst>
          </p:cNvPr>
          <p:cNvCxnSpPr>
            <a:cxnSpLocks/>
          </p:cNvCxnSpPr>
          <p:nvPr/>
        </p:nvCxnSpPr>
        <p:spPr>
          <a:xfrm>
            <a:off x="504825" y="2387695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91A0D58-23F2-4849-BD36-30B804D2786B}"/>
              </a:ext>
            </a:extLst>
          </p:cNvPr>
          <p:cNvSpPr/>
          <p:nvPr/>
        </p:nvSpPr>
        <p:spPr>
          <a:xfrm>
            <a:off x="488433" y="1534937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27D18F-96FF-452D-9A95-CE4441B11931}"/>
              </a:ext>
            </a:extLst>
          </p:cNvPr>
          <p:cNvGrpSpPr/>
          <p:nvPr/>
        </p:nvGrpSpPr>
        <p:grpSpPr>
          <a:xfrm rot="5400000">
            <a:off x="296788" y="1159505"/>
            <a:ext cx="602900" cy="211824"/>
            <a:chOff x="4676775" y="1682364"/>
            <a:chExt cx="1619250" cy="69302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368EAF-6F8A-434C-89F6-051DE851A1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6A1F685-E0C6-48D2-A6C9-484005DBFF8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BC43AAA-CBA0-48A6-9A55-0A77F6E39E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98F659E-7B21-4AB1-8025-A899BB072D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89038B-D54D-4A8A-A723-742601D086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3155924-2237-4CF5-BD86-027E41D69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6A0A3FF-B166-41C9-A7C7-4B426B1A97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203107B-6BD8-48CA-A42F-90E92180E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1972D6-B4E0-4A9E-AC62-74DF205F0009}"/>
              </a:ext>
            </a:extLst>
          </p:cNvPr>
          <p:cNvSpPr txBox="1"/>
          <p:nvPr/>
        </p:nvSpPr>
        <p:spPr>
          <a:xfrm>
            <a:off x="611660" y="760495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CC00"/>
                </a:solidFill>
              </a:rPr>
              <a:t>+15V</a:t>
            </a:r>
            <a:endParaRPr lang="en-US" b="1" dirty="0">
              <a:solidFill>
                <a:srgbClr val="00CC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F6B408-5B3D-415C-97C6-224CD965DA0B}"/>
              </a:ext>
            </a:extLst>
          </p:cNvPr>
          <p:cNvSpPr/>
          <p:nvPr/>
        </p:nvSpPr>
        <p:spPr>
          <a:xfrm>
            <a:off x="504335" y="844635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55CAC8-A18F-45B3-BA80-1E22FEB72E08}"/>
              </a:ext>
            </a:extLst>
          </p:cNvPr>
          <p:cNvCxnSpPr>
            <a:cxnSpLocks/>
          </p:cNvCxnSpPr>
          <p:nvPr/>
        </p:nvCxnSpPr>
        <p:spPr>
          <a:xfrm>
            <a:off x="2134093" y="2015592"/>
            <a:ext cx="347699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38597F67-E2B9-425C-853D-9F596C00202E}"/>
              </a:ext>
            </a:extLst>
          </p:cNvPr>
          <p:cNvSpPr/>
          <p:nvPr/>
        </p:nvSpPr>
        <p:spPr>
          <a:xfrm rot="5400000">
            <a:off x="2378640" y="1598571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7BF52F0-FE9E-4EE6-9073-112990F62F0C}"/>
              </a:ext>
            </a:extLst>
          </p:cNvPr>
          <p:cNvCxnSpPr>
            <a:cxnSpLocks/>
          </p:cNvCxnSpPr>
          <p:nvPr/>
        </p:nvCxnSpPr>
        <p:spPr>
          <a:xfrm flipV="1">
            <a:off x="2008384" y="1618140"/>
            <a:ext cx="486144" cy="373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22">
                <a:extLst>
                  <a:ext uri="{FF2B5EF4-FFF2-40B4-BE49-F238E27FC236}">
                    <a16:creationId xmlns:a16="http://schemas.microsoft.com/office/drawing/2014/main" id="{9F9620F7-4FBF-4856-A1C5-2245EC9CEC13}"/>
                  </a:ext>
                </a:extLst>
              </p:cNvPr>
              <p:cNvSpPr txBox="1"/>
              <p:nvPr/>
            </p:nvSpPr>
            <p:spPr>
              <a:xfrm>
                <a:off x="2440096" y="1762644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22">
                <a:extLst>
                  <a:ext uri="{FF2B5EF4-FFF2-40B4-BE49-F238E27FC236}">
                    <a16:creationId xmlns:a16="http://schemas.microsoft.com/office/drawing/2014/main" id="{9F9620F7-4FBF-4856-A1C5-2245EC9CE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096" y="1762644"/>
                <a:ext cx="302521" cy="307776"/>
              </a:xfrm>
              <a:prstGeom prst="rect">
                <a:avLst/>
              </a:prstGeom>
              <a:blipFill>
                <a:blip r:embed="rId4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22">
                <a:extLst>
                  <a:ext uri="{FF2B5EF4-FFF2-40B4-BE49-F238E27FC236}">
                    <a16:creationId xmlns:a16="http://schemas.microsoft.com/office/drawing/2014/main" id="{C193FF6E-2089-497F-AEE6-C15ABEF57C10}"/>
                  </a:ext>
                </a:extLst>
              </p:cNvPr>
              <p:cNvSpPr txBox="1"/>
              <p:nvPr/>
            </p:nvSpPr>
            <p:spPr>
              <a:xfrm>
                <a:off x="2450785" y="1502804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Box 22">
                <a:extLst>
                  <a:ext uri="{FF2B5EF4-FFF2-40B4-BE49-F238E27FC236}">
                    <a16:creationId xmlns:a16="http://schemas.microsoft.com/office/drawing/2014/main" id="{C193FF6E-2089-497F-AEE6-C15ABEF57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785" y="1502804"/>
                <a:ext cx="302521" cy="307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6A8689F-06B5-4B43-AD90-D15796AA5D75}"/>
              </a:ext>
            </a:extLst>
          </p:cNvPr>
          <p:cNvGrpSpPr/>
          <p:nvPr/>
        </p:nvGrpSpPr>
        <p:grpSpPr>
          <a:xfrm>
            <a:off x="1468096" y="1486896"/>
            <a:ext cx="593380" cy="218197"/>
            <a:chOff x="4676775" y="1682364"/>
            <a:chExt cx="1619250" cy="69302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558327-9880-4CD2-A9B5-C7ADC62F0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00D46A-0F5A-465A-84BD-66E73209F411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626F006-0A43-4B44-8664-5BC07C1AD4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E905B42-AD32-4DFE-946C-542957E01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9F51F09-DCD5-46EE-9043-CEC8605C5F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D195600-AF35-4050-AF0E-490016129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F6A00EB-970F-40DA-9580-6D416DA58F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FD47D50-696F-45D5-A183-DD7BA8C41A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95E235-0BF7-49CD-94AE-D8721D3401D7}"/>
              </a:ext>
            </a:extLst>
          </p:cNvPr>
          <p:cNvGrpSpPr/>
          <p:nvPr/>
        </p:nvGrpSpPr>
        <p:grpSpPr>
          <a:xfrm>
            <a:off x="2404774" y="1039396"/>
            <a:ext cx="593380" cy="218197"/>
            <a:chOff x="4676775" y="1682364"/>
            <a:chExt cx="1619250" cy="693028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1765A45-4953-41BE-B9A7-FD2D8076A9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B68813-DC72-41E7-9271-EB850795B7F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EF0D30A-F902-460A-852B-0D3E64BB73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2BC2B4B-4C9E-42CB-8B72-E24C40C0B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A46A544-DE42-4318-AF5D-4A34BC8FE2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DE1F240-87EB-4008-ACF5-0B613BE29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20FCA2F-E1B2-4B56-8154-EF9D2A8583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6C18660-44F6-4BE3-813C-EA0F10BEF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68A5DE4-2828-429A-8756-DA54ADDB7211}"/>
              </a:ext>
            </a:extLst>
          </p:cNvPr>
          <p:cNvCxnSpPr>
            <a:cxnSpLocks/>
          </p:cNvCxnSpPr>
          <p:nvPr/>
        </p:nvCxnSpPr>
        <p:spPr>
          <a:xfrm flipH="1">
            <a:off x="2390651" y="1154799"/>
            <a:ext cx="153" cy="462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27724D8-7A63-43D9-A482-B9CF2086F9B1}"/>
              </a:ext>
            </a:extLst>
          </p:cNvPr>
          <p:cNvCxnSpPr>
            <a:cxnSpLocks/>
          </p:cNvCxnSpPr>
          <p:nvPr/>
        </p:nvCxnSpPr>
        <p:spPr>
          <a:xfrm flipH="1">
            <a:off x="2988242" y="1182951"/>
            <a:ext cx="11530" cy="656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5BA1320-172D-4CC2-8077-981E1751DF14}"/>
              </a:ext>
            </a:extLst>
          </p:cNvPr>
          <p:cNvCxnSpPr>
            <a:cxnSpLocks/>
          </p:cNvCxnSpPr>
          <p:nvPr/>
        </p:nvCxnSpPr>
        <p:spPr>
          <a:xfrm flipH="1">
            <a:off x="2130340" y="2017955"/>
            <a:ext cx="76" cy="443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65BDCED-8E12-47B3-8F12-FEF8D0C6D6CD}"/>
              </a:ext>
            </a:extLst>
          </p:cNvPr>
          <p:cNvCxnSpPr>
            <a:cxnSpLocks/>
          </p:cNvCxnSpPr>
          <p:nvPr/>
        </p:nvCxnSpPr>
        <p:spPr>
          <a:xfrm>
            <a:off x="1886277" y="2476394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46D1121-7885-4A1D-85E0-3C5100F63FB7}"/>
              </a:ext>
            </a:extLst>
          </p:cNvPr>
          <p:cNvCxnSpPr>
            <a:cxnSpLocks/>
          </p:cNvCxnSpPr>
          <p:nvPr/>
        </p:nvCxnSpPr>
        <p:spPr>
          <a:xfrm>
            <a:off x="1986524" y="2534550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91D4A24-AE65-4F10-9D59-037EC93D9F37}"/>
              </a:ext>
            </a:extLst>
          </p:cNvPr>
          <p:cNvCxnSpPr>
            <a:cxnSpLocks/>
          </p:cNvCxnSpPr>
          <p:nvPr/>
        </p:nvCxnSpPr>
        <p:spPr>
          <a:xfrm>
            <a:off x="2078435" y="2591356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D35B195-C12F-4861-A2F5-2EA96C0F2963}"/>
              </a:ext>
            </a:extLst>
          </p:cNvPr>
          <p:cNvGrpSpPr/>
          <p:nvPr/>
        </p:nvGrpSpPr>
        <p:grpSpPr>
          <a:xfrm>
            <a:off x="1439568" y="1791531"/>
            <a:ext cx="593380" cy="218197"/>
            <a:chOff x="4676775" y="1682364"/>
            <a:chExt cx="1619250" cy="693028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3B0D46-2823-4D54-BE7D-498CCDF816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857377C-4CA9-4575-8D20-738D372E49D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228088C-F4EE-4A81-AD18-D249037FA3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34B14D1-56CE-4CC8-8B6E-F385165C1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96D00DD-BF09-4D90-B745-C77E054043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8EBD761-8AE5-4449-B0CD-422C4A338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75914E-3685-41CE-B268-4435279B30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6CCD37B-3AA7-4F75-B9E3-45D8DF65E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C58FA7F-0011-4664-BFC9-A35342841B2C}"/>
              </a:ext>
            </a:extLst>
          </p:cNvPr>
          <p:cNvCxnSpPr>
            <a:cxnSpLocks/>
          </p:cNvCxnSpPr>
          <p:nvPr/>
        </p:nvCxnSpPr>
        <p:spPr>
          <a:xfrm flipH="1">
            <a:off x="2015710" y="1598287"/>
            <a:ext cx="38" cy="3247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401CDEE-C27F-49B9-BD39-3E8D0E204B1C}"/>
              </a:ext>
            </a:extLst>
          </p:cNvPr>
          <p:cNvGrpSpPr/>
          <p:nvPr/>
        </p:nvGrpSpPr>
        <p:grpSpPr>
          <a:xfrm rot="5249083">
            <a:off x="656608" y="3710910"/>
            <a:ext cx="853905" cy="177993"/>
            <a:chOff x="4676775" y="1682364"/>
            <a:chExt cx="1619250" cy="693028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B11A824-8978-403A-A345-A4EEB6E01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B37C298-904E-4CD9-B273-C9FBB3EB3D77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567DE70-D95A-41C6-877F-6BA74F4387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955874C-A120-48BC-8ABA-46E471071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F2F7D37-508B-4D76-90BF-24BC53E6E5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8447C07-90B5-4105-8BEB-A28FD95145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B962121-D827-47C7-A98D-D5AE20FC84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2ACE04-B991-4C3D-A5AA-023C4D597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0BBE6D6-7095-44CC-9029-8ECF1D1CC877}"/>
              </a:ext>
            </a:extLst>
          </p:cNvPr>
          <p:cNvCxnSpPr>
            <a:cxnSpLocks/>
          </p:cNvCxnSpPr>
          <p:nvPr/>
        </p:nvCxnSpPr>
        <p:spPr>
          <a:xfrm>
            <a:off x="842333" y="4247459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CFB439A-0487-4090-BA46-7FC888310C9F}"/>
              </a:ext>
            </a:extLst>
          </p:cNvPr>
          <p:cNvCxnSpPr>
            <a:cxnSpLocks/>
          </p:cNvCxnSpPr>
          <p:nvPr/>
        </p:nvCxnSpPr>
        <p:spPr>
          <a:xfrm>
            <a:off x="942580" y="4305615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BC024B8-D7A9-45AA-AD2C-264EC1B4625D}"/>
              </a:ext>
            </a:extLst>
          </p:cNvPr>
          <p:cNvCxnSpPr>
            <a:cxnSpLocks/>
          </p:cNvCxnSpPr>
          <p:nvPr/>
        </p:nvCxnSpPr>
        <p:spPr>
          <a:xfrm>
            <a:off x="1034491" y="4362421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BF8636F-5F56-4B06-AB2E-BD6D41ABD2FB}"/>
              </a:ext>
            </a:extLst>
          </p:cNvPr>
          <p:cNvCxnSpPr>
            <a:cxnSpLocks/>
          </p:cNvCxnSpPr>
          <p:nvPr/>
        </p:nvCxnSpPr>
        <p:spPr>
          <a:xfrm flipH="1">
            <a:off x="633638" y="1611858"/>
            <a:ext cx="9098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BBB0220-9150-4DD4-8487-48C1E2E52D94}"/>
              </a:ext>
            </a:extLst>
          </p:cNvPr>
          <p:cNvCxnSpPr>
            <a:cxnSpLocks/>
          </p:cNvCxnSpPr>
          <p:nvPr/>
        </p:nvCxnSpPr>
        <p:spPr>
          <a:xfrm>
            <a:off x="1455261" y="1936074"/>
            <a:ext cx="0" cy="18005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785C0E-FD33-4579-94DF-056F61D560FD}"/>
              </a:ext>
            </a:extLst>
          </p:cNvPr>
          <p:cNvCxnSpPr>
            <a:cxnSpLocks/>
          </p:cNvCxnSpPr>
          <p:nvPr/>
        </p:nvCxnSpPr>
        <p:spPr>
          <a:xfrm flipH="1">
            <a:off x="1208141" y="3736632"/>
            <a:ext cx="236267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D3E32AB-E081-491D-A41C-0E218EA1FF13}"/>
                  </a:ext>
                </a:extLst>
              </p:cNvPr>
              <p:cNvSpPr txBox="1"/>
              <p:nvPr/>
            </p:nvSpPr>
            <p:spPr>
              <a:xfrm>
                <a:off x="719213" y="1295000"/>
                <a:ext cx="7248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𝑻𝒆𝒎𝒑</m:t>
                      </m:r>
                    </m:oMath>
                  </m:oMathPara>
                </a14:m>
                <a:endParaRPr lang="en-US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D3E32AB-E081-491D-A41C-0E218EA1F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13" y="1295000"/>
                <a:ext cx="724878" cy="307777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1188F821-584E-4895-8CD7-8FDDB648C178}"/>
              </a:ext>
            </a:extLst>
          </p:cNvPr>
          <p:cNvSpPr txBox="1"/>
          <p:nvPr/>
        </p:nvSpPr>
        <p:spPr>
          <a:xfrm>
            <a:off x="504825" y="2516870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CC00"/>
                </a:solidFill>
              </a:rPr>
              <a:t>-15V</a:t>
            </a:r>
            <a:endParaRPr lang="en-US" b="1" dirty="0">
              <a:solidFill>
                <a:srgbClr val="00CC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B60FC3A-C924-4CEF-9787-105626FAEFAB}"/>
                  </a:ext>
                </a:extLst>
              </p:cNvPr>
              <p:cNvSpPr txBox="1"/>
              <p:nvPr/>
            </p:nvSpPr>
            <p:spPr>
              <a:xfrm>
                <a:off x="2892234" y="1842954"/>
                <a:ext cx="7441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𝑬𝒓𝒓𝒐𝒓</m:t>
                      </m:r>
                    </m:oMath>
                  </m:oMathPara>
                </a14:m>
                <a:endParaRPr lang="en-US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B60FC3A-C924-4CEF-9787-105626FAE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234" y="1842954"/>
                <a:ext cx="74411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F2041495-937F-4C8E-8FED-6211C2E0161A}"/>
              </a:ext>
            </a:extLst>
          </p:cNvPr>
          <p:cNvSpPr/>
          <p:nvPr/>
        </p:nvSpPr>
        <p:spPr>
          <a:xfrm rot="10800000">
            <a:off x="277402" y="3604746"/>
            <a:ext cx="415496" cy="23984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FABB4B9-689F-487B-B6BD-9DC5D33AA15C}"/>
              </a:ext>
            </a:extLst>
          </p:cNvPr>
          <p:cNvCxnSpPr>
            <a:cxnSpLocks/>
          </p:cNvCxnSpPr>
          <p:nvPr/>
        </p:nvCxnSpPr>
        <p:spPr>
          <a:xfrm rot="10800000">
            <a:off x="277402" y="3866937"/>
            <a:ext cx="421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EA748DC-4F56-48E6-9952-676535DFD0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8327" y="3866937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9BBB310-89E7-4B87-BCB4-6471930E53E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2431" y="3736632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BEEFC70-3C40-4FBF-B2F0-16AEF77EEC5C}"/>
              </a:ext>
            </a:extLst>
          </p:cNvPr>
          <p:cNvCxnSpPr>
            <a:cxnSpLocks/>
            <a:endCxn id="108" idx="0"/>
          </p:cNvCxnSpPr>
          <p:nvPr/>
        </p:nvCxnSpPr>
        <p:spPr>
          <a:xfrm flipV="1">
            <a:off x="485150" y="3844588"/>
            <a:ext cx="0" cy="3824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5AF6AF8-36BB-4E8E-AE9C-EB05526719B6}"/>
              </a:ext>
            </a:extLst>
          </p:cNvPr>
          <p:cNvCxnSpPr>
            <a:cxnSpLocks/>
          </p:cNvCxnSpPr>
          <p:nvPr/>
        </p:nvCxnSpPr>
        <p:spPr>
          <a:xfrm flipH="1" flipV="1">
            <a:off x="483513" y="3314529"/>
            <a:ext cx="2334" cy="2807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116A801-0FA9-47B5-970D-935B4B34E988}"/>
              </a:ext>
            </a:extLst>
          </p:cNvPr>
          <p:cNvGrpSpPr/>
          <p:nvPr/>
        </p:nvGrpSpPr>
        <p:grpSpPr>
          <a:xfrm rot="10800000">
            <a:off x="216030" y="4239964"/>
            <a:ext cx="466400" cy="136283"/>
            <a:chOff x="4367324" y="1809783"/>
            <a:chExt cx="466400" cy="136283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329E109-AB5A-454B-B058-63F15F9BEE7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7324" y="1946066"/>
              <a:ext cx="46640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A09F5FB-9DBE-4E95-9500-2FE881C0DCB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447106" y="1872920"/>
              <a:ext cx="286371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2EC272C-022C-4E00-BA67-3905BDF4230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517226" y="1809783"/>
              <a:ext cx="12434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5F47A65-4FDC-43C4-B49B-2E3D3E432C0F}"/>
              </a:ext>
            </a:extLst>
          </p:cNvPr>
          <p:cNvGrpSpPr/>
          <p:nvPr/>
        </p:nvGrpSpPr>
        <p:grpSpPr>
          <a:xfrm rot="16200000">
            <a:off x="166413" y="2960801"/>
            <a:ext cx="602900" cy="211824"/>
            <a:chOff x="4676775" y="1682364"/>
            <a:chExt cx="1619250" cy="693028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BCF6A61-DC36-42CC-808B-C1FD25E14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6728968-C64C-41F0-9D6E-521001157049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508F3CE-8F31-4D25-985C-C92C5F42F7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DA2D665-3C49-42E2-870E-AB23C49784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1A6BCCE-E5A4-46DB-955B-07B9E318A8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7137CA0-0262-4FD1-A79B-7EAB0879B1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28EE2B7-D30F-4C41-AC09-27396D2768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AD5C368-B8BE-42BE-9F95-AA858BE73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Oval 134">
            <a:extLst>
              <a:ext uri="{FF2B5EF4-FFF2-40B4-BE49-F238E27FC236}">
                <a16:creationId xmlns:a16="http://schemas.microsoft.com/office/drawing/2014/main" id="{DA214068-4F38-41DD-9FB5-8937A598FDEB}"/>
              </a:ext>
            </a:extLst>
          </p:cNvPr>
          <p:cNvSpPr/>
          <p:nvPr/>
        </p:nvSpPr>
        <p:spPr>
          <a:xfrm rot="10800000">
            <a:off x="408520" y="2601716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6F6F9C1-1A73-487D-92BD-45E445C56F1D}"/>
              </a:ext>
            </a:extLst>
          </p:cNvPr>
          <p:cNvCxnSpPr>
            <a:cxnSpLocks/>
          </p:cNvCxnSpPr>
          <p:nvPr/>
        </p:nvCxnSpPr>
        <p:spPr>
          <a:xfrm flipH="1">
            <a:off x="472988" y="3364692"/>
            <a:ext cx="588070" cy="228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3C0845B-94B4-4571-842A-DD1BC406D8FA}"/>
                  </a:ext>
                </a:extLst>
              </p:cNvPr>
              <p:cNvSpPr txBox="1"/>
              <p:nvPr/>
            </p:nvSpPr>
            <p:spPr>
              <a:xfrm>
                <a:off x="1483579" y="3439672"/>
                <a:ext cx="10422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𝑺𝒆𝒕</m:t>
                      </m:r>
                      <m:r>
                        <a:rPr lang="en-US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𝑻𝒆𝒎𝒑</m:t>
                      </m:r>
                    </m:oMath>
                  </m:oMathPara>
                </a14:m>
                <a:endParaRPr lang="en-US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3C0845B-94B4-4571-842A-DD1BC406D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79" y="3439672"/>
                <a:ext cx="1042273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6F7223B1-1713-4288-92EE-D38060B7A9EF}"/>
              </a:ext>
            </a:extLst>
          </p:cNvPr>
          <p:cNvSpPr/>
          <p:nvPr/>
        </p:nvSpPr>
        <p:spPr>
          <a:xfrm rot="5400000">
            <a:off x="4055373" y="1837990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22">
                <a:extLst>
                  <a:ext uri="{FF2B5EF4-FFF2-40B4-BE49-F238E27FC236}">
                    <a16:creationId xmlns:a16="http://schemas.microsoft.com/office/drawing/2014/main" id="{77696641-222E-43CD-A2CF-18F0A7796DBD}"/>
                  </a:ext>
                </a:extLst>
              </p:cNvPr>
              <p:cNvSpPr txBox="1"/>
              <p:nvPr/>
            </p:nvSpPr>
            <p:spPr>
              <a:xfrm>
                <a:off x="4116829" y="2002063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6" name="TextBox 22">
                <a:extLst>
                  <a:ext uri="{FF2B5EF4-FFF2-40B4-BE49-F238E27FC236}">
                    <a16:creationId xmlns:a16="http://schemas.microsoft.com/office/drawing/2014/main" id="{77696641-222E-43CD-A2CF-18F0A7796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29" y="2002063"/>
                <a:ext cx="302521" cy="307776"/>
              </a:xfrm>
              <a:prstGeom prst="rect">
                <a:avLst/>
              </a:prstGeom>
              <a:blipFill>
                <a:blip r:embed="rId9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22">
                <a:extLst>
                  <a:ext uri="{FF2B5EF4-FFF2-40B4-BE49-F238E27FC236}">
                    <a16:creationId xmlns:a16="http://schemas.microsoft.com/office/drawing/2014/main" id="{91722D42-24FA-4B24-8B04-437DF3677845}"/>
                  </a:ext>
                </a:extLst>
              </p:cNvPr>
              <p:cNvSpPr txBox="1"/>
              <p:nvPr/>
            </p:nvSpPr>
            <p:spPr>
              <a:xfrm>
                <a:off x="4127518" y="1742223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7" name="TextBox 22">
                <a:extLst>
                  <a:ext uri="{FF2B5EF4-FFF2-40B4-BE49-F238E27FC236}">
                    <a16:creationId xmlns:a16="http://schemas.microsoft.com/office/drawing/2014/main" id="{91722D42-24FA-4B24-8B04-437DF3677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18" y="1742223"/>
                <a:ext cx="302521" cy="3077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D6CBA5B-3486-49BB-83EE-82F117C0242C}"/>
              </a:ext>
            </a:extLst>
          </p:cNvPr>
          <p:cNvGrpSpPr/>
          <p:nvPr/>
        </p:nvGrpSpPr>
        <p:grpSpPr>
          <a:xfrm>
            <a:off x="4081507" y="1278815"/>
            <a:ext cx="593380" cy="218197"/>
            <a:chOff x="4676775" y="1682364"/>
            <a:chExt cx="1619250" cy="693028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D5C0E42-9583-4705-A937-540219B22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2BB5ABD-EBC8-49E6-96FC-108A83056442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E55F0BF-6A59-406D-AC3A-F1822D7CB7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044422C-B760-4C5B-B863-E1126F7D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C25C1CC-D042-4404-A4D7-240A195935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2165F2D-F843-4768-8299-ECB008537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5079C83-6288-44DA-878C-4384F0EF1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2DA1455-0268-467F-B9E6-EA15B576C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2B00541-8815-46D7-89A6-460AC78BE7B3}"/>
              </a:ext>
            </a:extLst>
          </p:cNvPr>
          <p:cNvCxnSpPr>
            <a:cxnSpLocks/>
          </p:cNvCxnSpPr>
          <p:nvPr/>
        </p:nvCxnSpPr>
        <p:spPr>
          <a:xfrm flipH="1">
            <a:off x="4060161" y="1394060"/>
            <a:ext cx="25086" cy="418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E1FDD95-8132-4E6C-9BED-6AACEA08FE57}"/>
              </a:ext>
            </a:extLst>
          </p:cNvPr>
          <p:cNvCxnSpPr>
            <a:cxnSpLocks/>
          </p:cNvCxnSpPr>
          <p:nvPr/>
        </p:nvCxnSpPr>
        <p:spPr>
          <a:xfrm>
            <a:off x="4659971" y="1385724"/>
            <a:ext cx="5005" cy="6926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5AAFDDA-473D-42B3-9A15-BADC317B6425}"/>
              </a:ext>
            </a:extLst>
          </p:cNvPr>
          <p:cNvGrpSpPr/>
          <p:nvPr/>
        </p:nvGrpSpPr>
        <p:grpSpPr>
          <a:xfrm>
            <a:off x="3411683" y="1682436"/>
            <a:ext cx="741497" cy="240328"/>
            <a:chOff x="4676775" y="1682364"/>
            <a:chExt cx="1619250" cy="693028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E916A3C-90ED-4D87-B202-F1C5C4662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BE493FA-E496-4618-8DA8-E16CB463AC61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384929B-C91A-45B9-8980-8D3ECBE6E7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247E9F0B-BAC5-4CF5-B537-B843E651BD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C4B7EBA-1943-4011-8553-2E248812DC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DE4B981-1515-4C53-A015-24E1B1CED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CCC5A49-4F4C-44DD-A98A-8C526BF682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7168E03-15CC-41CD-AC87-CDE5F4D60A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687F274-5491-4CC1-AA56-8FA26529A7DF}"/>
              </a:ext>
            </a:extLst>
          </p:cNvPr>
          <p:cNvCxnSpPr>
            <a:cxnSpLocks/>
          </p:cNvCxnSpPr>
          <p:nvPr/>
        </p:nvCxnSpPr>
        <p:spPr>
          <a:xfrm>
            <a:off x="4612717" y="2066273"/>
            <a:ext cx="182013" cy="414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AA660F1-A983-4025-ABE6-FA4B31A99EE2}"/>
              </a:ext>
            </a:extLst>
          </p:cNvPr>
          <p:cNvCxnSpPr>
            <a:cxnSpLocks/>
          </p:cNvCxnSpPr>
          <p:nvPr/>
        </p:nvCxnSpPr>
        <p:spPr>
          <a:xfrm flipH="1">
            <a:off x="3681717" y="2253914"/>
            <a:ext cx="10863" cy="121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877DB70-9AB7-4458-BD7A-6AAFF1AEF936}"/>
              </a:ext>
            </a:extLst>
          </p:cNvPr>
          <p:cNvCxnSpPr>
            <a:cxnSpLocks/>
          </p:cNvCxnSpPr>
          <p:nvPr/>
        </p:nvCxnSpPr>
        <p:spPr>
          <a:xfrm>
            <a:off x="3448517" y="2375636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3C16405-8F4B-4CF8-9D72-7311BC5D860F}"/>
              </a:ext>
            </a:extLst>
          </p:cNvPr>
          <p:cNvCxnSpPr>
            <a:cxnSpLocks/>
          </p:cNvCxnSpPr>
          <p:nvPr/>
        </p:nvCxnSpPr>
        <p:spPr>
          <a:xfrm>
            <a:off x="3548764" y="2433792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E0E2007-CCC2-4574-B7A4-103B68AA451F}"/>
              </a:ext>
            </a:extLst>
          </p:cNvPr>
          <p:cNvCxnSpPr>
            <a:cxnSpLocks/>
          </p:cNvCxnSpPr>
          <p:nvPr/>
        </p:nvCxnSpPr>
        <p:spPr>
          <a:xfrm>
            <a:off x="3640675" y="2490598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042B221-6BFF-4A08-953B-00F3E1000277}"/>
              </a:ext>
            </a:extLst>
          </p:cNvPr>
          <p:cNvCxnSpPr>
            <a:cxnSpLocks/>
          </p:cNvCxnSpPr>
          <p:nvPr/>
        </p:nvCxnSpPr>
        <p:spPr>
          <a:xfrm>
            <a:off x="3678046" y="2254351"/>
            <a:ext cx="475769" cy="1057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1506FBC-2BCC-4202-A99C-32660C5744E9}"/>
              </a:ext>
            </a:extLst>
          </p:cNvPr>
          <p:cNvCxnSpPr>
            <a:cxnSpLocks/>
          </p:cNvCxnSpPr>
          <p:nvPr/>
        </p:nvCxnSpPr>
        <p:spPr>
          <a:xfrm flipH="1">
            <a:off x="2921137" y="1838999"/>
            <a:ext cx="5114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86371353-30BA-421B-AF16-BEFD29BA079D}"/>
                  </a:ext>
                </a:extLst>
              </p:cNvPr>
              <p:cNvSpPr txBox="1"/>
              <p:nvPr/>
            </p:nvSpPr>
            <p:spPr>
              <a:xfrm>
                <a:off x="3737191" y="2472600"/>
                <a:ext cx="11288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𝑨𝒎𝒑𝒍𝒊𝒇𝒊𝒆𝒓</m:t>
                      </m:r>
                    </m:oMath>
                  </m:oMathPara>
                </a14:m>
                <a:endParaRPr lang="en-US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86371353-30BA-421B-AF16-BEFD29BA0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91" y="2472600"/>
                <a:ext cx="1128835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86214C54-61DE-4992-B43D-F1FD2BF20938}"/>
              </a:ext>
            </a:extLst>
          </p:cNvPr>
          <p:cNvSpPr/>
          <p:nvPr/>
        </p:nvSpPr>
        <p:spPr>
          <a:xfrm rot="5400000">
            <a:off x="5498073" y="1118685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22">
                <a:extLst>
                  <a:ext uri="{FF2B5EF4-FFF2-40B4-BE49-F238E27FC236}">
                    <a16:creationId xmlns:a16="http://schemas.microsoft.com/office/drawing/2014/main" id="{B76C7269-6512-4586-AC8F-C52EB456A308}"/>
                  </a:ext>
                </a:extLst>
              </p:cNvPr>
              <p:cNvSpPr txBox="1"/>
              <p:nvPr/>
            </p:nvSpPr>
            <p:spPr>
              <a:xfrm>
                <a:off x="5559529" y="1282758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8" name="TextBox 22">
                <a:extLst>
                  <a:ext uri="{FF2B5EF4-FFF2-40B4-BE49-F238E27FC236}">
                    <a16:creationId xmlns:a16="http://schemas.microsoft.com/office/drawing/2014/main" id="{B76C7269-6512-4586-AC8F-C52EB456A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529" y="1282758"/>
                <a:ext cx="302521" cy="307776"/>
              </a:xfrm>
              <a:prstGeom prst="rect">
                <a:avLst/>
              </a:prstGeom>
              <a:blipFill>
                <a:blip r:embed="rId12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22">
                <a:extLst>
                  <a:ext uri="{FF2B5EF4-FFF2-40B4-BE49-F238E27FC236}">
                    <a16:creationId xmlns:a16="http://schemas.microsoft.com/office/drawing/2014/main" id="{DE8B699D-9075-4BB2-8177-396EF897AD6D}"/>
                  </a:ext>
                </a:extLst>
              </p:cNvPr>
              <p:cNvSpPr txBox="1"/>
              <p:nvPr/>
            </p:nvSpPr>
            <p:spPr>
              <a:xfrm>
                <a:off x="5570218" y="1022918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9" name="TextBox 22">
                <a:extLst>
                  <a:ext uri="{FF2B5EF4-FFF2-40B4-BE49-F238E27FC236}">
                    <a16:creationId xmlns:a16="http://schemas.microsoft.com/office/drawing/2014/main" id="{DE8B699D-9075-4BB2-8177-396EF897A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218" y="1022918"/>
                <a:ext cx="302521" cy="3077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A8990AE-4A38-4C6A-94F5-8C99940F0C24}"/>
              </a:ext>
            </a:extLst>
          </p:cNvPr>
          <p:cNvGrpSpPr/>
          <p:nvPr/>
        </p:nvGrpSpPr>
        <p:grpSpPr>
          <a:xfrm>
            <a:off x="5524207" y="559510"/>
            <a:ext cx="593380" cy="218197"/>
            <a:chOff x="4676775" y="1682364"/>
            <a:chExt cx="1619250" cy="693028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CE24A37-1FA5-4881-9B80-FCDF867922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B1B18BD-8D63-414A-9DC8-66C3A204BD85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2D5B347-FB9B-49D8-9EC5-1B0570482A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04E9325-18EC-4DDC-8F3D-C59B3B4DE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C31E767-E346-4A8A-961D-15A9FE7577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01B0644-7A5D-40A1-BA37-2E4C46DDF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DE0898E-C1B2-422E-9358-21F782026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1D22FB5-59DF-4C43-B896-FE9A76AA6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B293AFB-CB98-443E-B048-0A57D7D3B74D}"/>
              </a:ext>
            </a:extLst>
          </p:cNvPr>
          <p:cNvCxnSpPr>
            <a:cxnSpLocks/>
          </p:cNvCxnSpPr>
          <p:nvPr/>
        </p:nvCxnSpPr>
        <p:spPr>
          <a:xfrm flipH="1">
            <a:off x="5516199" y="672284"/>
            <a:ext cx="7829" cy="4701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2408FE0D-F267-4959-A380-B5AF25C3A2C8}"/>
              </a:ext>
            </a:extLst>
          </p:cNvPr>
          <p:cNvCxnSpPr>
            <a:cxnSpLocks/>
          </p:cNvCxnSpPr>
          <p:nvPr/>
        </p:nvCxnSpPr>
        <p:spPr>
          <a:xfrm>
            <a:off x="6102671" y="666419"/>
            <a:ext cx="5005" cy="6926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7E2B43A-AF0C-4C94-8E22-A8382F4D6713}"/>
              </a:ext>
            </a:extLst>
          </p:cNvPr>
          <p:cNvGrpSpPr/>
          <p:nvPr/>
        </p:nvGrpSpPr>
        <p:grpSpPr>
          <a:xfrm>
            <a:off x="4764539" y="963131"/>
            <a:ext cx="831342" cy="267084"/>
            <a:chOff x="4676775" y="1682364"/>
            <a:chExt cx="1619250" cy="693028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B07818C-2FA6-42C3-B25C-46C41F7A8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84E92FD-E082-420F-B5BC-6A0E22F834F9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620A6D3-8747-438E-B860-E419D711DF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AFBB08B-9063-40CB-8FDD-0DA97CF5C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5D0C83A-A20B-437F-A1A6-617DB9653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E30792A-8D72-49A8-A23F-0EEEC2CA3D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0B560A7E-B116-45AC-A6A3-278E31DB0C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6E7903D-440D-43A6-8079-A2B9B8AEF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FFFD2B0-91B6-4F51-B194-61BDE3F64BCE}"/>
              </a:ext>
            </a:extLst>
          </p:cNvPr>
          <p:cNvCxnSpPr>
            <a:cxnSpLocks/>
          </p:cNvCxnSpPr>
          <p:nvPr/>
        </p:nvCxnSpPr>
        <p:spPr>
          <a:xfrm>
            <a:off x="5999760" y="1346968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70B1811-796E-4479-84C4-3E04A7AD321C}"/>
              </a:ext>
            </a:extLst>
          </p:cNvPr>
          <p:cNvCxnSpPr>
            <a:cxnSpLocks/>
          </p:cNvCxnSpPr>
          <p:nvPr/>
        </p:nvCxnSpPr>
        <p:spPr>
          <a:xfrm flipH="1">
            <a:off x="5116466" y="1534609"/>
            <a:ext cx="10863" cy="121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1D65562B-1E30-467C-AADA-B1F25F142C8B}"/>
              </a:ext>
            </a:extLst>
          </p:cNvPr>
          <p:cNvCxnSpPr>
            <a:cxnSpLocks/>
          </p:cNvCxnSpPr>
          <p:nvPr/>
        </p:nvCxnSpPr>
        <p:spPr>
          <a:xfrm>
            <a:off x="4883266" y="1656331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0901170C-211E-414E-BB76-BA77EF8FDBC8}"/>
              </a:ext>
            </a:extLst>
          </p:cNvPr>
          <p:cNvCxnSpPr>
            <a:cxnSpLocks/>
          </p:cNvCxnSpPr>
          <p:nvPr/>
        </p:nvCxnSpPr>
        <p:spPr>
          <a:xfrm>
            <a:off x="4983513" y="1714487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CE7389F-BDDE-4587-A1F2-7FB5CEE09248}"/>
              </a:ext>
            </a:extLst>
          </p:cNvPr>
          <p:cNvCxnSpPr>
            <a:cxnSpLocks/>
          </p:cNvCxnSpPr>
          <p:nvPr/>
        </p:nvCxnSpPr>
        <p:spPr>
          <a:xfrm>
            <a:off x="5075424" y="1771293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8F7E7690-8B5A-4ACE-88F0-AFF5DC44FDE3}"/>
              </a:ext>
            </a:extLst>
          </p:cNvPr>
          <p:cNvCxnSpPr>
            <a:cxnSpLocks/>
          </p:cNvCxnSpPr>
          <p:nvPr/>
        </p:nvCxnSpPr>
        <p:spPr>
          <a:xfrm>
            <a:off x="5120746" y="1535046"/>
            <a:ext cx="475769" cy="1057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F07CB42-2F12-454C-8731-C1D40FBF0E3F}"/>
              </a:ext>
            </a:extLst>
          </p:cNvPr>
          <p:cNvCxnSpPr>
            <a:cxnSpLocks/>
          </p:cNvCxnSpPr>
          <p:nvPr/>
        </p:nvCxnSpPr>
        <p:spPr>
          <a:xfrm>
            <a:off x="4787235" y="1106596"/>
            <a:ext cx="0" cy="9718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Isosceles Triangle 250">
            <a:extLst>
              <a:ext uri="{FF2B5EF4-FFF2-40B4-BE49-F238E27FC236}">
                <a16:creationId xmlns:a16="http://schemas.microsoft.com/office/drawing/2014/main" id="{C6CDF0B3-14B5-4BA0-96F8-8EB6A74C6573}"/>
              </a:ext>
            </a:extLst>
          </p:cNvPr>
          <p:cNvSpPr/>
          <p:nvPr/>
        </p:nvSpPr>
        <p:spPr>
          <a:xfrm rot="5400000">
            <a:off x="5525080" y="3002728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2">
                <a:extLst>
                  <a:ext uri="{FF2B5EF4-FFF2-40B4-BE49-F238E27FC236}">
                    <a16:creationId xmlns:a16="http://schemas.microsoft.com/office/drawing/2014/main" id="{C1437C74-604C-418A-9FAF-D0EE671DFFDE}"/>
                  </a:ext>
                </a:extLst>
              </p:cNvPr>
              <p:cNvSpPr txBox="1"/>
              <p:nvPr/>
            </p:nvSpPr>
            <p:spPr>
              <a:xfrm>
                <a:off x="5586536" y="3166801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2" name="TextBox 22">
                <a:extLst>
                  <a:ext uri="{FF2B5EF4-FFF2-40B4-BE49-F238E27FC236}">
                    <a16:creationId xmlns:a16="http://schemas.microsoft.com/office/drawing/2014/main" id="{C1437C74-604C-418A-9FAF-D0EE671D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36" y="3166801"/>
                <a:ext cx="302521" cy="307776"/>
              </a:xfrm>
              <a:prstGeom prst="rect">
                <a:avLst/>
              </a:prstGeom>
              <a:blipFill>
                <a:blip r:embed="rId14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2">
                <a:extLst>
                  <a:ext uri="{FF2B5EF4-FFF2-40B4-BE49-F238E27FC236}">
                    <a16:creationId xmlns:a16="http://schemas.microsoft.com/office/drawing/2014/main" id="{758ED2EA-B9C0-498D-A5B6-7EB0735E66EF}"/>
                  </a:ext>
                </a:extLst>
              </p:cNvPr>
              <p:cNvSpPr txBox="1"/>
              <p:nvPr/>
            </p:nvSpPr>
            <p:spPr>
              <a:xfrm>
                <a:off x="5580114" y="2883166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3" name="TextBox 22">
                <a:extLst>
                  <a:ext uri="{FF2B5EF4-FFF2-40B4-BE49-F238E27FC236}">
                    <a16:creationId xmlns:a16="http://schemas.microsoft.com/office/drawing/2014/main" id="{758ED2EA-B9C0-498D-A5B6-7EB0735E6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4" y="2883166"/>
                <a:ext cx="302521" cy="30777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B005CF49-7FA8-4933-9145-7C2784069275}"/>
              </a:ext>
            </a:extLst>
          </p:cNvPr>
          <p:cNvCxnSpPr>
            <a:cxnSpLocks/>
          </p:cNvCxnSpPr>
          <p:nvPr/>
        </p:nvCxnSpPr>
        <p:spPr>
          <a:xfrm flipH="1">
            <a:off x="5567778" y="2573390"/>
            <a:ext cx="4880" cy="4268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90B1E58A-5383-4BA3-9C38-27A15B65B148}"/>
              </a:ext>
            </a:extLst>
          </p:cNvPr>
          <p:cNvCxnSpPr>
            <a:cxnSpLocks/>
          </p:cNvCxnSpPr>
          <p:nvPr/>
        </p:nvCxnSpPr>
        <p:spPr>
          <a:xfrm>
            <a:off x="6129678" y="2550462"/>
            <a:ext cx="5005" cy="6926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7B21179-F381-4443-B5E6-0F1FD16217B7}"/>
              </a:ext>
            </a:extLst>
          </p:cNvPr>
          <p:cNvGrpSpPr/>
          <p:nvPr/>
        </p:nvGrpSpPr>
        <p:grpSpPr>
          <a:xfrm>
            <a:off x="4791546" y="2847174"/>
            <a:ext cx="831342" cy="267084"/>
            <a:chOff x="4676775" y="1682364"/>
            <a:chExt cx="1619250" cy="693028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04502F6-BDE3-42D6-94F4-4E9C90D7B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BA51CF0A-5A24-43C3-A0FF-4BEB24BB0AA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9497F03F-250F-4CD9-9229-9C8FAA78B3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86881127-76DB-454C-B8E8-3174A3D70C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63498D0A-5737-4A6C-888D-EA9824F47C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9395B4C5-6EC3-45E1-870C-9D00718446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FDA8F82-F627-41A9-86AA-607182B07C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9D65D14-E16E-437A-98C1-A71F17CC3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E37F304-E722-40DE-9EEE-5CE497635B5C}"/>
              </a:ext>
            </a:extLst>
          </p:cNvPr>
          <p:cNvCxnSpPr>
            <a:cxnSpLocks/>
          </p:cNvCxnSpPr>
          <p:nvPr/>
        </p:nvCxnSpPr>
        <p:spPr>
          <a:xfrm flipV="1">
            <a:off x="6037145" y="3228328"/>
            <a:ext cx="111422" cy="808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EE7CD07-85D7-4DE9-A3DF-B714A01A98C6}"/>
              </a:ext>
            </a:extLst>
          </p:cNvPr>
          <p:cNvCxnSpPr>
            <a:cxnSpLocks/>
          </p:cNvCxnSpPr>
          <p:nvPr/>
        </p:nvCxnSpPr>
        <p:spPr>
          <a:xfrm flipH="1">
            <a:off x="5151424" y="3418652"/>
            <a:ext cx="10863" cy="121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7FF75A5F-F547-42C3-8913-553152BF7E9B}"/>
              </a:ext>
            </a:extLst>
          </p:cNvPr>
          <p:cNvCxnSpPr>
            <a:cxnSpLocks/>
          </p:cNvCxnSpPr>
          <p:nvPr/>
        </p:nvCxnSpPr>
        <p:spPr>
          <a:xfrm>
            <a:off x="4918224" y="3540374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032750C9-BC5F-4D25-B5E8-6BC07876DBCB}"/>
              </a:ext>
            </a:extLst>
          </p:cNvPr>
          <p:cNvCxnSpPr>
            <a:cxnSpLocks/>
          </p:cNvCxnSpPr>
          <p:nvPr/>
        </p:nvCxnSpPr>
        <p:spPr>
          <a:xfrm>
            <a:off x="5018471" y="3598530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97F91F5C-635D-435A-9696-9E50DB562670}"/>
              </a:ext>
            </a:extLst>
          </p:cNvPr>
          <p:cNvCxnSpPr>
            <a:cxnSpLocks/>
          </p:cNvCxnSpPr>
          <p:nvPr/>
        </p:nvCxnSpPr>
        <p:spPr>
          <a:xfrm>
            <a:off x="5110382" y="3655336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5626844E-DECC-4244-8476-2C3EFDC6B019}"/>
              </a:ext>
            </a:extLst>
          </p:cNvPr>
          <p:cNvCxnSpPr>
            <a:cxnSpLocks/>
          </p:cNvCxnSpPr>
          <p:nvPr/>
        </p:nvCxnSpPr>
        <p:spPr>
          <a:xfrm>
            <a:off x="5147753" y="3419089"/>
            <a:ext cx="475769" cy="1057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DB78D86-28BF-436A-A991-B0158294912C}"/>
              </a:ext>
            </a:extLst>
          </p:cNvPr>
          <p:cNvCxnSpPr>
            <a:cxnSpLocks/>
          </p:cNvCxnSpPr>
          <p:nvPr/>
        </p:nvCxnSpPr>
        <p:spPr>
          <a:xfrm>
            <a:off x="4787235" y="2050402"/>
            <a:ext cx="0" cy="9718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4932A3A1-AADB-43F5-AE0E-5555786DBACB}"/>
              </a:ext>
            </a:extLst>
          </p:cNvPr>
          <p:cNvCxnSpPr>
            <a:cxnSpLocks/>
          </p:cNvCxnSpPr>
          <p:nvPr/>
        </p:nvCxnSpPr>
        <p:spPr>
          <a:xfrm>
            <a:off x="5559529" y="2586726"/>
            <a:ext cx="190204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B2257EC2-E27D-493A-A1A0-FC4E597E591A}"/>
              </a:ext>
            </a:extLst>
          </p:cNvPr>
          <p:cNvCxnSpPr>
            <a:cxnSpLocks/>
          </p:cNvCxnSpPr>
          <p:nvPr/>
        </p:nvCxnSpPr>
        <p:spPr>
          <a:xfrm>
            <a:off x="5889057" y="2572756"/>
            <a:ext cx="24062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48922656-D797-4E2A-B22C-2021C6FD8ED8}"/>
              </a:ext>
            </a:extLst>
          </p:cNvPr>
          <p:cNvCxnSpPr>
            <a:cxnSpLocks/>
          </p:cNvCxnSpPr>
          <p:nvPr/>
        </p:nvCxnSpPr>
        <p:spPr>
          <a:xfrm flipH="1" flipV="1">
            <a:off x="5760451" y="2427641"/>
            <a:ext cx="10571" cy="27162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4504951-DEAE-4D6C-84E4-E2390E06D0CB}"/>
              </a:ext>
            </a:extLst>
          </p:cNvPr>
          <p:cNvCxnSpPr>
            <a:cxnSpLocks/>
          </p:cNvCxnSpPr>
          <p:nvPr/>
        </p:nvCxnSpPr>
        <p:spPr>
          <a:xfrm flipH="1" flipV="1">
            <a:off x="5897793" y="2421211"/>
            <a:ext cx="10571" cy="27162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8224C877-E633-403D-882B-1DCE000460A6}"/>
              </a:ext>
            </a:extLst>
          </p:cNvPr>
          <p:cNvCxnSpPr>
            <a:cxnSpLocks/>
          </p:cNvCxnSpPr>
          <p:nvPr/>
        </p:nvCxnSpPr>
        <p:spPr>
          <a:xfrm>
            <a:off x="6117587" y="1333320"/>
            <a:ext cx="0" cy="350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E03930E7-2440-4D26-9405-1F7054175345}"/>
              </a:ext>
            </a:extLst>
          </p:cNvPr>
          <p:cNvCxnSpPr>
            <a:cxnSpLocks/>
          </p:cNvCxnSpPr>
          <p:nvPr/>
        </p:nvCxnSpPr>
        <p:spPr>
          <a:xfrm>
            <a:off x="6129678" y="2049999"/>
            <a:ext cx="0" cy="5966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Isosceles Triangle 298">
            <a:extLst>
              <a:ext uri="{FF2B5EF4-FFF2-40B4-BE49-F238E27FC236}">
                <a16:creationId xmlns:a16="http://schemas.microsoft.com/office/drawing/2014/main" id="{82B0CC0C-C48C-4F54-8097-1E7558F9BFBC}"/>
              </a:ext>
            </a:extLst>
          </p:cNvPr>
          <p:cNvSpPr/>
          <p:nvPr/>
        </p:nvSpPr>
        <p:spPr>
          <a:xfrm rot="5400000">
            <a:off x="6764230" y="1653445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65832808-24AE-4AD0-9A73-44FFE5CDD17A}"/>
              </a:ext>
            </a:extLst>
          </p:cNvPr>
          <p:cNvCxnSpPr>
            <a:cxnSpLocks/>
          </p:cNvCxnSpPr>
          <p:nvPr/>
        </p:nvCxnSpPr>
        <p:spPr>
          <a:xfrm flipV="1">
            <a:off x="6738267" y="1673015"/>
            <a:ext cx="141851" cy="492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22">
                <a:extLst>
                  <a:ext uri="{FF2B5EF4-FFF2-40B4-BE49-F238E27FC236}">
                    <a16:creationId xmlns:a16="http://schemas.microsoft.com/office/drawing/2014/main" id="{0091F34E-4AE1-47C5-A083-DE8790C0DC33}"/>
                  </a:ext>
                </a:extLst>
              </p:cNvPr>
              <p:cNvSpPr txBox="1"/>
              <p:nvPr/>
            </p:nvSpPr>
            <p:spPr>
              <a:xfrm>
                <a:off x="6825686" y="1817518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1" name="TextBox 22">
                <a:extLst>
                  <a:ext uri="{FF2B5EF4-FFF2-40B4-BE49-F238E27FC236}">
                    <a16:creationId xmlns:a16="http://schemas.microsoft.com/office/drawing/2014/main" id="{0091F34E-4AE1-47C5-A083-DE8790C0D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686" y="1817518"/>
                <a:ext cx="302521" cy="307776"/>
              </a:xfrm>
              <a:prstGeom prst="rect">
                <a:avLst/>
              </a:prstGeom>
              <a:blipFill>
                <a:blip r:embed="rId16"/>
                <a:stretch>
                  <a:fillRect l="-10204" r="-1020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22">
                <a:extLst>
                  <a:ext uri="{FF2B5EF4-FFF2-40B4-BE49-F238E27FC236}">
                    <a16:creationId xmlns:a16="http://schemas.microsoft.com/office/drawing/2014/main" id="{FB4E7ACA-E5AE-4CF7-884C-A862096FF7D6}"/>
                  </a:ext>
                </a:extLst>
              </p:cNvPr>
              <p:cNvSpPr txBox="1"/>
              <p:nvPr/>
            </p:nvSpPr>
            <p:spPr>
              <a:xfrm>
                <a:off x="6836375" y="1557678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2" name="TextBox 22">
                <a:extLst>
                  <a:ext uri="{FF2B5EF4-FFF2-40B4-BE49-F238E27FC236}">
                    <a16:creationId xmlns:a16="http://schemas.microsoft.com/office/drawing/2014/main" id="{FB4E7ACA-E5AE-4CF7-884C-A862096FF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375" y="1557678"/>
                <a:ext cx="302521" cy="30777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3" name="Group 302">
            <a:extLst>
              <a:ext uri="{FF2B5EF4-FFF2-40B4-BE49-F238E27FC236}">
                <a16:creationId xmlns:a16="http://schemas.microsoft.com/office/drawing/2014/main" id="{DBB59BB7-40E6-4F19-8DA0-A0E429AF5FA3}"/>
              </a:ext>
            </a:extLst>
          </p:cNvPr>
          <p:cNvGrpSpPr/>
          <p:nvPr/>
        </p:nvGrpSpPr>
        <p:grpSpPr>
          <a:xfrm>
            <a:off x="6100550" y="1548773"/>
            <a:ext cx="637717" cy="220036"/>
            <a:chOff x="4676775" y="1682364"/>
            <a:chExt cx="1619250" cy="693028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3C2F7F7F-17E1-4CF4-9C10-548425828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6FA26B5-C3AB-4C0C-A5D9-62CE2177C911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8587838D-F078-4FF2-ACCC-73EBAD81AE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96F7050D-B490-40AE-8ECC-B3DCAED552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D6B0614-EADD-447A-B05E-3C6E5F6891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025DC5-774A-4D75-A4A0-9797E2933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E5C2E443-8B8F-42A8-832A-DBCB97CCCD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74CD1D15-689E-492A-8BF4-472D60DA6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F8BDED01-03DE-47BF-A2C7-88A3C63695AD}"/>
              </a:ext>
            </a:extLst>
          </p:cNvPr>
          <p:cNvGrpSpPr/>
          <p:nvPr/>
        </p:nvGrpSpPr>
        <p:grpSpPr>
          <a:xfrm>
            <a:off x="6790364" y="1094270"/>
            <a:ext cx="593380" cy="218197"/>
            <a:chOff x="4676775" y="1682364"/>
            <a:chExt cx="1619250" cy="693028"/>
          </a:xfrm>
        </p:grpSpPr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387834EF-94A3-4C94-82AB-025DA96486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464B1EE-40F1-43C9-9D71-4E1C2302D30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EFFD9553-784F-4B4C-8CD4-A1930C3061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B7B9C22-F115-4A3C-8DE2-31FB4C4F4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D574D5E-F7A1-4CE1-9428-70A2BDDE46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67B18F6-C7B6-41CA-8777-6BF9823EF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E5D42F02-E468-4B54-801D-0FCB1AF82A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C733942-9B6D-41AA-84EB-60E1AA330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778316E4-C201-4455-A464-1E3C3DC859D2}"/>
              </a:ext>
            </a:extLst>
          </p:cNvPr>
          <p:cNvCxnSpPr>
            <a:cxnSpLocks/>
          </p:cNvCxnSpPr>
          <p:nvPr/>
        </p:nvCxnSpPr>
        <p:spPr>
          <a:xfrm flipH="1">
            <a:off x="6776241" y="1209673"/>
            <a:ext cx="153" cy="462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A7FB8926-4D71-4E3A-8445-28ADFF9C1021}"/>
              </a:ext>
            </a:extLst>
          </p:cNvPr>
          <p:cNvCxnSpPr>
            <a:cxnSpLocks/>
          </p:cNvCxnSpPr>
          <p:nvPr/>
        </p:nvCxnSpPr>
        <p:spPr>
          <a:xfrm flipH="1">
            <a:off x="7373832" y="1237825"/>
            <a:ext cx="11530" cy="656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CE5E3416-FC2C-4D3B-85B8-5032AE5FA247}"/>
              </a:ext>
            </a:extLst>
          </p:cNvPr>
          <p:cNvGrpSpPr/>
          <p:nvPr/>
        </p:nvGrpSpPr>
        <p:grpSpPr>
          <a:xfrm>
            <a:off x="6124099" y="1907196"/>
            <a:ext cx="551907" cy="215412"/>
            <a:chOff x="4676775" y="1682364"/>
            <a:chExt cx="1619250" cy="693028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4FB58917-23C7-461C-9E90-E0A62F2B1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8A156E19-62FD-436F-AAC1-DF6DA49D2C12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8F29593C-02B8-44DB-B987-6F31764416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6C5A792-341D-4D9D-8BF9-102EB4E688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F00617E4-D92A-43C3-8084-8034F13602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8A4578E-44FF-4D19-B5FA-3BD2CF483D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E436E094-1E16-4F6D-A898-C067AABB36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A49B8A69-32DA-4068-B2B1-AA94E7218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7CF9682F-02A0-44C7-80AA-612E91789A87}"/>
              </a:ext>
            </a:extLst>
          </p:cNvPr>
          <p:cNvCxnSpPr>
            <a:cxnSpLocks/>
          </p:cNvCxnSpPr>
          <p:nvPr/>
        </p:nvCxnSpPr>
        <p:spPr>
          <a:xfrm flipV="1">
            <a:off x="6782677" y="2089546"/>
            <a:ext cx="106164" cy="642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B2E57A97-0ECC-44FC-8DF9-EA714D2CACA3}"/>
              </a:ext>
            </a:extLst>
          </p:cNvPr>
          <p:cNvGrpSpPr/>
          <p:nvPr/>
        </p:nvGrpSpPr>
        <p:grpSpPr>
          <a:xfrm>
            <a:off x="7314529" y="1278292"/>
            <a:ext cx="779806" cy="1160678"/>
            <a:chOff x="5886660" y="362133"/>
            <a:chExt cx="1386141" cy="2063160"/>
          </a:xfrm>
        </p:grpSpPr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0E0DD2D0-46F2-41E0-BDE9-BFF41DFA0DB4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F21CFF62-AF9E-4940-8ADC-4DE057996BEC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2D0030A4-FE16-4B28-B38E-88CCB84632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2CC8C44-95A5-4C6A-9DA7-FED1B9FB39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EFCE27EB-61EA-46EE-85C7-575382ADF1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D05ED95-F60C-43CE-BA2B-466D09D97E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4EE6E8B1-BC0A-4DBC-8BCE-80AA2E471221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46A7267-B02E-46B5-919B-E46F8C04FA13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5DCBA8BE-C99E-49A1-AEE6-2275A3A51B78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DECCF9D5-0BED-463E-BB5D-570E3DDC66A9}"/>
              </a:ext>
            </a:extLst>
          </p:cNvPr>
          <p:cNvGrpSpPr/>
          <p:nvPr/>
        </p:nvGrpSpPr>
        <p:grpSpPr>
          <a:xfrm>
            <a:off x="7957658" y="1834882"/>
            <a:ext cx="779806" cy="1160678"/>
            <a:chOff x="5886660" y="362133"/>
            <a:chExt cx="1386141" cy="2063160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4B370046-2365-4F25-A2FC-C314544523E3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5D715521-8D9E-4A90-95A7-3BC04B839EF9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EADB99D-24A4-463C-8437-1ED55E249F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6EEC68FA-38A6-4148-B655-54C63EB762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727E8FE0-8B43-4F6B-BAC7-94EA90116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F56857B0-409E-4DC3-B9AA-BEDE8AEA6F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3D925593-E310-4C71-B369-F724D4980D58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345E834-28F8-4035-92D8-21C23011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C6FDA51B-B87A-43E8-BA3A-3A3F1D5E3687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729C582D-335C-4FCD-9EB6-8F5F85335054}"/>
              </a:ext>
            </a:extLst>
          </p:cNvPr>
          <p:cNvCxnSpPr>
            <a:cxnSpLocks/>
          </p:cNvCxnSpPr>
          <p:nvPr/>
        </p:nvCxnSpPr>
        <p:spPr>
          <a:xfrm>
            <a:off x="8585706" y="1276608"/>
            <a:ext cx="0" cy="8470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F56DA957-1362-4A8D-816C-EB3B1F89410D}"/>
              </a:ext>
            </a:extLst>
          </p:cNvPr>
          <p:cNvCxnSpPr>
            <a:cxnSpLocks/>
          </p:cNvCxnSpPr>
          <p:nvPr/>
        </p:nvCxnSpPr>
        <p:spPr>
          <a:xfrm flipH="1">
            <a:off x="7934648" y="1283566"/>
            <a:ext cx="6455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F564DCC8-8328-4840-98BB-D8ECF6C8EF00}"/>
              </a:ext>
            </a:extLst>
          </p:cNvPr>
          <p:cNvSpPr/>
          <p:nvPr/>
        </p:nvSpPr>
        <p:spPr>
          <a:xfrm>
            <a:off x="8188328" y="681690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C0F0532B-DAE5-4CE7-96CB-8EBD15D65B86}"/>
              </a:ext>
            </a:extLst>
          </p:cNvPr>
          <p:cNvCxnSpPr>
            <a:cxnSpLocks/>
          </p:cNvCxnSpPr>
          <p:nvPr/>
        </p:nvCxnSpPr>
        <p:spPr>
          <a:xfrm>
            <a:off x="8257403" y="851487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1955FEEC-CA94-4B54-9CFF-518A738EBDB4}"/>
              </a:ext>
            </a:extLst>
          </p:cNvPr>
          <p:cNvSpPr txBox="1"/>
          <p:nvPr/>
        </p:nvSpPr>
        <p:spPr>
          <a:xfrm>
            <a:off x="8320807" y="68093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+15V</a:t>
            </a: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E4D7059C-B0D6-426B-9760-6D68C61E0AE8}"/>
              </a:ext>
            </a:extLst>
          </p:cNvPr>
          <p:cNvGrpSpPr/>
          <p:nvPr/>
        </p:nvGrpSpPr>
        <p:grpSpPr>
          <a:xfrm rot="5400000">
            <a:off x="8080792" y="3283312"/>
            <a:ext cx="1084793" cy="292798"/>
            <a:chOff x="4676775" y="1682364"/>
            <a:chExt cx="1619250" cy="693028"/>
          </a:xfrm>
        </p:grpSpPr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58609E8-CC8E-4687-A5DD-71499B0AB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9FFE63E7-ECBF-4CA6-9E7C-F9CAC441D2A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CB0A087A-72AE-4F76-9A4B-2B7CF71762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2CEABD0-26B4-4C17-B6FA-0ABFA00A2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E2D052B3-A897-41E8-895D-44390542F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2AA8D2-3BA4-401F-8B2E-91C119D254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12E539C-2C8E-4745-B07B-95E17A7058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6A24E8E-AF5D-47FE-9A52-55AB4F517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1" name="TextBox 380">
            <a:extLst>
              <a:ext uri="{FF2B5EF4-FFF2-40B4-BE49-F238E27FC236}">
                <a16:creationId xmlns:a16="http://schemas.microsoft.com/office/drawing/2014/main" id="{35E61BA7-030B-4231-9D1F-691D58AF8841}"/>
              </a:ext>
            </a:extLst>
          </p:cNvPr>
          <p:cNvSpPr txBox="1"/>
          <p:nvPr/>
        </p:nvSpPr>
        <p:spPr>
          <a:xfrm>
            <a:off x="7845404" y="329153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Heater</a:t>
            </a:r>
          </a:p>
        </p:txBody>
      </p: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2ACA76AE-DD70-4EDA-8850-C64576E72EC5}"/>
              </a:ext>
            </a:extLst>
          </p:cNvPr>
          <p:cNvCxnSpPr>
            <a:cxnSpLocks/>
          </p:cNvCxnSpPr>
          <p:nvPr/>
        </p:nvCxnSpPr>
        <p:spPr>
          <a:xfrm>
            <a:off x="8365615" y="3978552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418B3330-0D64-441B-9F96-70364282334D}"/>
              </a:ext>
            </a:extLst>
          </p:cNvPr>
          <p:cNvCxnSpPr>
            <a:cxnSpLocks/>
          </p:cNvCxnSpPr>
          <p:nvPr/>
        </p:nvCxnSpPr>
        <p:spPr>
          <a:xfrm>
            <a:off x="8465862" y="4036708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19CEF570-43EC-4689-A404-985ACE0D06DF}"/>
              </a:ext>
            </a:extLst>
          </p:cNvPr>
          <p:cNvCxnSpPr>
            <a:cxnSpLocks/>
          </p:cNvCxnSpPr>
          <p:nvPr/>
        </p:nvCxnSpPr>
        <p:spPr>
          <a:xfrm>
            <a:off x="8557773" y="4093514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238E25D-3F40-4A15-AF51-409D7F179C87}"/>
              </a:ext>
            </a:extLst>
          </p:cNvPr>
          <p:cNvSpPr txBox="1"/>
          <p:nvPr/>
        </p:nvSpPr>
        <p:spPr>
          <a:xfrm>
            <a:off x="5633128" y="215880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C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5AA93563-1994-497F-A51E-488589D549A6}"/>
              </a:ext>
            </a:extLst>
          </p:cNvPr>
          <p:cNvSpPr txBox="1"/>
          <p:nvPr/>
        </p:nvSpPr>
        <p:spPr>
          <a:xfrm>
            <a:off x="5014277" y="253987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59F275A2-0D35-455F-9D47-6214EF17946F}"/>
              </a:ext>
            </a:extLst>
          </p:cNvPr>
          <p:cNvSpPr txBox="1"/>
          <p:nvPr/>
        </p:nvSpPr>
        <p:spPr>
          <a:xfrm>
            <a:off x="6909737" y="76049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R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95F85A4A-21C6-47BB-B03B-1AB852BA1031}"/>
              </a:ext>
            </a:extLst>
          </p:cNvPr>
          <p:cNvSpPr txBox="1"/>
          <p:nvPr/>
        </p:nvSpPr>
        <p:spPr>
          <a:xfrm>
            <a:off x="6314851" y="123098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R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C59DFCEF-4FF5-4FC1-AA7A-32079C1D7545}"/>
              </a:ext>
            </a:extLst>
          </p:cNvPr>
          <p:cNvSpPr txBox="1"/>
          <p:nvPr/>
        </p:nvSpPr>
        <p:spPr>
          <a:xfrm>
            <a:off x="6293167" y="212364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R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E5B24CE-D699-4053-9723-608F265758E9}"/>
              </a:ext>
            </a:extLst>
          </p:cNvPr>
          <p:cNvSpPr txBox="1"/>
          <p:nvPr/>
        </p:nvSpPr>
        <p:spPr>
          <a:xfrm>
            <a:off x="5458086" y="310804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100K</a:t>
            </a:r>
            <a:r>
              <a:rPr lang="el-GR" b="1" dirty="0">
                <a:solidFill>
                  <a:srgbClr val="00CC00"/>
                </a:solidFill>
                <a:cs typeface="Lao UI" panose="020B0502040204020203" pitchFamily="34" charset="0"/>
              </a:rPr>
              <a:t>Ω</a:t>
            </a:r>
            <a:endParaRPr lang="en-US" b="1" dirty="0">
              <a:solidFill>
                <a:srgbClr val="00CC00"/>
              </a:solidFill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E156D121-2016-4603-894D-1DED25479463}"/>
              </a:ext>
            </a:extLst>
          </p:cNvPr>
          <p:cNvSpPr txBox="1"/>
          <p:nvPr/>
        </p:nvSpPr>
        <p:spPr>
          <a:xfrm>
            <a:off x="4872513" y="684129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1K</a:t>
            </a:r>
            <a:r>
              <a:rPr lang="el-GR" b="1" dirty="0">
                <a:solidFill>
                  <a:srgbClr val="00CC00"/>
                </a:solidFill>
                <a:cs typeface="Lao UI" panose="020B0502040204020203" pitchFamily="34" charset="0"/>
              </a:rPr>
              <a:t>Ω</a:t>
            </a:r>
            <a:endParaRPr lang="en-US" b="1" dirty="0">
              <a:solidFill>
                <a:srgbClr val="00CC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ADBDA788-133F-4E80-B6DD-BE995001F8CF}"/>
                  </a:ext>
                </a:extLst>
              </p:cNvPr>
              <p:cNvSpPr txBox="1"/>
              <p:nvPr/>
            </p:nvSpPr>
            <p:spPr>
              <a:xfrm>
                <a:off x="4714311" y="1899768"/>
                <a:ext cx="7441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𝑬𝒓𝒓𝒐𝒓</m:t>
                      </m:r>
                    </m:oMath>
                  </m:oMathPara>
                </a14:m>
                <a:endParaRPr lang="en-US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ADBDA788-133F-4E80-B6DD-BE995001F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311" y="1899768"/>
                <a:ext cx="744114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98A355E6-8C17-46F6-AF99-6DE699F53A69}"/>
              </a:ext>
            </a:extLst>
          </p:cNvPr>
          <p:cNvCxnSpPr>
            <a:cxnSpLocks/>
          </p:cNvCxnSpPr>
          <p:nvPr/>
        </p:nvCxnSpPr>
        <p:spPr>
          <a:xfrm flipH="1">
            <a:off x="6661369" y="1662580"/>
            <a:ext cx="6406" cy="381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60A61C9-3806-438B-AB0B-64683652192D}"/>
              </a:ext>
            </a:extLst>
          </p:cNvPr>
          <p:cNvCxnSpPr>
            <a:cxnSpLocks/>
          </p:cNvCxnSpPr>
          <p:nvPr/>
        </p:nvCxnSpPr>
        <p:spPr>
          <a:xfrm>
            <a:off x="6790364" y="2089546"/>
            <a:ext cx="8060" cy="338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02A1CF0F-4B8F-4E3C-91C4-B4AA2BF222E2}"/>
              </a:ext>
            </a:extLst>
          </p:cNvPr>
          <p:cNvCxnSpPr>
            <a:cxnSpLocks/>
          </p:cNvCxnSpPr>
          <p:nvPr/>
        </p:nvCxnSpPr>
        <p:spPr>
          <a:xfrm>
            <a:off x="6565223" y="2427677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D4FDC32-EF91-429A-992D-C44CAE59C82F}"/>
              </a:ext>
            </a:extLst>
          </p:cNvPr>
          <p:cNvCxnSpPr>
            <a:cxnSpLocks/>
          </p:cNvCxnSpPr>
          <p:nvPr/>
        </p:nvCxnSpPr>
        <p:spPr>
          <a:xfrm>
            <a:off x="6665470" y="2485833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8F4B335B-F676-4570-8200-6F52E050982D}"/>
              </a:ext>
            </a:extLst>
          </p:cNvPr>
          <p:cNvCxnSpPr>
            <a:cxnSpLocks/>
          </p:cNvCxnSpPr>
          <p:nvPr/>
        </p:nvCxnSpPr>
        <p:spPr>
          <a:xfrm>
            <a:off x="6757381" y="2542639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0A106706-B5EC-45F6-B6AA-19212B778F52}"/>
                  </a:ext>
                </a:extLst>
              </p:cNvPr>
              <p:cNvSpPr txBox="1"/>
              <p:nvPr/>
            </p:nvSpPr>
            <p:spPr>
              <a:xfrm>
                <a:off x="1946537" y="3845773"/>
                <a:ext cx="6033637" cy="58477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𝒎𝑽</m:t>
                    </m:r>
                  </m:oMath>
                </a14:m>
                <a:r>
                  <a:rPr lang="en-US" sz="1600" b="1" dirty="0"/>
                  <a:t> change should produce 20V change at the heater </a:t>
                </a:r>
                <a:r>
                  <a:rPr lang="en-US" sz="1600" b="1" dirty="0">
                    <a:sym typeface="Wingdings" panose="05000000000000000000" pitchFamily="2" charset="2"/>
                  </a:rPr>
                  <a:t>100C change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0A106706-B5EC-45F6-B6AA-19212B778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537" y="3845773"/>
                <a:ext cx="6033637" cy="584775"/>
              </a:xfrm>
              <a:prstGeom prst="rect">
                <a:avLst/>
              </a:prstGeom>
              <a:blipFill>
                <a:blip r:embed="rId19"/>
                <a:stretch>
                  <a:fillRect l="-403" t="-2041" b="-1122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1AC563A8-E9B6-4EA2-8CAB-0B3DAFCB37CE}"/>
                  </a:ext>
                </a:extLst>
              </p:cNvPr>
              <p:cNvSpPr txBox="1"/>
              <p:nvPr/>
            </p:nvSpPr>
            <p:spPr>
              <a:xfrm>
                <a:off x="1946536" y="4492445"/>
                <a:ext cx="6033637" cy="57458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𝑬𝒍𝒆𝒄𝒕𝒓𝒐𝒏𝒊𝒄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𝒈𝒂𝒊𝒏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𝟐𝟎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𝒎𝑽</m:t>
                          </m:r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1AC563A8-E9B6-4EA2-8CAB-0B3DAFCB3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536" y="4492445"/>
                <a:ext cx="6033637" cy="57458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00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6628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highlight>
                  <a:srgbClr val="FFFF00"/>
                </a:highlight>
                <a:latin typeface="Livvic" panose="020B0604020202020204" charset="0"/>
              </a:rPr>
              <a:t>PID</a:t>
            </a:r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 Temp Controller removes errors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1FC4D4E-E954-461B-8000-3FC8F42F4269}"/>
              </a:ext>
            </a:extLst>
          </p:cNvPr>
          <p:cNvSpPr/>
          <p:nvPr/>
        </p:nvSpPr>
        <p:spPr>
          <a:xfrm>
            <a:off x="356903" y="1897723"/>
            <a:ext cx="415496" cy="23984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1AE077-140D-4CF2-B576-B1C150C2D9EA}"/>
              </a:ext>
            </a:extLst>
          </p:cNvPr>
          <p:cNvCxnSpPr>
            <a:cxnSpLocks/>
          </p:cNvCxnSpPr>
          <p:nvPr/>
        </p:nvCxnSpPr>
        <p:spPr>
          <a:xfrm>
            <a:off x="351261" y="1875374"/>
            <a:ext cx="421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9E9CA3-FDC7-45E6-94BF-5B2AFC35B216}"/>
              </a:ext>
            </a:extLst>
          </p:cNvPr>
          <p:cNvCxnSpPr>
            <a:cxnSpLocks/>
          </p:cNvCxnSpPr>
          <p:nvPr/>
        </p:nvCxnSpPr>
        <p:spPr>
          <a:xfrm flipV="1">
            <a:off x="772399" y="1736711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93B58A-E459-4680-9C44-8AEE654CA23A}"/>
              </a:ext>
            </a:extLst>
          </p:cNvPr>
          <p:cNvCxnSpPr>
            <a:cxnSpLocks/>
          </p:cNvCxnSpPr>
          <p:nvPr/>
        </p:nvCxnSpPr>
        <p:spPr>
          <a:xfrm flipV="1">
            <a:off x="288295" y="1867016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C82801-8D9C-415E-A762-6D594E683950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4651" y="1702125"/>
            <a:ext cx="1636" cy="1955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2DFFD6-CDDA-459E-9341-8AEE0F756602}"/>
              </a:ext>
            </a:extLst>
          </p:cNvPr>
          <p:cNvCxnSpPr>
            <a:cxnSpLocks/>
          </p:cNvCxnSpPr>
          <p:nvPr/>
        </p:nvCxnSpPr>
        <p:spPr>
          <a:xfrm>
            <a:off x="563954" y="2147044"/>
            <a:ext cx="0" cy="824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B2224F-D398-4CF6-AFAF-0A2A07DC0488}"/>
              </a:ext>
            </a:extLst>
          </p:cNvPr>
          <p:cNvCxnSpPr>
            <a:cxnSpLocks/>
          </p:cNvCxnSpPr>
          <p:nvPr/>
        </p:nvCxnSpPr>
        <p:spPr>
          <a:xfrm>
            <a:off x="312667" y="2251412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5D327B-6E42-45A4-B5DD-59CD4124A747}"/>
              </a:ext>
            </a:extLst>
          </p:cNvPr>
          <p:cNvCxnSpPr>
            <a:cxnSpLocks/>
          </p:cNvCxnSpPr>
          <p:nvPr/>
        </p:nvCxnSpPr>
        <p:spPr>
          <a:xfrm>
            <a:off x="412914" y="2324558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3B9804-2293-465B-8558-EEB00826E383}"/>
              </a:ext>
            </a:extLst>
          </p:cNvPr>
          <p:cNvCxnSpPr>
            <a:cxnSpLocks/>
          </p:cNvCxnSpPr>
          <p:nvPr/>
        </p:nvCxnSpPr>
        <p:spPr>
          <a:xfrm>
            <a:off x="504825" y="2387695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91A0D58-23F2-4849-BD36-30B804D2786B}"/>
              </a:ext>
            </a:extLst>
          </p:cNvPr>
          <p:cNvSpPr/>
          <p:nvPr/>
        </p:nvSpPr>
        <p:spPr>
          <a:xfrm>
            <a:off x="488433" y="1534937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27D18F-96FF-452D-9A95-CE4441B11931}"/>
              </a:ext>
            </a:extLst>
          </p:cNvPr>
          <p:cNvGrpSpPr/>
          <p:nvPr/>
        </p:nvGrpSpPr>
        <p:grpSpPr>
          <a:xfrm rot="5400000">
            <a:off x="296788" y="1159505"/>
            <a:ext cx="602900" cy="211824"/>
            <a:chOff x="4676775" y="1682364"/>
            <a:chExt cx="1619250" cy="69302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368EAF-6F8A-434C-89F6-051DE851A1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6A1F685-E0C6-48D2-A6C9-484005DBFF8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BC43AAA-CBA0-48A6-9A55-0A77F6E39E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98F659E-7B21-4AB1-8025-A899BB072D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89038B-D54D-4A8A-A723-742601D086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3155924-2237-4CF5-BD86-027E41D69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6A0A3FF-B166-41C9-A7C7-4B426B1A97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203107B-6BD8-48CA-A42F-90E92180E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1972D6-B4E0-4A9E-AC62-74DF205F0009}"/>
              </a:ext>
            </a:extLst>
          </p:cNvPr>
          <p:cNvSpPr txBox="1"/>
          <p:nvPr/>
        </p:nvSpPr>
        <p:spPr>
          <a:xfrm>
            <a:off x="611660" y="760495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CC00"/>
                </a:solidFill>
              </a:rPr>
              <a:t>+15V</a:t>
            </a:r>
            <a:endParaRPr lang="en-US" b="1" dirty="0">
              <a:solidFill>
                <a:srgbClr val="00CC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F6B408-5B3D-415C-97C6-224CD965DA0B}"/>
              </a:ext>
            </a:extLst>
          </p:cNvPr>
          <p:cNvSpPr/>
          <p:nvPr/>
        </p:nvSpPr>
        <p:spPr>
          <a:xfrm>
            <a:off x="504335" y="844635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55CAC8-A18F-45B3-BA80-1E22FEB72E08}"/>
              </a:ext>
            </a:extLst>
          </p:cNvPr>
          <p:cNvCxnSpPr>
            <a:cxnSpLocks/>
          </p:cNvCxnSpPr>
          <p:nvPr/>
        </p:nvCxnSpPr>
        <p:spPr>
          <a:xfrm>
            <a:off x="2134093" y="2015592"/>
            <a:ext cx="347699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38597F67-E2B9-425C-853D-9F596C00202E}"/>
              </a:ext>
            </a:extLst>
          </p:cNvPr>
          <p:cNvSpPr/>
          <p:nvPr/>
        </p:nvSpPr>
        <p:spPr>
          <a:xfrm rot="5400000">
            <a:off x="2378640" y="1598571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7BF52F0-FE9E-4EE6-9073-112990F62F0C}"/>
              </a:ext>
            </a:extLst>
          </p:cNvPr>
          <p:cNvCxnSpPr>
            <a:cxnSpLocks/>
          </p:cNvCxnSpPr>
          <p:nvPr/>
        </p:nvCxnSpPr>
        <p:spPr>
          <a:xfrm flipV="1">
            <a:off x="2008384" y="1618140"/>
            <a:ext cx="486144" cy="373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22">
                <a:extLst>
                  <a:ext uri="{FF2B5EF4-FFF2-40B4-BE49-F238E27FC236}">
                    <a16:creationId xmlns:a16="http://schemas.microsoft.com/office/drawing/2014/main" id="{9F9620F7-4FBF-4856-A1C5-2245EC9CEC13}"/>
                  </a:ext>
                </a:extLst>
              </p:cNvPr>
              <p:cNvSpPr txBox="1"/>
              <p:nvPr/>
            </p:nvSpPr>
            <p:spPr>
              <a:xfrm>
                <a:off x="2440096" y="1762644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22">
                <a:extLst>
                  <a:ext uri="{FF2B5EF4-FFF2-40B4-BE49-F238E27FC236}">
                    <a16:creationId xmlns:a16="http://schemas.microsoft.com/office/drawing/2014/main" id="{9F9620F7-4FBF-4856-A1C5-2245EC9CE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096" y="1762644"/>
                <a:ext cx="302521" cy="307776"/>
              </a:xfrm>
              <a:prstGeom prst="rect">
                <a:avLst/>
              </a:prstGeom>
              <a:blipFill>
                <a:blip r:embed="rId4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22">
                <a:extLst>
                  <a:ext uri="{FF2B5EF4-FFF2-40B4-BE49-F238E27FC236}">
                    <a16:creationId xmlns:a16="http://schemas.microsoft.com/office/drawing/2014/main" id="{C193FF6E-2089-497F-AEE6-C15ABEF57C10}"/>
                  </a:ext>
                </a:extLst>
              </p:cNvPr>
              <p:cNvSpPr txBox="1"/>
              <p:nvPr/>
            </p:nvSpPr>
            <p:spPr>
              <a:xfrm>
                <a:off x="2450785" y="1502804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Box 22">
                <a:extLst>
                  <a:ext uri="{FF2B5EF4-FFF2-40B4-BE49-F238E27FC236}">
                    <a16:creationId xmlns:a16="http://schemas.microsoft.com/office/drawing/2014/main" id="{C193FF6E-2089-497F-AEE6-C15ABEF57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785" y="1502804"/>
                <a:ext cx="302521" cy="307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6A8689F-06B5-4B43-AD90-D15796AA5D75}"/>
              </a:ext>
            </a:extLst>
          </p:cNvPr>
          <p:cNvGrpSpPr/>
          <p:nvPr/>
        </p:nvGrpSpPr>
        <p:grpSpPr>
          <a:xfrm>
            <a:off x="1468096" y="1486896"/>
            <a:ext cx="593380" cy="218197"/>
            <a:chOff x="4676775" y="1682364"/>
            <a:chExt cx="1619250" cy="69302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558327-9880-4CD2-A9B5-C7ADC62F0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00D46A-0F5A-465A-84BD-66E73209F411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626F006-0A43-4B44-8664-5BC07C1AD4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E905B42-AD32-4DFE-946C-542957E01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9F51F09-DCD5-46EE-9043-CEC8605C5F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D195600-AF35-4050-AF0E-490016129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F6A00EB-970F-40DA-9580-6D416DA58F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FD47D50-696F-45D5-A183-DD7BA8C41A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95E235-0BF7-49CD-94AE-D8721D3401D7}"/>
              </a:ext>
            </a:extLst>
          </p:cNvPr>
          <p:cNvGrpSpPr/>
          <p:nvPr/>
        </p:nvGrpSpPr>
        <p:grpSpPr>
          <a:xfrm>
            <a:off x="2404774" y="1039396"/>
            <a:ext cx="593380" cy="218197"/>
            <a:chOff x="4676775" y="1682364"/>
            <a:chExt cx="1619250" cy="693028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1765A45-4953-41BE-B9A7-FD2D8076A9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B68813-DC72-41E7-9271-EB850795B7F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EF0D30A-F902-460A-852B-0D3E64BB73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2BC2B4B-4C9E-42CB-8B72-E24C40C0B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A46A544-DE42-4318-AF5D-4A34BC8FE2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DE1F240-87EB-4008-ACF5-0B613BE29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20FCA2F-E1B2-4B56-8154-EF9D2A8583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6C18660-44F6-4BE3-813C-EA0F10BEF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68A5DE4-2828-429A-8756-DA54ADDB7211}"/>
              </a:ext>
            </a:extLst>
          </p:cNvPr>
          <p:cNvCxnSpPr>
            <a:cxnSpLocks/>
          </p:cNvCxnSpPr>
          <p:nvPr/>
        </p:nvCxnSpPr>
        <p:spPr>
          <a:xfrm flipH="1">
            <a:off x="2390651" y="1154799"/>
            <a:ext cx="153" cy="462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27724D8-7A63-43D9-A482-B9CF2086F9B1}"/>
              </a:ext>
            </a:extLst>
          </p:cNvPr>
          <p:cNvCxnSpPr>
            <a:cxnSpLocks/>
          </p:cNvCxnSpPr>
          <p:nvPr/>
        </p:nvCxnSpPr>
        <p:spPr>
          <a:xfrm flipH="1">
            <a:off x="2988242" y="1182951"/>
            <a:ext cx="11530" cy="656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5BA1320-172D-4CC2-8077-981E1751DF14}"/>
              </a:ext>
            </a:extLst>
          </p:cNvPr>
          <p:cNvCxnSpPr>
            <a:cxnSpLocks/>
          </p:cNvCxnSpPr>
          <p:nvPr/>
        </p:nvCxnSpPr>
        <p:spPr>
          <a:xfrm flipH="1">
            <a:off x="2130340" y="2017955"/>
            <a:ext cx="76" cy="443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65BDCED-8E12-47B3-8F12-FEF8D0C6D6CD}"/>
              </a:ext>
            </a:extLst>
          </p:cNvPr>
          <p:cNvCxnSpPr>
            <a:cxnSpLocks/>
          </p:cNvCxnSpPr>
          <p:nvPr/>
        </p:nvCxnSpPr>
        <p:spPr>
          <a:xfrm>
            <a:off x="1886277" y="2476394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46D1121-7885-4A1D-85E0-3C5100F63FB7}"/>
              </a:ext>
            </a:extLst>
          </p:cNvPr>
          <p:cNvCxnSpPr>
            <a:cxnSpLocks/>
          </p:cNvCxnSpPr>
          <p:nvPr/>
        </p:nvCxnSpPr>
        <p:spPr>
          <a:xfrm>
            <a:off x="1986524" y="2534550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91D4A24-AE65-4F10-9D59-037EC93D9F37}"/>
              </a:ext>
            </a:extLst>
          </p:cNvPr>
          <p:cNvCxnSpPr>
            <a:cxnSpLocks/>
          </p:cNvCxnSpPr>
          <p:nvPr/>
        </p:nvCxnSpPr>
        <p:spPr>
          <a:xfrm>
            <a:off x="2078435" y="2591356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D35B195-C12F-4861-A2F5-2EA96C0F2963}"/>
              </a:ext>
            </a:extLst>
          </p:cNvPr>
          <p:cNvGrpSpPr/>
          <p:nvPr/>
        </p:nvGrpSpPr>
        <p:grpSpPr>
          <a:xfrm>
            <a:off x="1439568" y="1791531"/>
            <a:ext cx="593380" cy="218197"/>
            <a:chOff x="4676775" y="1682364"/>
            <a:chExt cx="1619250" cy="693028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3B0D46-2823-4D54-BE7D-498CCDF816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857377C-4CA9-4575-8D20-738D372E49D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228088C-F4EE-4A81-AD18-D249037FA3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34B14D1-56CE-4CC8-8B6E-F385165C1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96D00DD-BF09-4D90-B745-C77E054043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8EBD761-8AE5-4449-B0CD-422C4A338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75914E-3685-41CE-B268-4435279B30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6CCD37B-3AA7-4F75-B9E3-45D8DF65E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C58FA7F-0011-4664-BFC9-A35342841B2C}"/>
              </a:ext>
            </a:extLst>
          </p:cNvPr>
          <p:cNvCxnSpPr>
            <a:cxnSpLocks/>
          </p:cNvCxnSpPr>
          <p:nvPr/>
        </p:nvCxnSpPr>
        <p:spPr>
          <a:xfrm flipH="1">
            <a:off x="2015710" y="1598287"/>
            <a:ext cx="38" cy="3247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401CDEE-C27F-49B9-BD39-3E8D0E204B1C}"/>
              </a:ext>
            </a:extLst>
          </p:cNvPr>
          <p:cNvGrpSpPr/>
          <p:nvPr/>
        </p:nvGrpSpPr>
        <p:grpSpPr>
          <a:xfrm rot="5249083">
            <a:off x="656608" y="3710910"/>
            <a:ext cx="853905" cy="177993"/>
            <a:chOff x="4676775" y="1682364"/>
            <a:chExt cx="1619250" cy="693028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B11A824-8978-403A-A345-A4EEB6E01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B37C298-904E-4CD9-B273-C9FBB3EB3D77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567DE70-D95A-41C6-877F-6BA74F4387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955874C-A120-48BC-8ABA-46E471071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F2F7D37-508B-4D76-90BF-24BC53E6E5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8447C07-90B5-4105-8BEB-A28FD95145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B962121-D827-47C7-A98D-D5AE20FC84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2ACE04-B991-4C3D-A5AA-023C4D597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0BBE6D6-7095-44CC-9029-8ECF1D1CC877}"/>
              </a:ext>
            </a:extLst>
          </p:cNvPr>
          <p:cNvCxnSpPr>
            <a:cxnSpLocks/>
          </p:cNvCxnSpPr>
          <p:nvPr/>
        </p:nvCxnSpPr>
        <p:spPr>
          <a:xfrm>
            <a:off x="842333" y="4247459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CFB439A-0487-4090-BA46-7FC888310C9F}"/>
              </a:ext>
            </a:extLst>
          </p:cNvPr>
          <p:cNvCxnSpPr>
            <a:cxnSpLocks/>
          </p:cNvCxnSpPr>
          <p:nvPr/>
        </p:nvCxnSpPr>
        <p:spPr>
          <a:xfrm>
            <a:off x="942580" y="4305615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BC024B8-D7A9-45AA-AD2C-264EC1B4625D}"/>
              </a:ext>
            </a:extLst>
          </p:cNvPr>
          <p:cNvCxnSpPr>
            <a:cxnSpLocks/>
          </p:cNvCxnSpPr>
          <p:nvPr/>
        </p:nvCxnSpPr>
        <p:spPr>
          <a:xfrm>
            <a:off x="1034491" y="4362421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BF8636F-5F56-4B06-AB2E-BD6D41ABD2FB}"/>
              </a:ext>
            </a:extLst>
          </p:cNvPr>
          <p:cNvCxnSpPr>
            <a:cxnSpLocks/>
          </p:cNvCxnSpPr>
          <p:nvPr/>
        </p:nvCxnSpPr>
        <p:spPr>
          <a:xfrm flipH="1">
            <a:off x="633638" y="1611858"/>
            <a:ext cx="9098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BBB0220-9150-4DD4-8487-48C1E2E52D94}"/>
              </a:ext>
            </a:extLst>
          </p:cNvPr>
          <p:cNvCxnSpPr>
            <a:cxnSpLocks/>
          </p:cNvCxnSpPr>
          <p:nvPr/>
        </p:nvCxnSpPr>
        <p:spPr>
          <a:xfrm>
            <a:off x="1455261" y="1936074"/>
            <a:ext cx="0" cy="18005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785C0E-FD33-4579-94DF-056F61D560FD}"/>
              </a:ext>
            </a:extLst>
          </p:cNvPr>
          <p:cNvCxnSpPr>
            <a:cxnSpLocks/>
          </p:cNvCxnSpPr>
          <p:nvPr/>
        </p:nvCxnSpPr>
        <p:spPr>
          <a:xfrm flipH="1">
            <a:off x="1208141" y="3736632"/>
            <a:ext cx="236267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D3E32AB-E081-491D-A41C-0E218EA1FF13}"/>
                  </a:ext>
                </a:extLst>
              </p:cNvPr>
              <p:cNvSpPr txBox="1"/>
              <p:nvPr/>
            </p:nvSpPr>
            <p:spPr>
              <a:xfrm>
                <a:off x="719213" y="1295000"/>
                <a:ext cx="7248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𝑻𝒆𝒎𝒑</m:t>
                      </m:r>
                    </m:oMath>
                  </m:oMathPara>
                </a14:m>
                <a:endParaRPr lang="en-US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D3E32AB-E081-491D-A41C-0E218EA1F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13" y="1295000"/>
                <a:ext cx="724878" cy="307777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1188F821-584E-4895-8CD7-8FDDB648C178}"/>
              </a:ext>
            </a:extLst>
          </p:cNvPr>
          <p:cNvSpPr txBox="1"/>
          <p:nvPr/>
        </p:nvSpPr>
        <p:spPr>
          <a:xfrm>
            <a:off x="504825" y="2516870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CC00"/>
                </a:solidFill>
              </a:rPr>
              <a:t>-15V</a:t>
            </a:r>
            <a:endParaRPr lang="en-US" b="1" dirty="0">
              <a:solidFill>
                <a:srgbClr val="00CC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B60FC3A-C924-4CEF-9787-105626FAEFAB}"/>
                  </a:ext>
                </a:extLst>
              </p:cNvPr>
              <p:cNvSpPr txBox="1"/>
              <p:nvPr/>
            </p:nvSpPr>
            <p:spPr>
              <a:xfrm>
                <a:off x="2892234" y="1842954"/>
                <a:ext cx="7441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𝑬𝒓𝒓𝒐𝒓</m:t>
                      </m:r>
                    </m:oMath>
                  </m:oMathPara>
                </a14:m>
                <a:endParaRPr lang="en-US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B60FC3A-C924-4CEF-9787-105626FAE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234" y="1842954"/>
                <a:ext cx="74411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F2041495-937F-4C8E-8FED-6211C2E0161A}"/>
              </a:ext>
            </a:extLst>
          </p:cNvPr>
          <p:cNvSpPr/>
          <p:nvPr/>
        </p:nvSpPr>
        <p:spPr>
          <a:xfrm rot="10800000">
            <a:off x="277402" y="3604746"/>
            <a:ext cx="415496" cy="23984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FABB4B9-689F-487B-B6BD-9DC5D33AA15C}"/>
              </a:ext>
            </a:extLst>
          </p:cNvPr>
          <p:cNvCxnSpPr>
            <a:cxnSpLocks/>
          </p:cNvCxnSpPr>
          <p:nvPr/>
        </p:nvCxnSpPr>
        <p:spPr>
          <a:xfrm rot="10800000">
            <a:off x="277402" y="3866937"/>
            <a:ext cx="421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EA748DC-4F56-48E6-9952-676535DFD0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8327" y="3866937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9BBB310-89E7-4B87-BCB4-6471930E53E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2431" y="3736632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BEEFC70-3C40-4FBF-B2F0-16AEF77EEC5C}"/>
              </a:ext>
            </a:extLst>
          </p:cNvPr>
          <p:cNvCxnSpPr>
            <a:cxnSpLocks/>
            <a:endCxn id="108" idx="0"/>
          </p:cNvCxnSpPr>
          <p:nvPr/>
        </p:nvCxnSpPr>
        <p:spPr>
          <a:xfrm flipV="1">
            <a:off x="485150" y="3844588"/>
            <a:ext cx="0" cy="3824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5AF6AF8-36BB-4E8E-AE9C-EB05526719B6}"/>
              </a:ext>
            </a:extLst>
          </p:cNvPr>
          <p:cNvCxnSpPr>
            <a:cxnSpLocks/>
          </p:cNvCxnSpPr>
          <p:nvPr/>
        </p:nvCxnSpPr>
        <p:spPr>
          <a:xfrm flipH="1" flipV="1">
            <a:off x="483513" y="3314529"/>
            <a:ext cx="2334" cy="2807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116A801-0FA9-47B5-970D-935B4B34E988}"/>
              </a:ext>
            </a:extLst>
          </p:cNvPr>
          <p:cNvGrpSpPr/>
          <p:nvPr/>
        </p:nvGrpSpPr>
        <p:grpSpPr>
          <a:xfrm rot="10800000">
            <a:off x="216030" y="4239964"/>
            <a:ext cx="466400" cy="136283"/>
            <a:chOff x="4367324" y="1809783"/>
            <a:chExt cx="466400" cy="136283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329E109-AB5A-454B-B058-63F15F9BEE7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7324" y="1946066"/>
              <a:ext cx="46640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A09F5FB-9DBE-4E95-9500-2FE881C0DCB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447106" y="1872920"/>
              <a:ext cx="286371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2EC272C-022C-4E00-BA67-3905BDF4230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517226" y="1809783"/>
              <a:ext cx="12434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5F47A65-4FDC-43C4-B49B-2E3D3E432C0F}"/>
              </a:ext>
            </a:extLst>
          </p:cNvPr>
          <p:cNvGrpSpPr/>
          <p:nvPr/>
        </p:nvGrpSpPr>
        <p:grpSpPr>
          <a:xfrm rot="16200000">
            <a:off x="166413" y="2960801"/>
            <a:ext cx="602900" cy="211824"/>
            <a:chOff x="4676775" y="1682364"/>
            <a:chExt cx="1619250" cy="693028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BCF6A61-DC36-42CC-808B-C1FD25E14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6728968-C64C-41F0-9D6E-521001157049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508F3CE-8F31-4D25-985C-C92C5F42F7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DA2D665-3C49-42E2-870E-AB23C49784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1A6BCCE-E5A4-46DB-955B-07B9E318A8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7137CA0-0262-4FD1-A79B-7EAB0879B1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28EE2B7-D30F-4C41-AC09-27396D2768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AD5C368-B8BE-42BE-9F95-AA858BE73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Oval 134">
            <a:extLst>
              <a:ext uri="{FF2B5EF4-FFF2-40B4-BE49-F238E27FC236}">
                <a16:creationId xmlns:a16="http://schemas.microsoft.com/office/drawing/2014/main" id="{DA214068-4F38-41DD-9FB5-8937A598FDEB}"/>
              </a:ext>
            </a:extLst>
          </p:cNvPr>
          <p:cNvSpPr/>
          <p:nvPr/>
        </p:nvSpPr>
        <p:spPr>
          <a:xfrm rot="10800000">
            <a:off x="408520" y="2601716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6F6F9C1-1A73-487D-92BD-45E445C56F1D}"/>
              </a:ext>
            </a:extLst>
          </p:cNvPr>
          <p:cNvCxnSpPr>
            <a:cxnSpLocks/>
          </p:cNvCxnSpPr>
          <p:nvPr/>
        </p:nvCxnSpPr>
        <p:spPr>
          <a:xfrm flipH="1">
            <a:off x="472988" y="3364692"/>
            <a:ext cx="588070" cy="228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3C0845B-94B4-4571-842A-DD1BC406D8FA}"/>
                  </a:ext>
                </a:extLst>
              </p:cNvPr>
              <p:cNvSpPr txBox="1"/>
              <p:nvPr/>
            </p:nvSpPr>
            <p:spPr>
              <a:xfrm>
                <a:off x="1483579" y="3439672"/>
                <a:ext cx="10422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𝑺𝒆𝒕</m:t>
                      </m:r>
                      <m:r>
                        <a:rPr lang="en-US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𝑻𝒆𝒎𝒑</m:t>
                      </m:r>
                    </m:oMath>
                  </m:oMathPara>
                </a14:m>
                <a:endParaRPr lang="en-US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3C0845B-94B4-4571-842A-DD1BC406D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79" y="3439672"/>
                <a:ext cx="1042273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6F7223B1-1713-4288-92EE-D38060B7A9EF}"/>
              </a:ext>
            </a:extLst>
          </p:cNvPr>
          <p:cNvSpPr/>
          <p:nvPr/>
        </p:nvSpPr>
        <p:spPr>
          <a:xfrm rot="5400000">
            <a:off x="4055373" y="1837990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22">
                <a:extLst>
                  <a:ext uri="{FF2B5EF4-FFF2-40B4-BE49-F238E27FC236}">
                    <a16:creationId xmlns:a16="http://schemas.microsoft.com/office/drawing/2014/main" id="{77696641-222E-43CD-A2CF-18F0A7796DBD}"/>
                  </a:ext>
                </a:extLst>
              </p:cNvPr>
              <p:cNvSpPr txBox="1"/>
              <p:nvPr/>
            </p:nvSpPr>
            <p:spPr>
              <a:xfrm>
                <a:off x="4116829" y="2002063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6" name="TextBox 22">
                <a:extLst>
                  <a:ext uri="{FF2B5EF4-FFF2-40B4-BE49-F238E27FC236}">
                    <a16:creationId xmlns:a16="http://schemas.microsoft.com/office/drawing/2014/main" id="{77696641-222E-43CD-A2CF-18F0A7796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29" y="2002063"/>
                <a:ext cx="302521" cy="307776"/>
              </a:xfrm>
              <a:prstGeom prst="rect">
                <a:avLst/>
              </a:prstGeom>
              <a:blipFill>
                <a:blip r:embed="rId9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22">
                <a:extLst>
                  <a:ext uri="{FF2B5EF4-FFF2-40B4-BE49-F238E27FC236}">
                    <a16:creationId xmlns:a16="http://schemas.microsoft.com/office/drawing/2014/main" id="{91722D42-24FA-4B24-8B04-437DF3677845}"/>
                  </a:ext>
                </a:extLst>
              </p:cNvPr>
              <p:cNvSpPr txBox="1"/>
              <p:nvPr/>
            </p:nvSpPr>
            <p:spPr>
              <a:xfrm>
                <a:off x="4127518" y="1742223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7" name="TextBox 22">
                <a:extLst>
                  <a:ext uri="{FF2B5EF4-FFF2-40B4-BE49-F238E27FC236}">
                    <a16:creationId xmlns:a16="http://schemas.microsoft.com/office/drawing/2014/main" id="{91722D42-24FA-4B24-8B04-437DF3677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18" y="1742223"/>
                <a:ext cx="302521" cy="3077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D6CBA5B-3486-49BB-83EE-82F117C0242C}"/>
              </a:ext>
            </a:extLst>
          </p:cNvPr>
          <p:cNvGrpSpPr/>
          <p:nvPr/>
        </p:nvGrpSpPr>
        <p:grpSpPr>
          <a:xfrm>
            <a:off x="4081507" y="1278815"/>
            <a:ext cx="593380" cy="218197"/>
            <a:chOff x="4676775" y="1682364"/>
            <a:chExt cx="1619250" cy="693028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D5C0E42-9583-4705-A937-540219B22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2BB5ABD-EBC8-49E6-96FC-108A83056442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E55F0BF-6A59-406D-AC3A-F1822D7CB7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044422C-B760-4C5B-B863-E1126F7D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C25C1CC-D042-4404-A4D7-240A195935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2165F2D-F843-4768-8299-ECB008537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5079C83-6288-44DA-878C-4384F0EF1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2DA1455-0268-467F-B9E6-EA15B576C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2B00541-8815-46D7-89A6-460AC78BE7B3}"/>
              </a:ext>
            </a:extLst>
          </p:cNvPr>
          <p:cNvCxnSpPr>
            <a:cxnSpLocks/>
          </p:cNvCxnSpPr>
          <p:nvPr/>
        </p:nvCxnSpPr>
        <p:spPr>
          <a:xfrm flipH="1">
            <a:off x="4060161" y="1394060"/>
            <a:ext cx="25086" cy="418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E1FDD95-8132-4E6C-9BED-6AACEA08FE57}"/>
              </a:ext>
            </a:extLst>
          </p:cNvPr>
          <p:cNvCxnSpPr>
            <a:cxnSpLocks/>
          </p:cNvCxnSpPr>
          <p:nvPr/>
        </p:nvCxnSpPr>
        <p:spPr>
          <a:xfrm>
            <a:off x="4659971" y="1385724"/>
            <a:ext cx="5005" cy="6926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5AAFDDA-473D-42B3-9A15-BADC317B6425}"/>
              </a:ext>
            </a:extLst>
          </p:cNvPr>
          <p:cNvGrpSpPr/>
          <p:nvPr/>
        </p:nvGrpSpPr>
        <p:grpSpPr>
          <a:xfrm>
            <a:off x="3411683" y="1682436"/>
            <a:ext cx="741497" cy="240328"/>
            <a:chOff x="4676775" y="1682364"/>
            <a:chExt cx="1619250" cy="693028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E916A3C-90ED-4D87-B202-F1C5C4662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BE493FA-E496-4618-8DA8-E16CB463AC61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384929B-C91A-45B9-8980-8D3ECBE6E7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247E9F0B-BAC5-4CF5-B537-B843E651BD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C4B7EBA-1943-4011-8553-2E248812DC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DE4B981-1515-4C53-A015-24E1B1CED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CCC5A49-4F4C-44DD-A98A-8C526BF682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7168E03-15CC-41CD-AC87-CDE5F4D60A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687F274-5491-4CC1-AA56-8FA26529A7DF}"/>
              </a:ext>
            </a:extLst>
          </p:cNvPr>
          <p:cNvCxnSpPr>
            <a:cxnSpLocks/>
          </p:cNvCxnSpPr>
          <p:nvPr/>
        </p:nvCxnSpPr>
        <p:spPr>
          <a:xfrm>
            <a:off x="4612717" y="2066273"/>
            <a:ext cx="182013" cy="414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AA660F1-A983-4025-ABE6-FA4B31A99EE2}"/>
              </a:ext>
            </a:extLst>
          </p:cNvPr>
          <p:cNvCxnSpPr>
            <a:cxnSpLocks/>
          </p:cNvCxnSpPr>
          <p:nvPr/>
        </p:nvCxnSpPr>
        <p:spPr>
          <a:xfrm flipH="1">
            <a:off x="3681717" y="2253914"/>
            <a:ext cx="10863" cy="121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877DB70-9AB7-4458-BD7A-6AAFF1AEF936}"/>
              </a:ext>
            </a:extLst>
          </p:cNvPr>
          <p:cNvCxnSpPr>
            <a:cxnSpLocks/>
          </p:cNvCxnSpPr>
          <p:nvPr/>
        </p:nvCxnSpPr>
        <p:spPr>
          <a:xfrm>
            <a:off x="3448517" y="2375636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3C16405-8F4B-4CF8-9D72-7311BC5D860F}"/>
              </a:ext>
            </a:extLst>
          </p:cNvPr>
          <p:cNvCxnSpPr>
            <a:cxnSpLocks/>
          </p:cNvCxnSpPr>
          <p:nvPr/>
        </p:nvCxnSpPr>
        <p:spPr>
          <a:xfrm>
            <a:off x="3548764" y="2433792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E0E2007-CCC2-4574-B7A4-103B68AA451F}"/>
              </a:ext>
            </a:extLst>
          </p:cNvPr>
          <p:cNvCxnSpPr>
            <a:cxnSpLocks/>
          </p:cNvCxnSpPr>
          <p:nvPr/>
        </p:nvCxnSpPr>
        <p:spPr>
          <a:xfrm>
            <a:off x="3640675" y="2490598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042B221-6BFF-4A08-953B-00F3E1000277}"/>
              </a:ext>
            </a:extLst>
          </p:cNvPr>
          <p:cNvCxnSpPr>
            <a:cxnSpLocks/>
          </p:cNvCxnSpPr>
          <p:nvPr/>
        </p:nvCxnSpPr>
        <p:spPr>
          <a:xfrm>
            <a:off x="3678046" y="2254351"/>
            <a:ext cx="475769" cy="1057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1506FBC-2BCC-4202-A99C-32660C5744E9}"/>
              </a:ext>
            </a:extLst>
          </p:cNvPr>
          <p:cNvCxnSpPr>
            <a:cxnSpLocks/>
          </p:cNvCxnSpPr>
          <p:nvPr/>
        </p:nvCxnSpPr>
        <p:spPr>
          <a:xfrm flipH="1">
            <a:off x="2921137" y="1838999"/>
            <a:ext cx="5114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86371353-30BA-421B-AF16-BEFD29BA079D}"/>
                  </a:ext>
                </a:extLst>
              </p:cNvPr>
              <p:cNvSpPr txBox="1"/>
              <p:nvPr/>
            </p:nvSpPr>
            <p:spPr>
              <a:xfrm>
                <a:off x="3559468" y="2551966"/>
                <a:ext cx="11288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𝑨𝒎𝒑𝒍𝒊𝒇𝒊𝒆𝒓</m:t>
                      </m:r>
                    </m:oMath>
                  </m:oMathPara>
                </a14:m>
                <a:endParaRPr lang="en-US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86371353-30BA-421B-AF16-BEFD29BA0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468" y="2551966"/>
                <a:ext cx="1128835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86214C54-61DE-4992-B43D-F1FD2BF20938}"/>
              </a:ext>
            </a:extLst>
          </p:cNvPr>
          <p:cNvSpPr/>
          <p:nvPr/>
        </p:nvSpPr>
        <p:spPr>
          <a:xfrm rot="5400000">
            <a:off x="5498073" y="1118685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22">
                <a:extLst>
                  <a:ext uri="{FF2B5EF4-FFF2-40B4-BE49-F238E27FC236}">
                    <a16:creationId xmlns:a16="http://schemas.microsoft.com/office/drawing/2014/main" id="{B76C7269-6512-4586-AC8F-C52EB456A308}"/>
                  </a:ext>
                </a:extLst>
              </p:cNvPr>
              <p:cNvSpPr txBox="1"/>
              <p:nvPr/>
            </p:nvSpPr>
            <p:spPr>
              <a:xfrm>
                <a:off x="5559529" y="1282758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8" name="TextBox 22">
                <a:extLst>
                  <a:ext uri="{FF2B5EF4-FFF2-40B4-BE49-F238E27FC236}">
                    <a16:creationId xmlns:a16="http://schemas.microsoft.com/office/drawing/2014/main" id="{B76C7269-6512-4586-AC8F-C52EB456A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529" y="1282758"/>
                <a:ext cx="302521" cy="307776"/>
              </a:xfrm>
              <a:prstGeom prst="rect">
                <a:avLst/>
              </a:prstGeom>
              <a:blipFill>
                <a:blip r:embed="rId12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22">
                <a:extLst>
                  <a:ext uri="{FF2B5EF4-FFF2-40B4-BE49-F238E27FC236}">
                    <a16:creationId xmlns:a16="http://schemas.microsoft.com/office/drawing/2014/main" id="{DE8B699D-9075-4BB2-8177-396EF897AD6D}"/>
                  </a:ext>
                </a:extLst>
              </p:cNvPr>
              <p:cNvSpPr txBox="1"/>
              <p:nvPr/>
            </p:nvSpPr>
            <p:spPr>
              <a:xfrm>
                <a:off x="5570218" y="1022918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9" name="TextBox 22">
                <a:extLst>
                  <a:ext uri="{FF2B5EF4-FFF2-40B4-BE49-F238E27FC236}">
                    <a16:creationId xmlns:a16="http://schemas.microsoft.com/office/drawing/2014/main" id="{DE8B699D-9075-4BB2-8177-396EF897A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218" y="1022918"/>
                <a:ext cx="302521" cy="3077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A8990AE-4A38-4C6A-94F5-8C99940F0C24}"/>
              </a:ext>
            </a:extLst>
          </p:cNvPr>
          <p:cNvGrpSpPr/>
          <p:nvPr/>
        </p:nvGrpSpPr>
        <p:grpSpPr>
          <a:xfrm>
            <a:off x="5524207" y="559510"/>
            <a:ext cx="593380" cy="218197"/>
            <a:chOff x="4676775" y="1682364"/>
            <a:chExt cx="1619250" cy="693028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CE24A37-1FA5-4881-9B80-FCDF867922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B1B18BD-8D63-414A-9DC8-66C3A204BD85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2D5B347-FB9B-49D8-9EC5-1B0570482A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04E9325-18EC-4DDC-8F3D-C59B3B4DE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C31E767-E346-4A8A-961D-15A9FE7577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01B0644-7A5D-40A1-BA37-2E4C46DDF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DE0898E-C1B2-422E-9358-21F782026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1D22FB5-59DF-4C43-B896-FE9A76AA6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B293AFB-CB98-443E-B048-0A57D7D3B74D}"/>
              </a:ext>
            </a:extLst>
          </p:cNvPr>
          <p:cNvCxnSpPr>
            <a:cxnSpLocks/>
          </p:cNvCxnSpPr>
          <p:nvPr/>
        </p:nvCxnSpPr>
        <p:spPr>
          <a:xfrm flipH="1">
            <a:off x="5516199" y="672284"/>
            <a:ext cx="7829" cy="4701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2408FE0D-F267-4959-A380-B5AF25C3A2C8}"/>
              </a:ext>
            </a:extLst>
          </p:cNvPr>
          <p:cNvCxnSpPr>
            <a:cxnSpLocks/>
          </p:cNvCxnSpPr>
          <p:nvPr/>
        </p:nvCxnSpPr>
        <p:spPr>
          <a:xfrm>
            <a:off x="6102671" y="666419"/>
            <a:ext cx="10938" cy="10055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7E2B43A-AF0C-4C94-8E22-A8382F4D6713}"/>
              </a:ext>
            </a:extLst>
          </p:cNvPr>
          <p:cNvGrpSpPr/>
          <p:nvPr/>
        </p:nvGrpSpPr>
        <p:grpSpPr>
          <a:xfrm>
            <a:off x="4764539" y="963131"/>
            <a:ext cx="831342" cy="267084"/>
            <a:chOff x="4676775" y="1682364"/>
            <a:chExt cx="1619250" cy="693028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B07818C-2FA6-42C3-B25C-46C41F7A8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84E92FD-E082-420F-B5BC-6A0E22F834F9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620A6D3-8747-438E-B860-E419D711DF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AFBB08B-9063-40CB-8FDD-0DA97CF5C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5D0C83A-A20B-437F-A1A6-617DB9653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E30792A-8D72-49A8-A23F-0EEEC2CA3D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0B560A7E-B116-45AC-A6A3-278E31DB0C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6E7903D-440D-43A6-8079-A2B9B8AEF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70B1811-796E-4479-84C4-3E04A7AD321C}"/>
              </a:ext>
            </a:extLst>
          </p:cNvPr>
          <p:cNvCxnSpPr>
            <a:cxnSpLocks/>
          </p:cNvCxnSpPr>
          <p:nvPr/>
        </p:nvCxnSpPr>
        <p:spPr>
          <a:xfrm flipH="1">
            <a:off x="5116466" y="1534609"/>
            <a:ext cx="10863" cy="121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1D65562B-1E30-467C-AADA-B1F25F142C8B}"/>
              </a:ext>
            </a:extLst>
          </p:cNvPr>
          <p:cNvCxnSpPr>
            <a:cxnSpLocks/>
          </p:cNvCxnSpPr>
          <p:nvPr/>
        </p:nvCxnSpPr>
        <p:spPr>
          <a:xfrm>
            <a:off x="4883266" y="1656331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0901170C-211E-414E-BB76-BA77EF8FDBC8}"/>
              </a:ext>
            </a:extLst>
          </p:cNvPr>
          <p:cNvCxnSpPr>
            <a:cxnSpLocks/>
          </p:cNvCxnSpPr>
          <p:nvPr/>
        </p:nvCxnSpPr>
        <p:spPr>
          <a:xfrm>
            <a:off x="4983513" y="1714487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CE7389F-BDDE-4587-A1F2-7FB5CEE09248}"/>
              </a:ext>
            </a:extLst>
          </p:cNvPr>
          <p:cNvCxnSpPr>
            <a:cxnSpLocks/>
          </p:cNvCxnSpPr>
          <p:nvPr/>
        </p:nvCxnSpPr>
        <p:spPr>
          <a:xfrm>
            <a:off x="5075424" y="1771293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8F7E7690-8B5A-4ACE-88F0-AFF5DC44FDE3}"/>
              </a:ext>
            </a:extLst>
          </p:cNvPr>
          <p:cNvCxnSpPr>
            <a:cxnSpLocks/>
          </p:cNvCxnSpPr>
          <p:nvPr/>
        </p:nvCxnSpPr>
        <p:spPr>
          <a:xfrm>
            <a:off x="5120746" y="1535046"/>
            <a:ext cx="475769" cy="1057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F07CB42-2F12-454C-8731-C1D40FBF0E3F}"/>
              </a:ext>
            </a:extLst>
          </p:cNvPr>
          <p:cNvCxnSpPr>
            <a:cxnSpLocks/>
          </p:cNvCxnSpPr>
          <p:nvPr/>
        </p:nvCxnSpPr>
        <p:spPr>
          <a:xfrm>
            <a:off x="4787235" y="1106596"/>
            <a:ext cx="0" cy="9718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Isosceles Triangle 250">
            <a:extLst>
              <a:ext uri="{FF2B5EF4-FFF2-40B4-BE49-F238E27FC236}">
                <a16:creationId xmlns:a16="http://schemas.microsoft.com/office/drawing/2014/main" id="{C6CDF0B3-14B5-4BA0-96F8-8EB6A74C6573}"/>
              </a:ext>
            </a:extLst>
          </p:cNvPr>
          <p:cNvSpPr/>
          <p:nvPr/>
        </p:nvSpPr>
        <p:spPr>
          <a:xfrm rot="5400000">
            <a:off x="5525080" y="3002728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2">
                <a:extLst>
                  <a:ext uri="{FF2B5EF4-FFF2-40B4-BE49-F238E27FC236}">
                    <a16:creationId xmlns:a16="http://schemas.microsoft.com/office/drawing/2014/main" id="{C1437C74-604C-418A-9FAF-D0EE671DFFDE}"/>
                  </a:ext>
                </a:extLst>
              </p:cNvPr>
              <p:cNvSpPr txBox="1"/>
              <p:nvPr/>
            </p:nvSpPr>
            <p:spPr>
              <a:xfrm>
                <a:off x="5586536" y="3166801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2" name="TextBox 22">
                <a:extLst>
                  <a:ext uri="{FF2B5EF4-FFF2-40B4-BE49-F238E27FC236}">
                    <a16:creationId xmlns:a16="http://schemas.microsoft.com/office/drawing/2014/main" id="{C1437C74-604C-418A-9FAF-D0EE671D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36" y="3166801"/>
                <a:ext cx="302521" cy="307776"/>
              </a:xfrm>
              <a:prstGeom prst="rect">
                <a:avLst/>
              </a:prstGeom>
              <a:blipFill>
                <a:blip r:embed="rId14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2">
                <a:extLst>
                  <a:ext uri="{FF2B5EF4-FFF2-40B4-BE49-F238E27FC236}">
                    <a16:creationId xmlns:a16="http://schemas.microsoft.com/office/drawing/2014/main" id="{758ED2EA-B9C0-498D-A5B6-7EB0735E66EF}"/>
                  </a:ext>
                </a:extLst>
              </p:cNvPr>
              <p:cNvSpPr txBox="1"/>
              <p:nvPr/>
            </p:nvSpPr>
            <p:spPr>
              <a:xfrm>
                <a:off x="5580114" y="2883166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3" name="TextBox 22">
                <a:extLst>
                  <a:ext uri="{FF2B5EF4-FFF2-40B4-BE49-F238E27FC236}">
                    <a16:creationId xmlns:a16="http://schemas.microsoft.com/office/drawing/2014/main" id="{758ED2EA-B9C0-498D-A5B6-7EB0735E6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4" y="2883166"/>
                <a:ext cx="302521" cy="30777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B005CF49-7FA8-4933-9145-7C2784069275}"/>
              </a:ext>
            </a:extLst>
          </p:cNvPr>
          <p:cNvCxnSpPr>
            <a:cxnSpLocks/>
          </p:cNvCxnSpPr>
          <p:nvPr/>
        </p:nvCxnSpPr>
        <p:spPr>
          <a:xfrm flipH="1">
            <a:off x="5567778" y="2573390"/>
            <a:ext cx="4880" cy="4268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90B1E58A-5383-4BA3-9C38-27A15B65B148}"/>
              </a:ext>
            </a:extLst>
          </p:cNvPr>
          <p:cNvCxnSpPr>
            <a:cxnSpLocks/>
          </p:cNvCxnSpPr>
          <p:nvPr/>
        </p:nvCxnSpPr>
        <p:spPr>
          <a:xfrm>
            <a:off x="6129678" y="2550462"/>
            <a:ext cx="5005" cy="6926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7B21179-F381-4443-B5E6-0F1FD16217B7}"/>
              </a:ext>
            </a:extLst>
          </p:cNvPr>
          <p:cNvGrpSpPr/>
          <p:nvPr/>
        </p:nvGrpSpPr>
        <p:grpSpPr>
          <a:xfrm>
            <a:off x="4791546" y="2847174"/>
            <a:ext cx="831342" cy="267084"/>
            <a:chOff x="4676775" y="1682364"/>
            <a:chExt cx="1619250" cy="693028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04502F6-BDE3-42D6-94F4-4E9C90D7B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BA51CF0A-5A24-43C3-A0FF-4BEB24BB0AA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9497F03F-250F-4CD9-9229-9C8FAA78B3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86881127-76DB-454C-B8E8-3174A3D70C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63498D0A-5737-4A6C-888D-EA9824F47C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9395B4C5-6EC3-45E1-870C-9D00718446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FDA8F82-F627-41A9-86AA-607182B07C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9D65D14-E16E-437A-98C1-A71F17CC3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E37F304-E722-40DE-9EEE-5CE497635B5C}"/>
              </a:ext>
            </a:extLst>
          </p:cNvPr>
          <p:cNvCxnSpPr>
            <a:cxnSpLocks/>
          </p:cNvCxnSpPr>
          <p:nvPr/>
        </p:nvCxnSpPr>
        <p:spPr>
          <a:xfrm flipV="1">
            <a:off x="6037145" y="3228328"/>
            <a:ext cx="111422" cy="808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EE7CD07-85D7-4DE9-A3DF-B714A01A98C6}"/>
              </a:ext>
            </a:extLst>
          </p:cNvPr>
          <p:cNvCxnSpPr>
            <a:cxnSpLocks/>
          </p:cNvCxnSpPr>
          <p:nvPr/>
        </p:nvCxnSpPr>
        <p:spPr>
          <a:xfrm flipH="1">
            <a:off x="5151424" y="3418652"/>
            <a:ext cx="10863" cy="121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7FF75A5F-F547-42C3-8913-553152BF7E9B}"/>
              </a:ext>
            </a:extLst>
          </p:cNvPr>
          <p:cNvCxnSpPr>
            <a:cxnSpLocks/>
          </p:cNvCxnSpPr>
          <p:nvPr/>
        </p:nvCxnSpPr>
        <p:spPr>
          <a:xfrm>
            <a:off x="4918224" y="3540374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032750C9-BC5F-4D25-B5E8-6BC07876DBCB}"/>
              </a:ext>
            </a:extLst>
          </p:cNvPr>
          <p:cNvCxnSpPr>
            <a:cxnSpLocks/>
          </p:cNvCxnSpPr>
          <p:nvPr/>
        </p:nvCxnSpPr>
        <p:spPr>
          <a:xfrm>
            <a:off x="5018471" y="3598530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97F91F5C-635D-435A-9696-9E50DB562670}"/>
              </a:ext>
            </a:extLst>
          </p:cNvPr>
          <p:cNvCxnSpPr>
            <a:cxnSpLocks/>
          </p:cNvCxnSpPr>
          <p:nvPr/>
        </p:nvCxnSpPr>
        <p:spPr>
          <a:xfrm>
            <a:off x="5110382" y="3655336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5626844E-DECC-4244-8476-2C3EFDC6B019}"/>
              </a:ext>
            </a:extLst>
          </p:cNvPr>
          <p:cNvCxnSpPr>
            <a:cxnSpLocks/>
          </p:cNvCxnSpPr>
          <p:nvPr/>
        </p:nvCxnSpPr>
        <p:spPr>
          <a:xfrm>
            <a:off x="5147753" y="3419089"/>
            <a:ext cx="475769" cy="1057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DB78D86-28BF-436A-A991-B0158294912C}"/>
              </a:ext>
            </a:extLst>
          </p:cNvPr>
          <p:cNvCxnSpPr>
            <a:cxnSpLocks/>
          </p:cNvCxnSpPr>
          <p:nvPr/>
        </p:nvCxnSpPr>
        <p:spPr>
          <a:xfrm>
            <a:off x="4787235" y="2050402"/>
            <a:ext cx="0" cy="23811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4932A3A1-AADB-43F5-AE0E-5555786DBACB}"/>
              </a:ext>
            </a:extLst>
          </p:cNvPr>
          <p:cNvCxnSpPr>
            <a:cxnSpLocks/>
          </p:cNvCxnSpPr>
          <p:nvPr/>
        </p:nvCxnSpPr>
        <p:spPr>
          <a:xfrm>
            <a:off x="5559529" y="2586726"/>
            <a:ext cx="190204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B2257EC2-E27D-493A-A1A0-FC4E597E591A}"/>
              </a:ext>
            </a:extLst>
          </p:cNvPr>
          <p:cNvCxnSpPr>
            <a:cxnSpLocks/>
          </p:cNvCxnSpPr>
          <p:nvPr/>
        </p:nvCxnSpPr>
        <p:spPr>
          <a:xfrm>
            <a:off x="5889057" y="2572756"/>
            <a:ext cx="24062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48922656-D797-4E2A-B22C-2021C6FD8ED8}"/>
              </a:ext>
            </a:extLst>
          </p:cNvPr>
          <p:cNvCxnSpPr>
            <a:cxnSpLocks/>
          </p:cNvCxnSpPr>
          <p:nvPr/>
        </p:nvCxnSpPr>
        <p:spPr>
          <a:xfrm flipH="1" flipV="1">
            <a:off x="5760451" y="2427641"/>
            <a:ext cx="10571" cy="27162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4504951-DEAE-4D6C-84E4-E2390E06D0CB}"/>
              </a:ext>
            </a:extLst>
          </p:cNvPr>
          <p:cNvCxnSpPr>
            <a:cxnSpLocks/>
          </p:cNvCxnSpPr>
          <p:nvPr/>
        </p:nvCxnSpPr>
        <p:spPr>
          <a:xfrm flipH="1" flipV="1">
            <a:off x="5897793" y="2421211"/>
            <a:ext cx="10571" cy="27162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Isosceles Triangle 298">
            <a:extLst>
              <a:ext uri="{FF2B5EF4-FFF2-40B4-BE49-F238E27FC236}">
                <a16:creationId xmlns:a16="http://schemas.microsoft.com/office/drawing/2014/main" id="{82B0CC0C-C48C-4F54-8097-1E7558F9BFBC}"/>
              </a:ext>
            </a:extLst>
          </p:cNvPr>
          <p:cNvSpPr/>
          <p:nvPr/>
        </p:nvSpPr>
        <p:spPr>
          <a:xfrm rot="5400000">
            <a:off x="6955057" y="1653445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22">
                <a:extLst>
                  <a:ext uri="{FF2B5EF4-FFF2-40B4-BE49-F238E27FC236}">
                    <a16:creationId xmlns:a16="http://schemas.microsoft.com/office/drawing/2014/main" id="{0091F34E-4AE1-47C5-A083-DE8790C0DC33}"/>
                  </a:ext>
                </a:extLst>
              </p:cNvPr>
              <p:cNvSpPr txBox="1"/>
              <p:nvPr/>
            </p:nvSpPr>
            <p:spPr>
              <a:xfrm>
                <a:off x="7016513" y="1817518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1" name="TextBox 22">
                <a:extLst>
                  <a:ext uri="{FF2B5EF4-FFF2-40B4-BE49-F238E27FC236}">
                    <a16:creationId xmlns:a16="http://schemas.microsoft.com/office/drawing/2014/main" id="{0091F34E-4AE1-47C5-A083-DE8790C0D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513" y="1817518"/>
                <a:ext cx="302521" cy="307776"/>
              </a:xfrm>
              <a:prstGeom prst="rect">
                <a:avLst/>
              </a:prstGeom>
              <a:blipFill>
                <a:blip r:embed="rId16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22">
                <a:extLst>
                  <a:ext uri="{FF2B5EF4-FFF2-40B4-BE49-F238E27FC236}">
                    <a16:creationId xmlns:a16="http://schemas.microsoft.com/office/drawing/2014/main" id="{FB4E7ACA-E5AE-4CF7-884C-A862096FF7D6}"/>
                  </a:ext>
                </a:extLst>
              </p:cNvPr>
              <p:cNvSpPr txBox="1"/>
              <p:nvPr/>
            </p:nvSpPr>
            <p:spPr>
              <a:xfrm>
                <a:off x="7027202" y="1557678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2" name="TextBox 22">
                <a:extLst>
                  <a:ext uri="{FF2B5EF4-FFF2-40B4-BE49-F238E27FC236}">
                    <a16:creationId xmlns:a16="http://schemas.microsoft.com/office/drawing/2014/main" id="{FB4E7ACA-E5AE-4CF7-884C-A862096FF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202" y="1557678"/>
                <a:ext cx="302521" cy="30777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2" name="Group 311">
            <a:extLst>
              <a:ext uri="{FF2B5EF4-FFF2-40B4-BE49-F238E27FC236}">
                <a16:creationId xmlns:a16="http://schemas.microsoft.com/office/drawing/2014/main" id="{F8BDED01-03DE-47BF-A2C7-88A3C63695AD}"/>
              </a:ext>
            </a:extLst>
          </p:cNvPr>
          <p:cNvGrpSpPr/>
          <p:nvPr/>
        </p:nvGrpSpPr>
        <p:grpSpPr>
          <a:xfrm>
            <a:off x="6981191" y="1094270"/>
            <a:ext cx="593380" cy="218197"/>
            <a:chOff x="4676775" y="1682364"/>
            <a:chExt cx="1619250" cy="693028"/>
          </a:xfrm>
        </p:grpSpPr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387834EF-94A3-4C94-82AB-025DA96486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464B1EE-40F1-43C9-9D71-4E1C2302D30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EFFD9553-784F-4B4C-8CD4-A1930C3061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B7B9C22-F115-4A3C-8DE2-31FB4C4F4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D574D5E-F7A1-4CE1-9428-70A2BDDE46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67B18F6-C7B6-41CA-8777-6BF9823EF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E5D42F02-E468-4B54-801D-0FCB1AF82A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C733942-9B6D-41AA-84EB-60E1AA330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778316E4-C201-4455-A464-1E3C3DC859D2}"/>
              </a:ext>
            </a:extLst>
          </p:cNvPr>
          <p:cNvCxnSpPr>
            <a:cxnSpLocks/>
          </p:cNvCxnSpPr>
          <p:nvPr/>
        </p:nvCxnSpPr>
        <p:spPr>
          <a:xfrm flipH="1">
            <a:off x="6967068" y="1209673"/>
            <a:ext cx="153" cy="462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A7FB8926-4D71-4E3A-8445-28ADFF9C1021}"/>
              </a:ext>
            </a:extLst>
          </p:cNvPr>
          <p:cNvCxnSpPr>
            <a:cxnSpLocks/>
          </p:cNvCxnSpPr>
          <p:nvPr/>
        </p:nvCxnSpPr>
        <p:spPr>
          <a:xfrm flipH="1">
            <a:off x="7564659" y="1237825"/>
            <a:ext cx="11530" cy="656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B2E57A97-0ECC-44FC-8DF9-EA714D2CACA3}"/>
              </a:ext>
            </a:extLst>
          </p:cNvPr>
          <p:cNvGrpSpPr/>
          <p:nvPr/>
        </p:nvGrpSpPr>
        <p:grpSpPr>
          <a:xfrm>
            <a:off x="7505356" y="1278292"/>
            <a:ext cx="779806" cy="1160678"/>
            <a:chOff x="5886660" y="362133"/>
            <a:chExt cx="1386141" cy="2063160"/>
          </a:xfrm>
        </p:grpSpPr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0E0DD2D0-46F2-41E0-BDE9-BFF41DFA0DB4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F21CFF62-AF9E-4940-8ADC-4DE057996BEC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2D0030A4-FE16-4B28-B38E-88CCB84632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2CC8C44-95A5-4C6A-9DA7-FED1B9FB39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EFCE27EB-61EA-46EE-85C7-575382ADF1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D05ED95-F60C-43CE-BA2B-466D09D97E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4EE6E8B1-BC0A-4DBC-8BCE-80AA2E471221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46A7267-B02E-46B5-919B-E46F8C04FA13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5DCBA8BE-C99E-49A1-AEE6-2275A3A51B78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DECCF9D5-0BED-463E-BB5D-570E3DDC66A9}"/>
              </a:ext>
            </a:extLst>
          </p:cNvPr>
          <p:cNvGrpSpPr/>
          <p:nvPr/>
        </p:nvGrpSpPr>
        <p:grpSpPr>
          <a:xfrm>
            <a:off x="8148485" y="1834882"/>
            <a:ext cx="779806" cy="1160678"/>
            <a:chOff x="5886660" y="362133"/>
            <a:chExt cx="1386141" cy="2063160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4B370046-2365-4F25-A2FC-C314544523E3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5D715521-8D9E-4A90-95A7-3BC04B839EF9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EADB99D-24A4-463C-8437-1ED55E249F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6EEC68FA-38A6-4148-B655-54C63EB762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727E8FE0-8B43-4F6B-BAC7-94EA90116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F56857B0-409E-4DC3-B9AA-BEDE8AEA6F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3D925593-E310-4C71-B369-F724D4980D58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345E834-28F8-4035-92D8-21C23011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C6FDA51B-B87A-43E8-BA3A-3A3F1D5E3687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729C582D-335C-4FCD-9EB6-8F5F85335054}"/>
              </a:ext>
            </a:extLst>
          </p:cNvPr>
          <p:cNvCxnSpPr>
            <a:cxnSpLocks/>
          </p:cNvCxnSpPr>
          <p:nvPr/>
        </p:nvCxnSpPr>
        <p:spPr>
          <a:xfrm>
            <a:off x="8776533" y="1276608"/>
            <a:ext cx="0" cy="8470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F56DA957-1362-4A8D-816C-EB3B1F89410D}"/>
              </a:ext>
            </a:extLst>
          </p:cNvPr>
          <p:cNvCxnSpPr>
            <a:cxnSpLocks/>
          </p:cNvCxnSpPr>
          <p:nvPr/>
        </p:nvCxnSpPr>
        <p:spPr>
          <a:xfrm flipH="1">
            <a:off x="8125475" y="1283566"/>
            <a:ext cx="6455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F564DCC8-8328-4840-98BB-D8ECF6C8EF00}"/>
              </a:ext>
            </a:extLst>
          </p:cNvPr>
          <p:cNvSpPr/>
          <p:nvPr/>
        </p:nvSpPr>
        <p:spPr>
          <a:xfrm>
            <a:off x="8188328" y="681690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C0F0532B-DAE5-4CE7-96CB-8EBD15D65B86}"/>
              </a:ext>
            </a:extLst>
          </p:cNvPr>
          <p:cNvCxnSpPr>
            <a:cxnSpLocks/>
          </p:cNvCxnSpPr>
          <p:nvPr/>
        </p:nvCxnSpPr>
        <p:spPr>
          <a:xfrm>
            <a:off x="8257403" y="851487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1955FEEC-CA94-4B54-9CFF-518A738EBDB4}"/>
              </a:ext>
            </a:extLst>
          </p:cNvPr>
          <p:cNvSpPr txBox="1"/>
          <p:nvPr/>
        </p:nvSpPr>
        <p:spPr>
          <a:xfrm>
            <a:off x="8320807" y="68093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+15V</a:t>
            </a: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E4D7059C-B0D6-426B-9760-6D68C61E0AE8}"/>
              </a:ext>
            </a:extLst>
          </p:cNvPr>
          <p:cNvGrpSpPr/>
          <p:nvPr/>
        </p:nvGrpSpPr>
        <p:grpSpPr>
          <a:xfrm rot="5400000">
            <a:off x="8271619" y="3283312"/>
            <a:ext cx="1084793" cy="292798"/>
            <a:chOff x="4676775" y="1682364"/>
            <a:chExt cx="1619250" cy="693028"/>
          </a:xfrm>
        </p:grpSpPr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58609E8-CC8E-4687-A5DD-71499B0AB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9FFE63E7-ECBF-4CA6-9E7C-F9CAC441D2A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CB0A087A-72AE-4F76-9A4B-2B7CF71762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2CEABD0-26B4-4C17-B6FA-0ABFA00A2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E2D052B3-A897-41E8-895D-44390542F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2AA8D2-3BA4-401F-8B2E-91C119D254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12E539C-2C8E-4745-B07B-95E17A7058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6A24E8E-AF5D-47FE-9A52-55AB4F517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1" name="TextBox 380">
            <a:extLst>
              <a:ext uri="{FF2B5EF4-FFF2-40B4-BE49-F238E27FC236}">
                <a16:creationId xmlns:a16="http://schemas.microsoft.com/office/drawing/2014/main" id="{35E61BA7-030B-4231-9D1F-691D58AF8841}"/>
              </a:ext>
            </a:extLst>
          </p:cNvPr>
          <p:cNvSpPr txBox="1"/>
          <p:nvPr/>
        </p:nvSpPr>
        <p:spPr>
          <a:xfrm>
            <a:off x="8036231" y="329153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Heater</a:t>
            </a:r>
          </a:p>
        </p:txBody>
      </p: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2ACA76AE-DD70-4EDA-8850-C64576E72EC5}"/>
              </a:ext>
            </a:extLst>
          </p:cNvPr>
          <p:cNvCxnSpPr>
            <a:cxnSpLocks/>
          </p:cNvCxnSpPr>
          <p:nvPr/>
        </p:nvCxnSpPr>
        <p:spPr>
          <a:xfrm>
            <a:off x="8556442" y="3978552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418B3330-0D64-441B-9F96-70364282334D}"/>
              </a:ext>
            </a:extLst>
          </p:cNvPr>
          <p:cNvCxnSpPr>
            <a:cxnSpLocks/>
          </p:cNvCxnSpPr>
          <p:nvPr/>
        </p:nvCxnSpPr>
        <p:spPr>
          <a:xfrm>
            <a:off x="8656689" y="4036708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19CEF570-43EC-4689-A404-985ACE0D06DF}"/>
              </a:ext>
            </a:extLst>
          </p:cNvPr>
          <p:cNvCxnSpPr>
            <a:cxnSpLocks/>
          </p:cNvCxnSpPr>
          <p:nvPr/>
        </p:nvCxnSpPr>
        <p:spPr>
          <a:xfrm>
            <a:off x="8748600" y="4093514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238E25D-3F40-4A15-AF51-409D7F179C87}"/>
              </a:ext>
            </a:extLst>
          </p:cNvPr>
          <p:cNvSpPr txBox="1"/>
          <p:nvPr/>
        </p:nvSpPr>
        <p:spPr>
          <a:xfrm>
            <a:off x="5633128" y="215880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C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5AA93563-1994-497F-A51E-488589D549A6}"/>
              </a:ext>
            </a:extLst>
          </p:cNvPr>
          <p:cNvSpPr txBox="1"/>
          <p:nvPr/>
        </p:nvSpPr>
        <p:spPr>
          <a:xfrm>
            <a:off x="5014277" y="253987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59F275A2-0D35-455F-9D47-6214EF17946F}"/>
              </a:ext>
            </a:extLst>
          </p:cNvPr>
          <p:cNvSpPr txBox="1"/>
          <p:nvPr/>
        </p:nvSpPr>
        <p:spPr>
          <a:xfrm>
            <a:off x="6909737" y="76049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R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95F85A4A-21C6-47BB-B03B-1AB852BA1031}"/>
              </a:ext>
            </a:extLst>
          </p:cNvPr>
          <p:cNvSpPr txBox="1"/>
          <p:nvPr/>
        </p:nvSpPr>
        <p:spPr>
          <a:xfrm>
            <a:off x="6314851" y="123098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R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E5B24CE-D699-4053-9723-608F265758E9}"/>
              </a:ext>
            </a:extLst>
          </p:cNvPr>
          <p:cNvSpPr txBox="1"/>
          <p:nvPr/>
        </p:nvSpPr>
        <p:spPr>
          <a:xfrm>
            <a:off x="5458086" y="310804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100K</a:t>
            </a:r>
            <a:r>
              <a:rPr lang="el-GR" b="1" dirty="0">
                <a:solidFill>
                  <a:srgbClr val="00CC00"/>
                </a:solidFill>
                <a:cs typeface="Lao UI" panose="020B0502040204020203" pitchFamily="34" charset="0"/>
              </a:rPr>
              <a:t>Ω</a:t>
            </a:r>
            <a:endParaRPr lang="en-US" b="1" dirty="0">
              <a:solidFill>
                <a:srgbClr val="00CC00"/>
              </a:solidFill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E156D121-2016-4603-894D-1DED25479463}"/>
              </a:ext>
            </a:extLst>
          </p:cNvPr>
          <p:cNvSpPr txBox="1"/>
          <p:nvPr/>
        </p:nvSpPr>
        <p:spPr>
          <a:xfrm>
            <a:off x="4872513" y="684129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1K</a:t>
            </a:r>
            <a:r>
              <a:rPr lang="el-GR" b="1" dirty="0">
                <a:solidFill>
                  <a:srgbClr val="00CC00"/>
                </a:solidFill>
                <a:cs typeface="Lao UI" panose="020B0502040204020203" pitchFamily="34" charset="0"/>
              </a:rPr>
              <a:t>Ω</a:t>
            </a:r>
            <a:endParaRPr lang="en-US" b="1" dirty="0">
              <a:solidFill>
                <a:srgbClr val="00CC00"/>
              </a:solidFill>
            </a:endParaRPr>
          </a:p>
        </p:txBody>
      </p:sp>
      <p:sp>
        <p:nvSpPr>
          <p:cNvPr id="294" name="Isosceles Triangle 293">
            <a:extLst>
              <a:ext uri="{FF2B5EF4-FFF2-40B4-BE49-F238E27FC236}">
                <a16:creationId xmlns:a16="http://schemas.microsoft.com/office/drawing/2014/main" id="{E7DDA899-D8E8-4A92-B91F-A1FEFAC2DB7E}"/>
              </a:ext>
            </a:extLst>
          </p:cNvPr>
          <p:cNvSpPr/>
          <p:nvPr/>
        </p:nvSpPr>
        <p:spPr>
          <a:xfrm rot="5400000">
            <a:off x="5274525" y="4424612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2">
                <a:extLst>
                  <a:ext uri="{FF2B5EF4-FFF2-40B4-BE49-F238E27FC236}">
                    <a16:creationId xmlns:a16="http://schemas.microsoft.com/office/drawing/2014/main" id="{E15BC7C7-1B46-4A8D-9CEF-70BAC67A224E}"/>
                  </a:ext>
                </a:extLst>
              </p:cNvPr>
              <p:cNvSpPr txBox="1"/>
              <p:nvPr/>
            </p:nvSpPr>
            <p:spPr>
              <a:xfrm>
                <a:off x="5335981" y="4588685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6" name="TextBox 22">
                <a:extLst>
                  <a:ext uri="{FF2B5EF4-FFF2-40B4-BE49-F238E27FC236}">
                    <a16:creationId xmlns:a16="http://schemas.microsoft.com/office/drawing/2014/main" id="{E15BC7C7-1B46-4A8D-9CEF-70BAC67A2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981" y="4588685"/>
                <a:ext cx="302521" cy="307776"/>
              </a:xfrm>
              <a:prstGeom prst="rect">
                <a:avLst/>
              </a:prstGeom>
              <a:blipFill>
                <a:blip r:embed="rId18"/>
                <a:stretch>
                  <a:fillRect l="-10000" r="-8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2">
                <a:extLst>
                  <a:ext uri="{FF2B5EF4-FFF2-40B4-BE49-F238E27FC236}">
                    <a16:creationId xmlns:a16="http://schemas.microsoft.com/office/drawing/2014/main" id="{9156642D-D27E-4BB7-884F-BD6339EF537E}"/>
                  </a:ext>
                </a:extLst>
              </p:cNvPr>
              <p:cNvSpPr txBox="1"/>
              <p:nvPr/>
            </p:nvSpPr>
            <p:spPr>
              <a:xfrm>
                <a:off x="5329559" y="4305050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7" name="TextBox 22">
                <a:extLst>
                  <a:ext uri="{FF2B5EF4-FFF2-40B4-BE49-F238E27FC236}">
                    <a16:creationId xmlns:a16="http://schemas.microsoft.com/office/drawing/2014/main" id="{9156642D-D27E-4BB7-884F-BD6339EF5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559" y="4305050"/>
                <a:ext cx="302521" cy="30777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18301E32-849E-4926-AC18-FAB51CDAD693}"/>
              </a:ext>
            </a:extLst>
          </p:cNvPr>
          <p:cNvCxnSpPr>
            <a:cxnSpLocks/>
          </p:cNvCxnSpPr>
          <p:nvPr/>
        </p:nvCxnSpPr>
        <p:spPr>
          <a:xfrm flipH="1">
            <a:off x="5317223" y="3995274"/>
            <a:ext cx="4880" cy="4268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703232D4-FCB5-48BF-A85B-C8DFB8F654D5}"/>
              </a:ext>
            </a:extLst>
          </p:cNvPr>
          <p:cNvCxnSpPr>
            <a:cxnSpLocks/>
          </p:cNvCxnSpPr>
          <p:nvPr/>
        </p:nvCxnSpPr>
        <p:spPr>
          <a:xfrm>
            <a:off x="5879123" y="3972346"/>
            <a:ext cx="5005" cy="6926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780CBF32-F8E3-4B9F-9C5B-4D2747DB4191}"/>
              </a:ext>
            </a:extLst>
          </p:cNvPr>
          <p:cNvCxnSpPr>
            <a:cxnSpLocks/>
          </p:cNvCxnSpPr>
          <p:nvPr/>
        </p:nvCxnSpPr>
        <p:spPr>
          <a:xfrm flipV="1">
            <a:off x="5786590" y="4650212"/>
            <a:ext cx="111422" cy="808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24284CED-4EB0-488B-BED1-8C196BCBDA6A}"/>
              </a:ext>
            </a:extLst>
          </p:cNvPr>
          <p:cNvCxnSpPr>
            <a:cxnSpLocks/>
          </p:cNvCxnSpPr>
          <p:nvPr/>
        </p:nvCxnSpPr>
        <p:spPr>
          <a:xfrm flipH="1">
            <a:off x="4900869" y="4840536"/>
            <a:ext cx="10863" cy="121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316DD1E6-26EC-4791-9B66-22917647F08F}"/>
              </a:ext>
            </a:extLst>
          </p:cNvPr>
          <p:cNvCxnSpPr>
            <a:cxnSpLocks/>
          </p:cNvCxnSpPr>
          <p:nvPr/>
        </p:nvCxnSpPr>
        <p:spPr>
          <a:xfrm>
            <a:off x="4667669" y="4962258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5B24819F-E101-4F2D-BB0D-71E5D4BE9902}"/>
              </a:ext>
            </a:extLst>
          </p:cNvPr>
          <p:cNvCxnSpPr>
            <a:cxnSpLocks/>
          </p:cNvCxnSpPr>
          <p:nvPr/>
        </p:nvCxnSpPr>
        <p:spPr>
          <a:xfrm>
            <a:off x="4767916" y="5020414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2E9E0C0E-8462-482D-BA8E-D181089C2DCC}"/>
              </a:ext>
            </a:extLst>
          </p:cNvPr>
          <p:cNvCxnSpPr>
            <a:cxnSpLocks/>
          </p:cNvCxnSpPr>
          <p:nvPr/>
        </p:nvCxnSpPr>
        <p:spPr>
          <a:xfrm>
            <a:off x="4859827" y="5077220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549F418-06C9-42F4-A924-40983A80CEAD}"/>
              </a:ext>
            </a:extLst>
          </p:cNvPr>
          <p:cNvCxnSpPr>
            <a:cxnSpLocks/>
          </p:cNvCxnSpPr>
          <p:nvPr/>
        </p:nvCxnSpPr>
        <p:spPr>
          <a:xfrm>
            <a:off x="4897198" y="4840973"/>
            <a:ext cx="475769" cy="1057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8978E1F1-D5C6-40CE-92E3-CD38F57897AA}"/>
              </a:ext>
            </a:extLst>
          </p:cNvPr>
          <p:cNvCxnSpPr>
            <a:cxnSpLocks/>
          </p:cNvCxnSpPr>
          <p:nvPr/>
        </p:nvCxnSpPr>
        <p:spPr>
          <a:xfrm>
            <a:off x="4763722" y="4445517"/>
            <a:ext cx="23283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5E413F41-7EB5-47B8-A465-B37CC142659C}"/>
              </a:ext>
            </a:extLst>
          </p:cNvPr>
          <p:cNvCxnSpPr>
            <a:cxnSpLocks/>
          </p:cNvCxnSpPr>
          <p:nvPr/>
        </p:nvCxnSpPr>
        <p:spPr>
          <a:xfrm>
            <a:off x="5135882" y="4431547"/>
            <a:ext cx="24062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4E5F897A-816F-4D0D-8283-6EB2F3BC41C2}"/>
              </a:ext>
            </a:extLst>
          </p:cNvPr>
          <p:cNvCxnSpPr>
            <a:cxnSpLocks/>
          </p:cNvCxnSpPr>
          <p:nvPr/>
        </p:nvCxnSpPr>
        <p:spPr>
          <a:xfrm flipH="1" flipV="1">
            <a:off x="5007276" y="4286432"/>
            <a:ext cx="10571" cy="27162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692BC3B6-0136-414F-AA81-6E7CD257CEB6}"/>
              </a:ext>
            </a:extLst>
          </p:cNvPr>
          <p:cNvCxnSpPr>
            <a:cxnSpLocks/>
          </p:cNvCxnSpPr>
          <p:nvPr/>
        </p:nvCxnSpPr>
        <p:spPr>
          <a:xfrm flipH="1" flipV="1">
            <a:off x="5144618" y="4280002"/>
            <a:ext cx="10571" cy="27162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TextBox 390">
            <a:extLst>
              <a:ext uri="{FF2B5EF4-FFF2-40B4-BE49-F238E27FC236}">
                <a16:creationId xmlns:a16="http://schemas.microsoft.com/office/drawing/2014/main" id="{69C1D7E1-3054-4678-95FC-3345685E84F4}"/>
              </a:ext>
            </a:extLst>
          </p:cNvPr>
          <p:cNvSpPr txBox="1"/>
          <p:nvPr/>
        </p:nvSpPr>
        <p:spPr>
          <a:xfrm>
            <a:off x="4763722" y="396175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R</a:t>
            </a:r>
          </a:p>
        </p:txBody>
      </p: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D59E235B-4922-480A-9510-2AA5CEBEDB92}"/>
              </a:ext>
            </a:extLst>
          </p:cNvPr>
          <p:cNvGrpSpPr/>
          <p:nvPr/>
        </p:nvGrpSpPr>
        <p:grpSpPr>
          <a:xfrm>
            <a:off x="5317223" y="3849788"/>
            <a:ext cx="550912" cy="233860"/>
            <a:chOff x="4676775" y="1682364"/>
            <a:chExt cx="1619250" cy="693028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94065703-5480-4A33-A21F-E116CBF43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80388D3D-E01C-4366-916D-8BD2220776A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29394859-FA1F-4EA4-954B-435246E744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DDE0AEB4-4E2D-4E84-AA84-EA4FD17889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D79E3FE-3091-4B46-A6C7-B55014EBA4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F5BA7A17-E591-4660-A127-19AC65039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F7B7D7A5-FD89-46E5-9834-D5523697A0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F9638BF3-1EAC-425F-A465-2EB1463B3C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09BEC512-F665-4D72-8F6A-F4F762C7F8D9}"/>
              </a:ext>
            </a:extLst>
          </p:cNvPr>
          <p:cNvCxnSpPr>
            <a:cxnSpLocks/>
          </p:cNvCxnSpPr>
          <p:nvPr/>
        </p:nvCxnSpPr>
        <p:spPr>
          <a:xfrm>
            <a:off x="6129678" y="2015592"/>
            <a:ext cx="5765" cy="640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7D0E7D27-8848-4AC1-9FEB-38DC4EFE5920}"/>
              </a:ext>
            </a:extLst>
          </p:cNvPr>
          <p:cNvCxnSpPr>
            <a:cxnSpLocks/>
          </p:cNvCxnSpPr>
          <p:nvPr/>
        </p:nvCxnSpPr>
        <p:spPr>
          <a:xfrm flipV="1">
            <a:off x="6669226" y="1682447"/>
            <a:ext cx="407484" cy="859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TextBox 22">
                <a:extLst>
                  <a:ext uri="{FF2B5EF4-FFF2-40B4-BE49-F238E27FC236}">
                    <a16:creationId xmlns:a16="http://schemas.microsoft.com/office/drawing/2014/main" id="{582F1893-3369-466F-A9D9-654996857478}"/>
                  </a:ext>
                </a:extLst>
              </p:cNvPr>
              <p:cNvSpPr txBox="1"/>
              <p:nvPr/>
            </p:nvSpPr>
            <p:spPr>
              <a:xfrm>
                <a:off x="7022278" y="1826950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2" name="TextBox 22">
                <a:extLst>
                  <a:ext uri="{FF2B5EF4-FFF2-40B4-BE49-F238E27FC236}">
                    <a16:creationId xmlns:a16="http://schemas.microsoft.com/office/drawing/2014/main" id="{582F1893-3369-466F-A9D9-654996857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278" y="1826950"/>
                <a:ext cx="302521" cy="307776"/>
              </a:xfrm>
              <a:prstGeom prst="rect">
                <a:avLst/>
              </a:prstGeom>
              <a:blipFill>
                <a:blip r:embed="rId20"/>
                <a:stretch>
                  <a:fillRect l="-10000" r="-8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TextBox 22">
                <a:extLst>
                  <a:ext uri="{FF2B5EF4-FFF2-40B4-BE49-F238E27FC236}">
                    <a16:creationId xmlns:a16="http://schemas.microsoft.com/office/drawing/2014/main" id="{ABF00DB7-AC31-4C05-B6C8-EEBDB8AD4D9A}"/>
                  </a:ext>
                </a:extLst>
              </p:cNvPr>
              <p:cNvSpPr txBox="1"/>
              <p:nvPr/>
            </p:nvSpPr>
            <p:spPr>
              <a:xfrm>
                <a:off x="7032967" y="1567110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3" name="TextBox 22">
                <a:extLst>
                  <a:ext uri="{FF2B5EF4-FFF2-40B4-BE49-F238E27FC236}">
                    <a16:creationId xmlns:a16="http://schemas.microsoft.com/office/drawing/2014/main" id="{ABF00DB7-AC31-4C05-B6C8-EEBDB8AD4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967" y="1567110"/>
                <a:ext cx="302521" cy="30777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4" name="Group 433">
            <a:extLst>
              <a:ext uri="{FF2B5EF4-FFF2-40B4-BE49-F238E27FC236}">
                <a16:creationId xmlns:a16="http://schemas.microsoft.com/office/drawing/2014/main" id="{B3D7C53E-2921-4DEC-B1E1-EBDEEC632051}"/>
              </a:ext>
            </a:extLst>
          </p:cNvPr>
          <p:cNvGrpSpPr/>
          <p:nvPr/>
        </p:nvGrpSpPr>
        <p:grpSpPr>
          <a:xfrm>
            <a:off x="6106315" y="1558205"/>
            <a:ext cx="637717" cy="220036"/>
            <a:chOff x="4676775" y="1682364"/>
            <a:chExt cx="1619250" cy="693028"/>
          </a:xfrm>
        </p:grpSpPr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8F356048-268C-444C-AFCF-D03BDD62F8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B2546B43-043D-4DA6-8C14-AC745D3B889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CFC8EF41-082F-4195-9CB5-FFDE5018C0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2AC27C3-5C5C-4AB3-B4F5-2637AFA3C1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04B214DE-2B89-41E5-864A-27791C1C6F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F3594FE6-814A-4881-8569-9E619A9DD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F1978232-2181-41B0-BAF2-4A8D2F40E0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C57F9C0-4964-49E4-AF68-8B948DC77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B71F07EA-7859-4A8E-88B3-84321DFB4FC7}"/>
              </a:ext>
            </a:extLst>
          </p:cNvPr>
          <p:cNvGrpSpPr/>
          <p:nvPr/>
        </p:nvGrpSpPr>
        <p:grpSpPr>
          <a:xfrm>
            <a:off x="6129864" y="1860971"/>
            <a:ext cx="578152" cy="260166"/>
            <a:chOff x="4676775" y="1682364"/>
            <a:chExt cx="1619250" cy="693028"/>
          </a:xfrm>
        </p:grpSpPr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94E9809C-20B5-49F7-BA72-FD60045568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9091393C-EBE0-477E-A17D-E11990190705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55B9559C-A24E-41D0-B6EF-3244EFE899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4C709D29-1D98-4478-AB18-0B1E73675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0160114F-F3CA-4A79-84AA-81BA762F24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EB1BCAFB-F605-4D48-9CDD-DA2A5C461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52B218AE-983B-479D-B49D-C33ABD7AB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F3E230C8-05BE-48BE-9FA1-8ACDCBA214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0482C4D3-E2DF-48A3-BF70-1A35130FE71E}"/>
              </a:ext>
            </a:extLst>
          </p:cNvPr>
          <p:cNvCxnSpPr>
            <a:cxnSpLocks/>
          </p:cNvCxnSpPr>
          <p:nvPr/>
        </p:nvCxnSpPr>
        <p:spPr>
          <a:xfrm flipV="1">
            <a:off x="6979269" y="2098978"/>
            <a:ext cx="106164" cy="642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8D97A137-9551-4355-A6D8-F847466CFC2F}"/>
              </a:ext>
            </a:extLst>
          </p:cNvPr>
          <p:cNvSpPr txBox="1"/>
          <p:nvPr/>
        </p:nvSpPr>
        <p:spPr>
          <a:xfrm>
            <a:off x="6846691" y="304106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R</a:t>
            </a:r>
          </a:p>
        </p:txBody>
      </p: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2BA23BA6-19B5-4D17-A9AF-FD0690CB804E}"/>
              </a:ext>
            </a:extLst>
          </p:cNvPr>
          <p:cNvCxnSpPr>
            <a:cxnSpLocks/>
          </p:cNvCxnSpPr>
          <p:nvPr/>
        </p:nvCxnSpPr>
        <p:spPr>
          <a:xfrm>
            <a:off x="6708016" y="1700127"/>
            <a:ext cx="0" cy="17807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AF7FCCA3-79EF-4093-8335-659C06C6118B}"/>
              </a:ext>
            </a:extLst>
          </p:cNvPr>
          <p:cNvCxnSpPr>
            <a:cxnSpLocks/>
          </p:cNvCxnSpPr>
          <p:nvPr/>
        </p:nvCxnSpPr>
        <p:spPr>
          <a:xfrm>
            <a:off x="6986956" y="2098978"/>
            <a:ext cx="8060" cy="338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02F21066-E895-4ECF-9B3C-1CF89739EA5B}"/>
              </a:ext>
            </a:extLst>
          </p:cNvPr>
          <p:cNvCxnSpPr>
            <a:cxnSpLocks/>
          </p:cNvCxnSpPr>
          <p:nvPr/>
        </p:nvCxnSpPr>
        <p:spPr>
          <a:xfrm>
            <a:off x="6849277" y="2453011"/>
            <a:ext cx="27528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1716D29D-CA66-4865-804D-6C92CCD30804}"/>
              </a:ext>
            </a:extLst>
          </p:cNvPr>
          <p:cNvCxnSpPr>
            <a:cxnSpLocks/>
          </p:cNvCxnSpPr>
          <p:nvPr/>
        </p:nvCxnSpPr>
        <p:spPr>
          <a:xfrm flipV="1">
            <a:off x="6917720" y="2506500"/>
            <a:ext cx="143722" cy="466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498771DC-C395-4031-96D6-17CD58A73F2E}"/>
              </a:ext>
            </a:extLst>
          </p:cNvPr>
          <p:cNvCxnSpPr>
            <a:cxnSpLocks/>
          </p:cNvCxnSpPr>
          <p:nvPr/>
        </p:nvCxnSpPr>
        <p:spPr>
          <a:xfrm>
            <a:off x="6960060" y="2566364"/>
            <a:ext cx="625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2395B38B-1A2D-448B-8C82-03C33CC3B5E0}"/>
              </a:ext>
            </a:extLst>
          </p:cNvPr>
          <p:cNvCxnSpPr>
            <a:cxnSpLocks/>
          </p:cNvCxnSpPr>
          <p:nvPr/>
        </p:nvCxnSpPr>
        <p:spPr>
          <a:xfrm flipV="1">
            <a:off x="5998277" y="1342850"/>
            <a:ext cx="141851" cy="492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8C50223E-198E-4DFD-B86E-64FF423CFD8C}"/>
              </a:ext>
            </a:extLst>
          </p:cNvPr>
          <p:cNvGrpSpPr/>
          <p:nvPr/>
        </p:nvGrpSpPr>
        <p:grpSpPr>
          <a:xfrm>
            <a:off x="6145438" y="3348436"/>
            <a:ext cx="551907" cy="215412"/>
            <a:chOff x="4676775" y="1682364"/>
            <a:chExt cx="1619250" cy="693028"/>
          </a:xfrm>
        </p:grpSpPr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A0B25A49-152B-4EFA-86FB-C4A13F7A6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75012480-383D-490C-AA59-DDB1FBA18BD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31065B59-B3AF-48FB-9A93-554C00DCE3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6B6BBA63-6E1E-4C50-BEFE-428B765D28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09AD2A1F-2D2F-41FC-8872-07C777D292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D80C5DFA-D24F-4835-BBE7-679A2B316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51C1703F-DAE8-4515-B3B6-9413572CC9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7289C75A-2FF3-4B09-9FB3-011B2E9609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DC5446B4-DCC5-43BB-B369-66DF3DBBBDB9}"/>
              </a:ext>
            </a:extLst>
          </p:cNvPr>
          <p:cNvCxnSpPr>
            <a:cxnSpLocks/>
          </p:cNvCxnSpPr>
          <p:nvPr/>
        </p:nvCxnSpPr>
        <p:spPr>
          <a:xfrm flipV="1">
            <a:off x="5862050" y="4644283"/>
            <a:ext cx="301101" cy="592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5CA15F51-1DB0-42D0-91BC-04E45EA457AE}"/>
              </a:ext>
            </a:extLst>
          </p:cNvPr>
          <p:cNvCxnSpPr>
            <a:cxnSpLocks/>
          </p:cNvCxnSpPr>
          <p:nvPr/>
        </p:nvCxnSpPr>
        <p:spPr>
          <a:xfrm>
            <a:off x="6154294" y="3459616"/>
            <a:ext cx="0" cy="11946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TextBox 471">
                <a:extLst>
                  <a:ext uri="{FF2B5EF4-FFF2-40B4-BE49-F238E27FC236}">
                    <a16:creationId xmlns:a16="http://schemas.microsoft.com/office/drawing/2014/main" id="{52A0D67D-3937-4291-AE57-B0F834B749A4}"/>
                  </a:ext>
                </a:extLst>
              </p:cNvPr>
              <p:cNvSpPr txBox="1"/>
              <p:nvPr/>
            </p:nvSpPr>
            <p:spPr>
              <a:xfrm>
                <a:off x="4714505" y="1742105"/>
                <a:ext cx="14109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𝑷𝒓𝒐𝒑𝒐𝒓𝒕𝒊𝒐𝒏𝒂𝒍</m:t>
                      </m:r>
                    </m:oMath>
                  </m:oMathPara>
                </a14:m>
                <a:endParaRPr lang="en-US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472" name="TextBox 471">
                <a:extLst>
                  <a:ext uri="{FF2B5EF4-FFF2-40B4-BE49-F238E27FC236}">
                    <a16:creationId xmlns:a16="http://schemas.microsoft.com/office/drawing/2014/main" id="{52A0D67D-3937-4291-AE57-B0F834B74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505" y="1742105"/>
                <a:ext cx="1410964" cy="307777"/>
              </a:xfrm>
              <a:prstGeom prst="rect">
                <a:avLst/>
              </a:prstGeom>
              <a:blipFill>
                <a:blip r:embed="rId2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0B3B5648-405E-47C2-ADC0-74A4A777B5CA}"/>
                  </a:ext>
                </a:extLst>
              </p:cNvPr>
              <p:cNvSpPr txBox="1"/>
              <p:nvPr/>
            </p:nvSpPr>
            <p:spPr>
              <a:xfrm>
                <a:off x="4731495" y="3555616"/>
                <a:ext cx="12041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𝑰𝒏𝒕𝒆𝒈𝒓𝒂𝒕𝒆𝒓</m:t>
                      </m:r>
                    </m:oMath>
                  </m:oMathPara>
                </a14:m>
                <a:endParaRPr lang="en-US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0B3B5648-405E-47C2-ADC0-74A4A777B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495" y="3555616"/>
                <a:ext cx="1204176" cy="307777"/>
              </a:xfrm>
              <a:prstGeom prst="rect">
                <a:avLst/>
              </a:prstGeom>
              <a:blipFill>
                <a:blip r:embed="rId2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A5E99071-E04F-4B08-B2C5-5C9D8B94B7DD}"/>
                  </a:ext>
                </a:extLst>
              </p:cNvPr>
              <p:cNvSpPr txBox="1"/>
              <p:nvPr/>
            </p:nvSpPr>
            <p:spPr>
              <a:xfrm>
                <a:off x="5028135" y="4906084"/>
                <a:ext cx="1579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𝑫𝒊𝒇𝒇𝒆𝒓𝒆𝒏𝒕𝒊𝒂𝒕𝒐𝒓</m:t>
                      </m:r>
                    </m:oMath>
                  </m:oMathPara>
                </a14:m>
                <a:endParaRPr lang="en-US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A5E99071-E04F-4B08-B2C5-5C9D8B94B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135" y="4906084"/>
                <a:ext cx="1579278" cy="307777"/>
              </a:xfrm>
              <a:prstGeom prst="rect">
                <a:avLst/>
              </a:prstGeom>
              <a:blipFill>
                <a:blip r:embed="rId2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828134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57422</TotalTime>
  <Words>321</Words>
  <Application>Microsoft Office PowerPoint</Application>
  <PresentationFormat>On-screen Show (16:9)</PresentationFormat>
  <Paragraphs>154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Cambria Math</vt:lpstr>
      <vt:lpstr>Livvic</vt:lpstr>
      <vt:lpstr>Fira Sans Extra Condensed Medium</vt:lpstr>
      <vt:lpstr>Catamaran Light</vt:lpstr>
      <vt:lpstr>Arial</vt:lpstr>
      <vt:lpstr>Lao UI</vt:lpstr>
      <vt:lpstr>Calibri-Bold</vt:lpstr>
      <vt:lpstr>Engineering Project Proposal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 MEMS Actuation Based on Metal-Insulator Transition</dc:title>
  <dc:creator>黄橙子</dc:creator>
  <cp:lastModifiedBy>Sandip Mondal</cp:lastModifiedBy>
  <cp:revision>1697</cp:revision>
  <dcterms:modified xsi:type="dcterms:W3CDTF">2023-11-02T18:19:07Z</dcterms:modified>
</cp:coreProperties>
</file>