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9" r:id="rId1"/>
  </p:sldMasterIdLst>
  <p:notesMasterIdLst>
    <p:notesMasterId r:id="rId25"/>
  </p:notesMasterIdLst>
  <p:handoutMasterIdLst>
    <p:handoutMasterId r:id="rId26"/>
  </p:handoutMasterIdLst>
  <p:sldIdLst>
    <p:sldId id="599" r:id="rId2"/>
    <p:sldId id="575" r:id="rId3"/>
    <p:sldId id="576" r:id="rId4"/>
    <p:sldId id="577" r:id="rId5"/>
    <p:sldId id="578" r:id="rId6"/>
    <p:sldId id="579" r:id="rId7"/>
    <p:sldId id="580" r:id="rId8"/>
    <p:sldId id="581" r:id="rId9"/>
    <p:sldId id="582" r:id="rId10"/>
    <p:sldId id="583" r:id="rId11"/>
    <p:sldId id="584" r:id="rId12"/>
    <p:sldId id="585" r:id="rId13"/>
    <p:sldId id="586" r:id="rId14"/>
    <p:sldId id="587" r:id="rId15"/>
    <p:sldId id="588" r:id="rId16"/>
    <p:sldId id="589" r:id="rId17"/>
    <p:sldId id="590" r:id="rId18"/>
    <p:sldId id="591" r:id="rId19"/>
    <p:sldId id="592" r:id="rId20"/>
    <p:sldId id="593" r:id="rId21"/>
    <p:sldId id="594" r:id="rId22"/>
    <p:sldId id="595" r:id="rId23"/>
    <p:sldId id="596" r:id="rId24"/>
  </p:sldIdLst>
  <p:sldSz cx="9144000" cy="5143500" type="screen16x9"/>
  <p:notesSz cx="6858000" cy="9144000"/>
  <p:embeddedFontLst>
    <p:embeddedFont>
      <p:font typeface="Cambria Math" panose="02040503050406030204" pitchFamily="18" charset="0"/>
      <p:regular r:id="rId27"/>
    </p:embeddedFont>
    <p:embeddedFont>
      <p:font typeface="Catamaran Light" panose="020B0604020202020204" charset="0"/>
      <p:regular r:id="rId28"/>
      <p:bold r:id="rId29"/>
    </p:embeddedFont>
    <p:embeddedFont>
      <p:font typeface="Fira Sans Extra Condensed Medium" panose="020B0604020202020204" charset="0"/>
      <p:regular r:id="rId30"/>
      <p:bold r:id="rId31"/>
      <p:italic r:id="rId32"/>
      <p:boldItalic r:id="rId33"/>
    </p:embeddedFont>
    <p:embeddedFont>
      <p:font typeface="Livvic"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ip Mondal" initials="SM" lastIdx="1" clrIdx="0">
    <p:extLst>
      <p:ext uri="{19B8F6BF-5375-455C-9EA6-DF929625EA0E}">
        <p15:presenceInfo xmlns:p15="http://schemas.microsoft.com/office/powerpoint/2012/main" userId="f8b19755f9841b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00FF"/>
    <a:srgbClr val="0082B0"/>
    <a:srgbClr val="3F7141"/>
    <a:srgbClr val="FF9900"/>
    <a:srgbClr val="080808"/>
    <a:srgbClr val="0099CC"/>
    <a:srgbClr val="FFFF00"/>
    <a:srgbClr val="B7B7B7"/>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9A0F9-0C5B-47DB-B6D2-46E67B79B323}" v="43" dt="2023-09-05T19:45:25.279"/>
  </p1510:revLst>
</p1510:revInfo>
</file>

<file path=ppt/tableStyles.xml><?xml version="1.0" encoding="utf-8"?>
<a:tblStyleLst xmlns:a="http://schemas.openxmlformats.org/drawingml/2006/main" def="{CDE2CD75-23FF-462D-8FA4-09480D1D9082}">
  <a:tblStyle styleId="{CDE2CD75-23FF-462D-8FA4-09480D1D90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snapToGrid="0">
      <p:cViewPr>
        <p:scale>
          <a:sx n="97" d="100"/>
          <a:sy n="97" d="100"/>
        </p:scale>
        <p:origin x="424" y="-128"/>
      </p:cViewPr>
      <p:guideLst>
        <p:guide orient="horz" pos="1620"/>
        <p:guide pos="2880"/>
      </p:guideLst>
    </p:cSldViewPr>
  </p:slideViewPr>
  <p:notesTextViewPr>
    <p:cViewPr>
      <p:scale>
        <a:sx n="1" d="1"/>
        <a:sy n="1" d="1"/>
      </p:scale>
      <p:origin x="0" y="0"/>
    </p:cViewPr>
  </p:notesTextViewPr>
  <p:sorterViewPr>
    <p:cViewPr>
      <p:scale>
        <a:sx n="100" d="100"/>
        <a:sy n="100" d="100"/>
      </p:scale>
      <p:origin x="0" y="-39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avan K Suresh" userId="b02a744037a518aa" providerId="LiveId" clId="{0F29A0F9-0C5B-47DB-B6D2-46E67B79B323}"/>
    <pc:docChg chg="modSld">
      <pc:chgData name="Sravan K Suresh" userId="b02a744037a518aa" providerId="LiveId" clId="{0F29A0F9-0C5B-47DB-B6D2-46E67B79B323}" dt="2023-09-05T19:45:25.279" v="191"/>
      <pc:docMkLst>
        <pc:docMk/>
      </pc:docMkLst>
      <pc:sldChg chg="addSp delSp modSp mod">
        <pc:chgData name="Sravan K Suresh" userId="b02a744037a518aa" providerId="LiveId" clId="{0F29A0F9-0C5B-47DB-B6D2-46E67B79B323}" dt="2023-09-05T19:45:25.279" v="191"/>
        <pc:sldMkLst>
          <pc:docMk/>
          <pc:sldMk cId="1831105497" sldId="575"/>
        </pc:sldMkLst>
        <pc:grpChg chg="del mod">
          <ac:chgData name="Sravan K Suresh" userId="b02a744037a518aa" providerId="LiveId" clId="{0F29A0F9-0C5B-47DB-B6D2-46E67B79B323}" dt="2023-09-05T19:30:26.038" v="55"/>
          <ac:grpSpMkLst>
            <pc:docMk/>
            <pc:sldMk cId="1831105497" sldId="575"/>
            <ac:grpSpMk id="96" creationId="{7D6D1FA1-7EDC-6AD9-4C8C-D8864119F335}"/>
          </ac:grpSpMkLst>
        </pc:grpChg>
        <pc:grpChg chg="del mod">
          <ac:chgData name="Sravan K Suresh" userId="b02a744037a518aa" providerId="LiveId" clId="{0F29A0F9-0C5B-47DB-B6D2-46E67B79B323}" dt="2023-09-05T19:30:37.076" v="61"/>
          <ac:grpSpMkLst>
            <pc:docMk/>
            <pc:sldMk cId="1831105497" sldId="575"/>
            <ac:grpSpMk id="105" creationId="{3191B138-2F86-EFFD-8768-4A8668466B94}"/>
          </ac:grpSpMkLst>
        </pc:grpChg>
        <pc:grpChg chg="del mod">
          <ac:chgData name="Sravan K Suresh" userId="b02a744037a518aa" providerId="LiveId" clId="{0F29A0F9-0C5B-47DB-B6D2-46E67B79B323}" dt="2023-09-05T19:30:26.038" v="55"/>
          <ac:grpSpMkLst>
            <pc:docMk/>
            <pc:sldMk cId="1831105497" sldId="575"/>
            <ac:grpSpMk id="121" creationId="{C50DBAC2-6245-84F4-1146-37833A7A30B6}"/>
          </ac:grpSpMkLst>
        </pc:grpChg>
        <pc:grpChg chg="del mod">
          <ac:chgData name="Sravan K Suresh" userId="b02a744037a518aa" providerId="LiveId" clId="{0F29A0F9-0C5B-47DB-B6D2-46E67B79B323}" dt="2023-09-05T19:45:05.168" v="171"/>
          <ac:grpSpMkLst>
            <pc:docMk/>
            <pc:sldMk cId="1831105497" sldId="575"/>
            <ac:grpSpMk id="130" creationId="{31C855DA-0DF9-5E0A-6EB1-E8D2DC50C367}"/>
          </ac:grpSpMkLst>
        </pc:grpChg>
        <pc:grpChg chg="del mod">
          <ac:chgData name="Sravan K Suresh" userId="b02a744037a518aa" providerId="LiveId" clId="{0F29A0F9-0C5B-47DB-B6D2-46E67B79B323}" dt="2023-09-05T19:30:37.076" v="61"/>
          <ac:grpSpMkLst>
            <pc:docMk/>
            <pc:sldMk cId="1831105497" sldId="575"/>
            <ac:grpSpMk id="131" creationId="{7BD20E10-B8F2-19A8-DE56-D12DD302627E}"/>
          </ac:grpSpMkLst>
        </pc:grpChg>
        <pc:grpChg chg="del mod">
          <ac:chgData name="Sravan K Suresh" userId="b02a744037a518aa" providerId="LiveId" clId="{0F29A0F9-0C5B-47DB-B6D2-46E67B79B323}" dt="2023-09-05T19:30:55.792" v="65"/>
          <ac:grpSpMkLst>
            <pc:docMk/>
            <pc:sldMk cId="1831105497" sldId="575"/>
            <ac:grpSpMk id="148" creationId="{A639A193-0527-F94C-BEDD-D22F17CBEF84}"/>
          </ac:grpSpMkLst>
        </pc:grpChg>
        <pc:grpChg chg="del mod">
          <ac:chgData name="Sravan K Suresh" userId="b02a744037a518aa" providerId="LiveId" clId="{0F29A0F9-0C5B-47DB-B6D2-46E67B79B323}" dt="2023-09-05T19:44:18.009" v="127"/>
          <ac:grpSpMkLst>
            <pc:docMk/>
            <pc:sldMk cId="1831105497" sldId="575"/>
            <ac:grpSpMk id="154" creationId="{F3E72A40-35E4-FEC0-06AE-02AF57042161}"/>
          </ac:grpSpMkLst>
        </pc:grpChg>
        <pc:grpChg chg="mod">
          <ac:chgData name="Sravan K Suresh" userId="b02a744037a518aa" providerId="LiveId" clId="{0F29A0F9-0C5B-47DB-B6D2-46E67B79B323}" dt="2023-09-05T19:30:37.076" v="61"/>
          <ac:grpSpMkLst>
            <pc:docMk/>
            <pc:sldMk cId="1831105497" sldId="575"/>
            <ac:grpSpMk id="155" creationId="{28AA02E9-6C71-5EDF-1F9A-42B64E3683AF}"/>
          </ac:grpSpMkLst>
        </pc:grpChg>
        <pc:grpChg chg="del mod">
          <ac:chgData name="Sravan K Suresh" userId="b02a744037a518aa" providerId="LiveId" clId="{0F29A0F9-0C5B-47DB-B6D2-46E67B79B323}" dt="2023-09-05T19:30:56.760" v="67"/>
          <ac:grpSpMkLst>
            <pc:docMk/>
            <pc:sldMk cId="1831105497" sldId="575"/>
            <ac:grpSpMk id="159" creationId="{7B792D59-B4E1-9333-6A35-90329B48CB90}"/>
          </ac:grpSpMkLst>
        </pc:grpChg>
        <pc:grpChg chg="del mod">
          <ac:chgData name="Sravan K Suresh" userId="b02a744037a518aa" providerId="LiveId" clId="{0F29A0F9-0C5B-47DB-B6D2-46E67B79B323}" dt="2023-09-05T19:42:17.171" v="81"/>
          <ac:grpSpMkLst>
            <pc:docMk/>
            <pc:sldMk cId="1831105497" sldId="575"/>
            <ac:grpSpMk id="161" creationId="{F9CCF5B3-7A21-3B43-2ED5-6F7FF5EBE0C2}"/>
          </ac:grpSpMkLst>
        </pc:grpChg>
        <pc:grpChg chg="del mod">
          <ac:chgData name="Sravan K Suresh" userId="b02a744037a518aa" providerId="LiveId" clId="{0F29A0F9-0C5B-47DB-B6D2-46E67B79B323}" dt="2023-09-05T19:31:13.411" v="77"/>
          <ac:grpSpMkLst>
            <pc:docMk/>
            <pc:sldMk cId="1831105497" sldId="575"/>
            <ac:grpSpMk id="169" creationId="{BB023DF0-1395-EEAD-6454-9D42DF712925}"/>
          </ac:grpSpMkLst>
        </pc:grpChg>
        <pc:grpChg chg="del mod">
          <ac:chgData name="Sravan K Suresh" userId="b02a744037a518aa" providerId="LiveId" clId="{0F29A0F9-0C5B-47DB-B6D2-46E67B79B323}" dt="2023-09-05T19:45:17.120" v="187"/>
          <ac:grpSpMkLst>
            <pc:docMk/>
            <pc:sldMk cId="1831105497" sldId="575"/>
            <ac:grpSpMk id="171" creationId="{A17CBE0F-37E7-E5BA-09C7-A8603EAC4A54}"/>
          </ac:grpSpMkLst>
        </pc:grpChg>
        <pc:grpChg chg="mod">
          <ac:chgData name="Sravan K Suresh" userId="b02a744037a518aa" providerId="LiveId" clId="{0F29A0F9-0C5B-47DB-B6D2-46E67B79B323}" dt="2023-09-05T19:42:17.171" v="81"/>
          <ac:grpSpMkLst>
            <pc:docMk/>
            <pc:sldMk cId="1831105497" sldId="575"/>
            <ac:grpSpMk id="175" creationId="{5E46C7AA-FDAE-D09E-4E27-D3AB0C2F4445}"/>
          </ac:grpSpMkLst>
        </pc:grpChg>
        <pc:grpChg chg="del mod">
          <ac:chgData name="Sravan K Suresh" userId="b02a744037a518aa" providerId="LiveId" clId="{0F29A0F9-0C5B-47DB-B6D2-46E67B79B323}" dt="2023-09-05T19:43:45.358" v="91"/>
          <ac:grpSpMkLst>
            <pc:docMk/>
            <pc:sldMk cId="1831105497" sldId="575"/>
            <ac:grpSpMk id="182" creationId="{18C603D1-F1FB-F79F-627C-D78ECB6CD399}"/>
          </ac:grpSpMkLst>
        </pc:grpChg>
        <pc:grpChg chg="mod">
          <ac:chgData name="Sravan K Suresh" userId="b02a744037a518aa" providerId="LiveId" clId="{0F29A0F9-0C5B-47DB-B6D2-46E67B79B323}" dt="2023-09-05T19:43:45.358" v="91"/>
          <ac:grpSpMkLst>
            <pc:docMk/>
            <pc:sldMk cId="1831105497" sldId="575"/>
            <ac:grpSpMk id="185" creationId="{E60B64E4-66EC-5283-DBAA-78980FDB51BF}"/>
          </ac:grpSpMkLst>
        </pc:grpChg>
        <pc:grpChg chg="mod">
          <ac:chgData name="Sravan K Suresh" userId="b02a744037a518aa" providerId="LiveId" clId="{0F29A0F9-0C5B-47DB-B6D2-46E67B79B323}" dt="2023-09-05T19:43:52.583" v="102"/>
          <ac:grpSpMkLst>
            <pc:docMk/>
            <pc:sldMk cId="1831105497" sldId="575"/>
            <ac:grpSpMk id="196" creationId="{4507F5BF-3A89-43CC-EAAE-8F43738C86B3}"/>
          </ac:grpSpMkLst>
        </pc:grpChg>
        <pc:grpChg chg="mod">
          <ac:chgData name="Sravan K Suresh" userId="b02a744037a518aa" providerId="LiveId" clId="{0F29A0F9-0C5B-47DB-B6D2-46E67B79B323}" dt="2023-09-05T19:44:07.827" v="111"/>
          <ac:grpSpMkLst>
            <pc:docMk/>
            <pc:sldMk cId="1831105497" sldId="575"/>
            <ac:grpSpMk id="205" creationId="{23B990D3-EBCB-A268-57C4-322C28B88962}"/>
          </ac:grpSpMkLst>
        </pc:grpChg>
        <pc:grpChg chg="del mod">
          <ac:chgData name="Sravan K Suresh" userId="b02a744037a518aa" providerId="LiveId" clId="{0F29A0F9-0C5B-47DB-B6D2-46E67B79B323}" dt="2023-09-05T19:44:24.968" v="129"/>
          <ac:grpSpMkLst>
            <pc:docMk/>
            <pc:sldMk cId="1831105497" sldId="575"/>
            <ac:grpSpMk id="221" creationId="{E739C9D0-AE93-B2E3-4002-A4B2E7AEDF3F}"/>
          </ac:grpSpMkLst>
        </pc:grpChg>
        <pc:grpChg chg="del mod">
          <ac:chgData name="Sravan K Suresh" userId="b02a744037a518aa" providerId="LiveId" clId="{0F29A0F9-0C5B-47DB-B6D2-46E67B79B323}" dt="2023-09-05T19:44:58.725" v="166"/>
          <ac:grpSpMkLst>
            <pc:docMk/>
            <pc:sldMk cId="1831105497" sldId="575"/>
            <ac:grpSpMk id="223" creationId="{1B0A3C94-5566-1869-C279-0F440D4EC71E}"/>
          </ac:grpSpMkLst>
        </pc:grpChg>
        <pc:grpChg chg="del mod">
          <ac:chgData name="Sravan K Suresh" userId="b02a744037a518aa" providerId="LiveId" clId="{0F29A0F9-0C5B-47DB-B6D2-46E67B79B323}" dt="2023-09-05T19:44:44.052" v="148"/>
          <ac:grpSpMkLst>
            <pc:docMk/>
            <pc:sldMk cId="1831105497" sldId="575"/>
            <ac:grpSpMk id="232" creationId="{F5AFD8B1-EDB2-B93A-8FA2-73CEE1B458B3}"/>
          </ac:grpSpMkLst>
        </pc:grpChg>
        <pc:grpChg chg="del mod">
          <ac:chgData name="Sravan K Suresh" userId="b02a744037a518aa" providerId="LiveId" clId="{0F29A0F9-0C5B-47DB-B6D2-46E67B79B323}" dt="2023-09-05T19:44:44.052" v="148"/>
          <ac:grpSpMkLst>
            <pc:docMk/>
            <pc:sldMk cId="1831105497" sldId="575"/>
            <ac:grpSpMk id="242" creationId="{DE949D3B-9396-9911-705D-E9A609B1C557}"/>
          </ac:grpSpMkLst>
        </pc:grpChg>
        <pc:grpChg chg="del mod">
          <ac:chgData name="Sravan K Suresh" userId="b02a744037a518aa" providerId="LiveId" clId="{0F29A0F9-0C5B-47DB-B6D2-46E67B79B323}" dt="2023-09-05T19:44:53.882" v="150"/>
          <ac:grpSpMkLst>
            <pc:docMk/>
            <pc:sldMk cId="1831105497" sldId="575"/>
            <ac:grpSpMk id="243" creationId="{4DD86A7B-B1D3-0EA3-7AF3-1FAF7CADCA63}"/>
          </ac:grpSpMkLst>
        </pc:grpChg>
        <pc:grpChg chg="del mod">
          <ac:chgData name="Sravan K Suresh" userId="b02a744037a518aa" providerId="LiveId" clId="{0F29A0F9-0C5B-47DB-B6D2-46E67B79B323}" dt="2023-09-05T19:44:58.725" v="167"/>
          <ac:grpSpMkLst>
            <pc:docMk/>
            <pc:sldMk cId="1831105497" sldId="575"/>
            <ac:grpSpMk id="245" creationId="{E365348A-B8AC-EDB2-DEC4-CB7A5C86FC00}"/>
          </ac:grpSpMkLst>
        </pc:grpChg>
        <pc:grpChg chg="del mod">
          <ac:chgData name="Sravan K Suresh" userId="b02a744037a518aa" providerId="LiveId" clId="{0F29A0F9-0C5B-47DB-B6D2-46E67B79B323}" dt="2023-09-05T19:45:06.183" v="173"/>
          <ac:grpSpMkLst>
            <pc:docMk/>
            <pc:sldMk cId="1831105497" sldId="575"/>
            <ac:grpSpMk id="249" creationId="{9695BFD4-241F-DDA7-C22F-A8C2B6508149}"/>
          </ac:grpSpMkLst>
        </pc:grpChg>
        <pc:grpChg chg="del mod">
          <ac:chgData name="Sravan K Suresh" userId="b02a744037a518aa" providerId="LiveId" clId="{0F29A0F9-0C5B-47DB-B6D2-46E67B79B323}" dt="2023-09-05T19:45:10.878" v="176"/>
          <ac:grpSpMkLst>
            <pc:docMk/>
            <pc:sldMk cId="1831105497" sldId="575"/>
            <ac:grpSpMk id="251" creationId="{6372EAC9-0D35-E0DC-C79E-0E87C7BE284E}"/>
          </ac:grpSpMkLst>
        </pc:grpChg>
        <pc:grpChg chg="del mod">
          <ac:chgData name="Sravan K Suresh" userId="b02a744037a518aa" providerId="LiveId" clId="{0F29A0F9-0C5B-47DB-B6D2-46E67B79B323}" dt="2023-09-05T19:45:17.120" v="187"/>
          <ac:grpSpMkLst>
            <pc:docMk/>
            <pc:sldMk cId="1831105497" sldId="575"/>
            <ac:grpSpMk id="254" creationId="{AA093AF3-119E-07A5-437E-A86040D67245}"/>
          </ac:grpSpMkLst>
        </pc:grpChg>
        <pc:grpChg chg="del mod">
          <ac:chgData name="Sravan K Suresh" userId="b02a744037a518aa" providerId="LiveId" clId="{0F29A0F9-0C5B-47DB-B6D2-46E67B79B323}" dt="2023-09-05T19:45:17.824" v="189"/>
          <ac:grpSpMkLst>
            <pc:docMk/>
            <pc:sldMk cId="1831105497" sldId="575"/>
            <ac:grpSpMk id="265" creationId="{B97D985A-8BDE-8238-BCC9-E73136152EE6}"/>
          </ac:grpSpMkLst>
        </pc:grpChg>
        <pc:grpChg chg="del mod">
          <ac:chgData name="Sravan K Suresh" userId="b02a744037a518aa" providerId="LiveId" clId="{0F29A0F9-0C5B-47DB-B6D2-46E67B79B323}" dt="2023-09-05T19:45:25.279" v="191"/>
          <ac:grpSpMkLst>
            <pc:docMk/>
            <pc:sldMk cId="1831105497" sldId="575"/>
            <ac:grpSpMk id="267" creationId="{6D749A62-A3E1-3AB6-3095-BB2675A217C7}"/>
          </ac:grpSpMkLst>
        </pc:grpChg>
        <pc:grpChg chg="mod">
          <ac:chgData name="Sravan K Suresh" userId="b02a744037a518aa" providerId="LiveId" clId="{0F29A0F9-0C5B-47DB-B6D2-46E67B79B323}" dt="2023-09-05T19:45:25.279" v="191"/>
          <ac:grpSpMkLst>
            <pc:docMk/>
            <pc:sldMk cId="1831105497" sldId="575"/>
            <ac:grpSpMk id="269" creationId="{3C622FCB-3151-1BB0-EB45-368AAA185D30}"/>
          </ac:grpSpMkLst>
        </pc:grpChg>
        <pc:inkChg chg="add">
          <ac:chgData name="Sravan K Suresh" userId="b02a744037a518aa" providerId="LiveId" clId="{0F29A0F9-0C5B-47DB-B6D2-46E67B79B323}" dt="2023-09-05T19:29:35.626" v="0" actId="9405"/>
          <ac:inkMkLst>
            <pc:docMk/>
            <pc:sldMk cId="1831105497" sldId="575"/>
            <ac:inkMk id="2" creationId="{808DBA4C-B17B-62CE-2997-4E7F70C32121}"/>
          </ac:inkMkLst>
        </pc:inkChg>
        <pc:inkChg chg="add">
          <ac:chgData name="Sravan K Suresh" userId="b02a744037a518aa" providerId="LiveId" clId="{0F29A0F9-0C5B-47DB-B6D2-46E67B79B323}" dt="2023-09-05T19:29:36.974" v="1" actId="9405"/>
          <ac:inkMkLst>
            <pc:docMk/>
            <pc:sldMk cId="1831105497" sldId="575"/>
            <ac:inkMk id="3" creationId="{E50820EF-1018-81E4-229E-BD93E93BB83F}"/>
          </ac:inkMkLst>
        </pc:inkChg>
        <pc:inkChg chg="add mod">
          <ac:chgData name="Sravan K Suresh" userId="b02a744037a518aa" providerId="LiveId" clId="{0F29A0F9-0C5B-47DB-B6D2-46E67B79B323}" dt="2023-09-05T19:45:25.279" v="191"/>
          <ac:inkMkLst>
            <pc:docMk/>
            <pc:sldMk cId="1831105497" sldId="575"/>
            <ac:inkMk id="55" creationId="{8FB89756-9106-97BC-AFC9-DA703F79F848}"/>
          </ac:inkMkLst>
        </pc:inkChg>
        <pc:inkChg chg="add mod">
          <ac:chgData name="Sravan K Suresh" userId="b02a744037a518aa" providerId="LiveId" clId="{0F29A0F9-0C5B-47DB-B6D2-46E67B79B323}" dt="2023-09-05T19:45:25.279" v="191"/>
          <ac:inkMkLst>
            <pc:docMk/>
            <pc:sldMk cId="1831105497" sldId="575"/>
            <ac:inkMk id="56" creationId="{BA5F9F3C-5106-1364-6582-6E3FFBA31218}"/>
          </ac:inkMkLst>
        </pc:inkChg>
        <pc:inkChg chg="add mod">
          <ac:chgData name="Sravan K Suresh" userId="b02a744037a518aa" providerId="LiveId" clId="{0F29A0F9-0C5B-47DB-B6D2-46E67B79B323}" dt="2023-09-05T19:42:17.171" v="81"/>
          <ac:inkMkLst>
            <pc:docMk/>
            <pc:sldMk cId="1831105497" sldId="575"/>
            <ac:inkMk id="57" creationId="{CBD4139C-4149-5DDF-08CA-9C99E9C80FBB}"/>
          </ac:inkMkLst>
        </pc:inkChg>
        <pc:inkChg chg="add mod">
          <ac:chgData name="Sravan K Suresh" userId="b02a744037a518aa" providerId="LiveId" clId="{0F29A0F9-0C5B-47DB-B6D2-46E67B79B323}" dt="2023-09-05T19:42:17.171" v="81"/>
          <ac:inkMkLst>
            <pc:docMk/>
            <pc:sldMk cId="1831105497" sldId="575"/>
            <ac:inkMk id="58" creationId="{40848C99-59FA-EAEF-52FD-5C1895869739}"/>
          </ac:inkMkLst>
        </pc:inkChg>
        <pc:inkChg chg="add mod">
          <ac:chgData name="Sravan K Suresh" userId="b02a744037a518aa" providerId="LiveId" clId="{0F29A0F9-0C5B-47DB-B6D2-46E67B79B323}" dt="2023-09-05T19:42:17.171" v="81"/>
          <ac:inkMkLst>
            <pc:docMk/>
            <pc:sldMk cId="1831105497" sldId="575"/>
            <ac:inkMk id="59" creationId="{EDF16A0C-A887-17FC-2F49-D9ADDD3E398A}"/>
          </ac:inkMkLst>
        </pc:inkChg>
        <pc:inkChg chg="add mod">
          <ac:chgData name="Sravan K Suresh" userId="b02a744037a518aa" providerId="LiveId" clId="{0F29A0F9-0C5B-47DB-B6D2-46E67B79B323}" dt="2023-09-05T19:42:17.171" v="81"/>
          <ac:inkMkLst>
            <pc:docMk/>
            <pc:sldMk cId="1831105497" sldId="575"/>
            <ac:inkMk id="60" creationId="{0F7D5A01-34F2-8037-07D7-F3889D281EAB}"/>
          </ac:inkMkLst>
        </pc:inkChg>
        <pc:inkChg chg="add mod">
          <ac:chgData name="Sravan K Suresh" userId="b02a744037a518aa" providerId="LiveId" clId="{0F29A0F9-0C5B-47DB-B6D2-46E67B79B323}" dt="2023-09-05T19:30:37.076" v="61"/>
          <ac:inkMkLst>
            <pc:docMk/>
            <pc:sldMk cId="1831105497" sldId="575"/>
            <ac:inkMk id="98" creationId="{0EFDE721-9E56-DAD6-179E-F65F2316DE11}"/>
          </ac:inkMkLst>
        </pc:inkChg>
        <pc:inkChg chg="add mod">
          <ac:chgData name="Sravan K Suresh" userId="b02a744037a518aa" providerId="LiveId" clId="{0F29A0F9-0C5B-47DB-B6D2-46E67B79B323}" dt="2023-09-05T19:30:37.076" v="61"/>
          <ac:inkMkLst>
            <pc:docMk/>
            <pc:sldMk cId="1831105497" sldId="575"/>
            <ac:inkMk id="99" creationId="{7A068961-F327-C6AE-81B9-1C4F983C3CFD}"/>
          </ac:inkMkLst>
        </pc:inkChg>
        <pc:inkChg chg="add mod">
          <ac:chgData name="Sravan K Suresh" userId="b02a744037a518aa" providerId="LiveId" clId="{0F29A0F9-0C5B-47DB-B6D2-46E67B79B323}" dt="2023-09-05T19:30:37.076" v="61"/>
          <ac:inkMkLst>
            <pc:docMk/>
            <pc:sldMk cId="1831105497" sldId="575"/>
            <ac:inkMk id="103" creationId="{A644743A-CA64-4762-9A70-3AF8F6F974F4}"/>
          </ac:inkMkLst>
        </pc:inkChg>
        <pc:inkChg chg="add mod">
          <ac:chgData name="Sravan K Suresh" userId="b02a744037a518aa" providerId="LiveId" clId="{0F29A0F9-0C5B-47DB-B6D2-46E67B79B323}" dt="2023-09-05T19:30:37.076" v="61"/>
          <ac:inkMkLst>
            <pc:docMk/>
            <pc:sldMk cId="1831105497" sldId="575"/>
            <ac:inkMk id="104" creationId="{F410EFBB-97CB-3408-6B89-62167E3CAC0C}"/>
          </ac:inkMkLst>
        </pc:inkChg>
        <pc:inkChg chg="add mod">
          <ac:chgData name="Sravan K Suresh" userId="b02a744037a518aa" providerId="LiveId" clId="{0F29A0F9-0C5B-47DB-B6D2-46E67B79B323}" dt="2023-09-05T19:42:17.171" v="81"/>
          <ac:inkMkLst>
            <pc:docMk/>
            <pc:sldMk cId="1831105497" sldId="575"/>
            <ac:inkMk id="106" creationId="{60A2134E-C552-173E-2FFB-6FC99C9E941F}"/>
          </ac:inkMkLst>
        </pc:inkChg>
        <pc:inkChg chg="add mod">
          <ac:chgData name="Sravan K Suresh" userId="b02a744037a518aa" providerId="LiveId" clId="{0F29A0F9-0C5B-47DB-B6D2-46E67B79B323}" dt="2023-09-05T19:42:17.171" v="81"/>
          <ac:inkMkLst>
            <pc:docMk/>
            <pc:sldMk cId="1831105497" sldId="575"/>
            <ac:inkMk id="107" creationId="{D3D7BD8C-1E25-E18A-27BF-B491FBF57B1E}"/>
          </ac:inkMkLst>
        </pc:inkChg>
        <pc:inkChg chg="add mod">
          <ac:chgData name="Sravan K Suresh" userId="b02a744037a518aa" providerId="LiveId" clId="{0F29A0F9-0C5B-47DB-B6D2-46E67B79B323}" dt="2023-09-05T19:42:17.171" v="81"/>
          <ac:inkMkLst>
            <pc:docMk/>
            <pc:sldMk cId="1831105497" sldId="575"/>
            <ac:inkMk id="108" creationId="{4778649F-0ABC-FEC7-CCD4-52BB048599F9}"/>
          </ac:inkMkLst>
        </pc:inkChg>
        <pc:inkChg chg="add mod">
          <ac:chgData name="Sravan K Suresh" userId="b02a744037a518aa" providerId="LiveId" clId="{0F29A0F9-0C5B-47DB-B6D2-46E67B79B323}" dt="2023-09-05T19:42:17.171" v="81"/>
          <ac:inkMkLst>
            <pc:docMk/>
            <pc:sldMk cId="1831105497" sldId="575"/>
            <ac:inkMk id="109" creationId="{8D8410A2-3D7F-47FB-1C68-EBA2F2BA6D18}"/>
          </ac:inkMkLst>
        </pc:inkChg>
        <pc:inkChg chg="add mod">
          <ac:chgData name="Sravan K Suresh" userId="b02a744037a518aa" providerId="LiveId" clId="{0F29A0F9-0C5B-47DB-B6D2-46E67B79B323}" dt="2023-09-05T19:42:17.171" v="81"/>
          <ac:inkMkLst>
            <pc:docMk/>
            <pc:sldMk cId="1831105497" sldId="575"/>
            <ac:inkMk id="110" creationId="{61C10168-5176-5D69-A187-A0B79A6DB061}"/>
          </ac:inkMkLst>
        </pc:inkChg>
        <pc:inkChg chg="add mod">
          <ac:chgData name="Sravan K Suresh" userId="b02a744037a518aa" providerId="LiveId" clId="{0F29A0F9-0C5B-47DB-B6D2-46E67B79B323}" dt="2023-09-05T19:42:17.171" v="81"/>
          <ac:inkMkLst>
            <pc:docMk/>
            <pc:sldMk cId="1831105497" sldId="575"/>
            <ac:inkMk id="111" creationId="{9E4F99EB-469F-0ECF-2260-424BF43B2F59}"/>
          </ac:inkMkLst>
        </pc:inkChg>
        <pc:inkChg chg="add mod">
          <ac:chgData name="Sravan K Suresh" userId="b02a744037a518aa" providerId="LiveId" clId="{0F29A0F9-0C5B-47DB-B6D2-46E67B79B323}" dt="2023-09-05T19:42:17.171" v="81"/>
          <ac:inkMkLst>
            <pc:docMk/>
            <pc:sldMk cId="1831105497" sldId="575"/>
            <ac:inkMk id="112" creationId="{9BBA69C1-09EB-1824-BD01-27C7DA26FEC1}"/>
          </ac:inkMkLst>
        </pc:inkChg>
        <pc:inkChg chg="add mod">
          <ac:chgData name="Sravan K Suresh" userId="b02a744037a518aa" providerId="LiveId" clId="{0F29A0F9-0C5B-47DB-B6D2-46E67B79B323}" dt="2023-09-05T19:42:17.171" v="81"/>
          <ac:inkMkLst>
            <pc:docMk/>
            <pc:sldMk cId="1831105497" sldId="575"/>
            <ac:inkMk id="113" creationId="{D96E9B71-5A0E-0F83-9E49-C348D90885B9}"/>
          </ac:inkMkLst>
        </pc:inkChg>
        <pc:inkChg chg="add mod">
          <ac:chgData name="Sravan K Suresh" userId="b02a744037a518aa" providerId="LiveId" clId="{0F29A0F9-0C5B-47DB-B6D2-46E67B79B323}" dt="2023-09-05T19:42:17.171" v="81"/>
          <ac:inkMkLst>
            <pc:docMk/>
            <pc:sldMk cId="1831105497" sldId="575"/>
            <ac:inkMk id="114" creationId="{5D77E28C-AE87-ECB5-810A-40037C93E2B7}"/>
          </ac:inkMkLst>
        </pc:inkChg>
        <pc:inkChg chg="add mod">
          <ac:chgData name="Sravan K Suresh" userId="b02a744037a518aa" providerId="LiveId" clId="{0F29A0F9-0C5B-47DB-B6D2-46E67B79B323}" dt="2023-09-05T19:42:17.171" v="81"/>
          <ac:inkMkLst>
            <pc:docMk/>
            <pc:sldMk cId="1831105497" sldId="575"/>
            <ac:inkMk id="115" creationId="{6D2BDDAF-71C0-CD0F-EDA2-32FB447D848E}"/>
          </ac:inkMkLst>
        </pc:inkChg>
        <pc:inkChg chg="add mod">
          <ac:chgData name="Sravan K Suresh" userId="b02a744037a518aa" providerId="LiveId" clId="{0F29A0F9-0C5B-47DB-B6D2-46E67B79B323}" dt="2023-09-05T19:42:17.171" v="81"/>
          <ac:inkMkLst>
            <pc:docMk/>
            <pc:sldMk cId="1831105497" sldId="575"/>
            <ac:inkMk id="116" creationId="{BB53C9E0-A8BC-BB7D-C4E9-FCADC63FAAA4}"/>
          </ac:inkMkLst>
        </pc:inkChg>
        <pc:inkChg chg="add mod">
          <ac:chgData name="Sravan K Suresh" userId="b02a744037a518aa" providerId="LiveId" clId="{0F29A0F9-0C5B-47DB-B6D2-46E67B79B323}" dt="2023-09-05T19:42:17.171" v="81"/>
          <ac:inkMkLst>
            <pc:docMk/>
            <pc:sldMk cId="1831105497" sldId="575"/>
            <ac:inkMk id="117" creationId="{5D3CCBE1-88C4-BC57-47F1-4AAD0C3B632E}"/>
          </ac:inkMkLst>
        </pc:inkChg>
        <pc:inkChg chg="add mod">
          <ac:chgData name="Sravan K Suresh" userId="b02a744037a518aa" providerId="LiveId" clId="{0F29A0F9-0C5B-47DB-B6D2-46E67B79B323}" dt="2023-09-05T19:42:17.171" v="81"/>
          <ac:inkMkLst>
            <pc:docMk/>
            <pc:sldMk cId="1831105497" sldId="575"/>
            <ac:inkMk id="118" creationId="{ACDA2267-9774-92E1-7B62-6B295A9514D3}"/>
          </ac:inkMkLst>
        </pc:inkChg>
        <pc:inkChg chg="add mod">
          <ac:chgData name="Sravan K Suresh" userId="b02a744037a518aa" providerId="LiveId" clId="{0F29A0F9-0C5B-47DB-B6D2-46E67B79B323}" dt="2023-09-05T19:42:17.171" v="81"/>
          <ac:inkMkLst>
            <pc:docMk/>
            <pc:sldMk cId="1831105497" sldId="575"/>
            <ac:inkMk id="119" creationId="{2B91B383-A679-5A05-0001-25DFA0D019A0}"/>
          </ac:inkMkLst>
        </pc:inkChg>
        <pc:inkChg chg="add mod">
          <ac:chgData name="Sravan K Suresh" userId="b02a744037a518aa" providerId="LiveId" clId="{0F29A0F9-0C5B-47DB-B6D2-46E67B79B323}" dt="2023-09-05T19:42:17.171" v="81"/>
          <ac:inkMkLst>
            <pc:docMk/>
            <pc:sldMk cId="1831105497" sldId="575"/>
            <ac:inkMk id="120" creationId="{BDB752E2-0219-94CA-E4B0-8FE0D899A8A3}"/>
          </ac:inkMkLst>
        </pc:inkChg>
        <pc:inkChg chg="add mod">
          <ac:chgData name="Sravan K Suresh" userId="b02a744037a518aa" providerId="LiveId" clId="{0F29A0F9-0C5B-47DB-B6D2-46E67B79B323}" dt="2023-09-05T19:45:25.279" v="191"/>
          <ac:inkMkLst>
            <pc:docMk/>
            <pc:sldMk cId="1831105497" sldId="575"/>
            <ac:inkMk id="122" creationId="{741E69DF-8F61-52FF-7CBE-13CD7F74CF0D}"/>
          </ac:inkMkLst>
        </pc:inkChg>
        <pc:inkChg chg="add mod">
          <ac:chgData name="Sravan K Suresh" userId="b02a744037a518aa" providerId="LiveId" clId="{0F29A0F9-0C5B-47DB-B6D2-46E67B79B323}" dt="2023-09-05T19:45:25.279" v="191"/>
          <ac:inkMkLst>
            <pc:docMk/>
            <pc:sldMk cId="1831105497" sldId="575"/>
            <ac:inkMk id="123" creationId="{F056F75A-6BD5-C3AD-6891-66788A796A59}"/>
          </ac:inkMkLst>
        </pc:inkChg>
        <pc:inkChg chg="add mod">
          <ac:chgData name="Sravan K Suresh" userId="b02a744037a518aa" providerId="LiveId" clId="{0F29A0F9-0C5B-47DB-B6D2-46E67B79B323}" dt="2023-09-05T19:45:25.279" v="191"/>
          <ac:inkMkLst>
            <pc:docMk/>
            <pc:sldMk cId="1831105497" sldId="575"/>
            <ac:inkMk id="124" creationId="{6E55EB20-5BF4-5446-5590-427DB2433897}"/>
          </ac:inkMkLst>
        </pc:inkChg>
        <pc:inkChg chg="add mod">
          <ac:chgData name="Sravan K Suresh" userId="b02a744037a518aa" providerId="LiveId" clId="{0F29A0F9-0C5B-47DB-B6D2-46E67B79B323}" dt="2023-09-05T19:45:25.279" v="191"/>
          <ac:inkMkLst>
            <pc:docMk/>
            <pc:sldMk cId="1831105497" sldId="575"/>
            <ac:inkMk id="125" creationId="{9ABE2D76-9415-B68F-634D-2155811A0922}"/>
          </ac:inkMkLst>
        </pc:inkChg>
        <pc:inkChg chg="add mod">
          <ac:chgData name="Sravan K Suresh" userId="b02a744037a518aa" providerId="LiveId" clId="{0F29A0F9-0C5B-47DB-B6D2-46E67B79B323}" dt="2023-09-05T19:45:25.279" v="191"/>
          <ac:inkMkLst>
            <pc:docMk/>
            <pc:sldMk cId="1831105497" sldId="575"/>
            <ac:inkMk id="126" creationId="{3818F747-FCAC-05A3-A2C5-8A8FE258E8D3}"/>
          </ac:inkMkLst>
        </pc:inkChg>
        <pc:inkChg chg="add mod">
          <ac:chgData name="Sravan K Suresh" userId="b02a744037a518aa" providerId="LiveId" clId="{0F29A0F9-0C5B-47DB-B6D2-46E67B79B323}" dt="2023-09-05T19:45:25.279" v="191"/>
          <ac:inkMkLst>
            <pc:docMk/>
            <pc:sldMk cId="1831105497" sldId="575"/>
            <ac:inkMk id="127" creationId="{38066597-CF98-34B4-B7EB-4F3A2F9A6958}"/>
          </ac:inkMkLst>
        </pc:inkChg>
        <pc:inkChg chg="add mod">
          <ac:chgData name="Sravan K Suresh" userId="b02a744037a518aa" providerId="LiveId" clId="{0F29A0F9-0C5B-47DB-B6D2-46E67B79B323}" dt="2023-09-05T19:45:25.279" v="191"/>
          <ac:inkMkLst>
            <pc:docMk/>
            <pc:sldMk cId="1831105497" sldId="575"/>
            <ac:inkMk id="128" creationId="{E779EE09-9FC6-0AB2-D9F7-B01772E17955}"/>
          </ac:inkMkLst>
        </pc:inkChg>
        <pc:inkChg chg="add mod">
          <ac:chgData name="Sravan K Suresh" userId="b02a744037a518aa" providerId="LiveId" clId="{0F29A0F9-0C5B-47DB-B6D2-46E67B79B323}" dt="2023-09-05T19:45:25.279" v="191"/>
          <ac:inkMkLst>
            <pc:docMk/>
            <pc:sldMk cId="1831105497" sldId="575"/>
            <ac:inkMk id="129" creationId="{0E047099-674B-C4EE-85CB-49F64943E6A4}"/>
          </ac:inkMkLst>
        </pc:inkChg>
        <pc:inkChg chg="add mod">
          <ac:chgData name="Sravan K Suresh" userId="b02a744037a518aa" providerId="LiveId" clId="{0F29A0F9-0C5B-47DB-B6D2-46E67B79B323}" dt="2023-09-05T19:42:17.171" v="81"/>
          <ac:inkMkLst>
            <pc:docMk/>
            <pc:sldMk cId="1831105497" sldId="575"/>
            <ac:inkMk id="132" creationId="{2183DF3A-A9EF-CC87-41AF-9C6B09160085}"/>
          </ac:inkMkLst>
        </pc:inkChg>
        <pc:inkChg chg="add mod">
          <ac:chgData name="Sravan K Suresh" userId="b02a744037a518aa" providerId="LiveId" clId="{0F29A0F9-0C5B-47DB-B6D2-46E67B79B323}" dt="2023-09-05T19:42:17.171" v="81"/>
          <ac:inkMkLst>
            <pc:docMk/>
            <pc:sldMk cId="1831105497" sldId="575"/>
            <ac:inkMk id="133" creationId="{DE4ED686-D263-E4D9-2171-95FC41F8DE3C}"/>
          </ac:inkMkLst>
        </pc:inkChg>
        <pc:inkChg chg="add mod">
          <ac:chgData name="Sravan K Suresh" userId="b02a744037a518aa" providerId="LiveId" clId="{0F29A0F9-0C5B-47DB-B6D2-46E67B79B323}" dt="2023-09-05T19:42:17.171" v="81"/>
          <ac:inkMkLst>
            <pc:docMk/>
            <pc:sldMk cId="1831105497" sldId="575"/>
            <ac:inkMk id="134" creationId="{8F3AD6EA-B0A4-D6D7-C0EB-1929E837D053}"/>
          </ac:inkMkLst>
        </pc:inkChg>
        <pc:inkChg chg="add mod">
          <ac:chgData name="Sravan K Suresh" userId="b02a744037a518aa" providerId="LiveId" clId="{0F29A0F9-0C5B-47DB-B6D2-46E67B79B323}" dt="2023-09-05T19:42:17.171" v="81"/>
          <ac:inkMkLst>
            <pc:docMk/>
            <pc:sldMk cId="1831105497" sldId="575"/>
            <ac:inkMk id="135" creationId="{4D782345-7111-E058-60EE-DC5C181FD233}"/>
          </ac:inkMkLst>
        </pc:inkChg>
        <pc:inkChg chg="add mod">
          <ac:chgData name="Sravan K Suresh" userId="b02a744037a518aa" providerId="LiveId" clId="{0F29A0F9-0C5B-47DB-B6D2-46E67B79B323}" dt="2023-09-05T19:42:17.171" v="81"/>
          <ac:inkMkLst>
            <pc:docMk/>
            <pc:sldMk cId="1831105497" sldId="575"/>
            <ac:inkMk id="136" creationId="{7FD67FAB-5E67-D302-C5D9-4232422922D6}"/>
          </ac:inkMkLst>
        </pc:inkChg>
        <pc:inkChg chg="add mod">
          <ac:chgData name="Sravan K Suresh" userId="b02a744037a518aa" providerId="LiveId" clId="{0F29A0F9-0C5B-47DB-B6D2-46E67B79B323}" dt="2023-09-05T19:42:17.171" v="81"/>
          <ac:inkMkLst>
            <pc:docMk/>
            <pc:sldMk cId="1831105497" sldId="575"/>
            <ac:inkMk id="137" creationId="{FBC0FBCB-C351-F87B-4902-C633179F51BE}"/>
          </ac:inkMkLst>
        </pc:inkChg>
        <pc:inkChg chg="add mod">
          <ac:chgData name="Sravan K Suresh" userId="b02a744037a518aa" providerId="LiveId" clId="{0F29A0F9-0C5B-47DB-B6D2-46E67B79B323}" dt="2023-09-05T19:42:17.171" v="81"/>
          <ac:inkMkLst>
            <pc:docMk/>
            <pc:sldMk cId="1831105497" sldId="575"/>
            <ac:inkMk id="138" creationId="{0061648A-66CB-61F7-A5C7-EC64F7F05D1B}"/>
          </ac:inkMkLst>
        </pc:inkChg>
        <pc:inkChg chg="add mod">
          <ac:chgData name="Sravan K Suresh" userId="b02a744037a518aa" providerId="LiveId" clId="{0F29A0F9-0C5B-47DB-B6D2-46E67B79B323}" dt="2023-09-05T19:42:17.171" v="81"/>
          <ac:inkMkLst>
            <pc:docMk/>
            <pc:sldMk cId="1831105497" sldId="575"/>
            <ac:inkMk id="139" creationId="{6152DAA6-4997-2BBE-0039-D64E87026B6E}"/>
          </ac:inkMkLst>
        </pc:inkChg>
        <pc:inkChg chg="add mod">
          <ac:chgData name="Sravan K Suresh" userId="b02a744037a518aa" providerId="LiveId" clId="{0F29A0F9-0C5B-47DB-B6D2-46E67B79B323}" dt="2023-09-05T19:42:17.171" v="81"/>
          <ac:inkMkLst>
            <pc:docMk/>
            <pc:sldMk cId="1831105497" sldId="575"/>
            <ac:inkMk id="140" creationId="{6925B080-5EB0-7A05-6985-ABE1D6706CF8}"/>
          </ac:inkMkLst>
        </pc:inkChg>
        <pc:inkChg chg="add mod">
          <ac:chgData name="Sravan K Suresh" userId="b02a744037a518aa" providerId="LiveId" clId="{0F29A0F9-0C5B-47DB-B6D2-46E67B79B323}" dt="2023-09-05T19:42:17.171" v="81"/>
          <ac:inkMkLst>
            <pc:docMk/>
            <pc:sldMk cId="1831105497" sldId="575"/>
            <ac:inkMk id="141" creationId="{92F4737E-97FD-24B1-9F09-8DAE5AD9BF7B}"/>
          </ac:inkMkLst>
        </pc:inkChg>
        <pc:inkChg chg="add mod">
          <ac:chgData name="Sravan K Suresh" userId="b02a744037a518aa" providerId="LiveId" clId="{0F29A0F9-0C5B-47DB-B6D2-46E67B79B323}" dt="2023-09-05T19:42:17.171" v="81"/>
          <ac:inkMkLst>
            <pc:docMk/>
            <pc:sldMk cId="1831105497" sldId="575"/>
            <ac:inkMk id="142" creationId="{935EB68C-5109-FFB5-9843-0675AEAF3ECA}"/>
          </ac:inkMkLst>
        </pc:inkChg>
        <pc:inkChg chg="add mod">
          <ac:chgData name="Sravan K Suresh" userId="b02a744037a518aa" providerId="LiveId" clId="{0F29A0F9-0C5B-47DB-B6D2-46E67B79B323}" dt="2023-09-05T19:42:17.171" v="81"/>
          <ac:inkMkLst>
            <pc:docMk/>
            <pc:sldMk cId="1831105497" sldId="575"/>
            <ac:inkMk id="143" creationId="{D3C023B2-B877-3CA5-E09C-8651B0725125}"/>
          </ac:inkMkLst>
        </pc:inkChg>
        <pc:inkChg chg="add mod">
          <ac:chgData name="Sravan K Suresh" userId="b02a744037a518aa" providerId="LiveId" clId="{0F29A0F9-0C5B-47DB-B6D2-46E67B79B323}" dt="2023-09-05T19:42:17.171" v="81"/>
          <ac:inkMkLst>
            <pc:docMk/>
            <pc:sldMk cId="1831105497" sldId="575"/>
            <ac:inkMk id="144" creationId="{1DF182CB-326A-468A-BC71-FEA22C233D66}"/>
          </ac:inkMkLst>
        </pc:inkChg>
        <pc:inkChg chg="add mod">
          <ac:chgData name="Sravan K Suresh" userId="b02a744037a518aa" providerId="LiveId" clId="{0F29A0F9-0C5B-47DB-B6D2-46E67B79B323}" dt="2023-09-05T19:42:17.171" v="81"/>
          <ac:inkMkLst>
            <pc:docMk/>
            <pc:sldMk cId="1831105497" sldId="575"/>
            <ac:inkMk id="145" creationId="{37A10F87-FD91-6F36-D17A-5F8F2E970D2B}"/>
          </ac:inkMkLst>
        </pc:inkChg>
        <pc:inkChg chg="add mod">
          <ac:chgData name="Sravan K Suresh" userId="b02a744037a518aa" providerId="LiveId" clId="{0F29A0F9-0C5B-47DB-B6D2-46E67B79B323}" dt="2023-09-05T19:42:17.171" v="81"/>
          <ac:inkMkLst>
            <pc:docMk/>
            <pc:sldMk cId="1831105497" sldId="575"/>
            <ac:inkMk id="146" creationId="{A92169EA-6900-C587-53A1-9E07FA57F39D}"/>
          </ac:inkMkLst>
        </pc:inkChg>
        <pc:inkChg chg="add mod">
          <ac:chgData name="Sravan K Suresh" userId="b02a744037a518aa" providerId="LiveId" clId="{0F29A0F9-0C5B-47DB-B6D2-46E67B79B323}" dt="2023-09-05T19:42:17.171" v="81"/>
          <ac:inkMkLst>
            <pc:docMk/>
            <pc:sldMk cId="1831105497" sldId="575"/>
            <ac:inkMk id="147" creationId="{A61C3271-8B37-9A78-AE7A-9F1FB7B40402}"/>
          </ac:inkMkLst>
        </pc:inkChg>
        <pc:inkChg chg="add mod">
          <ac:chgData name="Sravan K Suresh" userId="b02a744037a518aa" providerId="LiveId" clId="{0F29A0F9-0C5B-47DB-B6D2-46E67B79B323}" dt="2023-09-05T19:30:37.076" v="61"/>
          <ac:inkMkLst>
            <pc:docMk/>
            <pc:sldMk cId="1831105497" sldId="575"/>
            <ac:inkMk id="149" creationId="{64350ACD-DD96-ADC8-BA30-BDB5E838A0E9}"/>
          </ac:inkMkLst>
        </pc:inkChg>
        <pc:inkChg chg="add mod">
          <ac:chgData name="Sravan K Suresh" userId="b02a744037a518aa" providerId="LiveId" clId="{0F29A0F9-0C5B-47DB-B6D2-46E67B79B323}" dt="2023-09-05T19:30:37.076" v="61"/>
          <ac:inkMkLst>
            <pc:docMk/>
            <pc:sldMk cId="1831105497" sldId="575"/>
            <ac:inkMk id="150" creationId="{1D6A0988-EDFC-C5DD-EDD5-A8B7C16A4AD9}"/>
          </ac:inkMkLst>
        </pc:inkChg>
        <pc:inkChg chg="add mod">
          <ac:chgData name="Sravan K Suresh" userId="b02a744037a518aa" providerId="LiveId" clId="{0F29A0F9-0C5B-47DB-B6D2-46E67B79B323}" dt="2023-09-05T19:30:37.076" v="61"/>
          <ac:inkMkLst>
            <pc:docMk/>
            <pc:sldMk cId="1831105497" sldId="575"/>
            <ac:inkMk id="151" creationId="{982A0CB8-47E3-F978-66D3-1B7D05EBAE84}"/>
          </ac:inkMkLst>
        </pc:inkChg>
        <pc:inkChg chg="add">
          <ac:chgData name="Sravan K Suresh" userId="b02a744037a518aa" providerId="LiveId" clId="{0F29A0F9-0C5B-47DB-B6D2-46E67B79B323}" dt="2023-09-05T19:30:35.648" v="59" actId="9405"/>
          <ac:inkMkLst>
            <pc:docMk/>
            <pc:sldMk cId="1831105497" sldId="575"/>
            <ac:inkMk id="152" creationId="{0715BF17-6604-D06A-0BA7-2C352D3F74FA}"/>
          </ac:inkMkLst>
        </pc:inkChg>
        <pc:inkChg chg="add mod">
          <ac:chgData name="Sravan K Suresh" userId="b02a744037a518aa" providerId="LiveId" clId="{0F29A0F9-0C5B-47DB-B6D2-46E67B79B323}" dt="2023-09-05T19:45:25.279" v="191"/>
          <ac:inkMkLst>
            <pc:docMk/>
            <pc:sldMk cId="1831105497" sldId="575"/>
            <ac:inkMk id="153" creationId="{61C7A066-588F-41C8-A39E-0AF50DFC2CB6}"/>
          </ac:inkMkLst>
        </pc:inkChg>
        <pc:inkChg chg="add mod">
          <ac:chgData name="Sravan K Suresh" userId="b02a744037a518aa" providerId="LiveId" clId="{0F29A0F9-0C5B-47DB-B6D2-46E67B79B323}" dt="2023-09-05T19:45:25.279" v="191"/>
          <ac:inkMkLst>
            <pc:docMk/>
            <pc:sldMk cId="1831105497" sldId="575"/>
            <ac:inkMk id="156" creationId="{58349FD4-A3A2-2E72-ED84-C05DB46341E0}"/>
          </ac:inkMkLst>
        </pc:inkChg>
        <pc:inkChg chg="add mod">
          <ac:chgData name="Sravan K Suresh" userId="b02a744037a518aa" providerId="LiveId" clId="{0F29A0F9-0C5B-47DB-B6D2-46E67B79B323}" dt="2023-09-05T19:45:25.279" v="191"/>
          <ac:inkMkLst>
            <pc:docMk/>
            <pc:sldMk cId="1831105497" sldId="575"/>
            <ac:inkMk id="157" creationId="{ACE4484F-12C4-8D5B-C3AD-13705884FBD7}"/>
          </ac:inkMkLst>
        </pc:inkChg>
        <pc:inkChg chg="add mod">
          <ac:chgData name="Sravan K Suresh" userId="b02a744037a518aa" providerId="LiveId" clId="{0F29A0F9-0C5B-47DB-B6D2-46E67B79B323}" dt="2023-09-05T19:42:17.171" v="81"/>
          <ac:inkMkLst>
            <pc:docMk/>
            <pc:sldMk cId="1831105497" sldId="575"/>
            <ac:inkMk id="158" creationId="{679491BA-EFCC-AB2E-066B-304F43620AA4}"/>
          </ac:inkMkLst>
        </pc:inkChg>
        <pc:inkChg chg="add mod">
          <ac:chgData name="Sravan K Suresh" userId="b02a744037a518aa" providerId="LiveId" clId="{0F29A0F9-0C5B-47DB-B6D2-46E67B79B323}" dt="2023-09-05T19:42:17.171" v="81"/>
          <ac:inkMkLst>
            <pc:docMk/>
            <pc:sldMk cId="1831105497" sldId="575"/>
            <ac:inkMk id="160" creationId="{F9029813-F037-32EE-91B9-C4FD2D358E88}"/>
          </ac:inkMkLst>
        </pc:inkChg>
        <pc:inkChg chg="add">
          <ac:chgData name="Sravan K Suresh" userId="b02a744037a518aa" providerId="LiveId" clId="{0F29A0F9-0C5B-47DB-B6D2-46E67B79B323}" dt="2023-09-05T19:30:58.434" v="68" actId="9405"/>
          <ac:inkMkLst>
            <pc:docMk/>
            <pc:sldMk cId="1831105497" sldId="575"/>
            <ac:inkMk id="162" creationId="{F74F13B4-D8FF-A45A-16E4-3921F9A82771}"/>
          </ac:inkMkLst>
        </pc:inkChg>
        <pc:inkChg chg="add mod">
          <ac:chgData name="Sravan K Suresh" userId="b02a744037a518aa" providerId="LiveId" clId="{0F29A0F9-0C5B-47DB-B6D2-46E67B79B323}" dt="2023-09-05T19:45:25.279" v="191"/>
          <ac:inkMkLst>
            <pc:docMk/>
            <pc:sldMk cId="1831105497" sldId="575"/>
            <ac:inkMk id="163" creationId="{271AEA8B-0155-C436-79D9-BFA4464BB0ED}"/>
          </ac:inkMkLst>
        </pc:inkChg>
        <pc:inkChg chg="add mod">
          <ac:chgData name="Sravan K Suresh" userId="b02a744037a518aa" providerId="LiveId" clId="{0F29A0F9-0C5B-47DB-B6D2-46E67B79B323}" dt="2023-09-05T19:45:25.279" v="191"/>
          <ac:inkMkLst>
            <pc:docMk/>
            <pc:sldMk cId="1831105497" sldId="575"/>
            <ac:inkMk id="164" creationId="{7AAEB023-0D40-CC2D-4604-0E6E56988A0A}"/>
          </ac:inkMkLst>
        </pc:inkChg>
        <pc:inkChg chg="add mod">
          <ac:chgData name="Sravan K Suresh" userId="b02a744037a518aa" providerId="LiveId" clId="{0F29A0F9-0C5B-47DB-B6D2-46E67B79B323}" dt="2023-09-05T19:45:25.279" v="191"/>
          <ac:inkMkLst>
            <pc:docMk/>
            <pc:sldMk cId="1831105497" sldId="575"/>
            <ac:inkMk id="165" creationId="{D13A0E10-B68C-5F4F-DD28-6826916D583A}"/>
          </ac:inkMkLst>
        </pc:inkChg>
        <pc:inkChg chg="add mod">
          <ac:chgData name="Sravan K Suresh" userId="b02a744037a518aa" providerId="LiveId" clId="{0F29A0F9-0C5B-47DB-B6D2-46E67B79B323}" dt="2023-09-05T19:45:25.279" v="191"/>
          <ac:inkMkLst>
            <pc:docMk/>
            <pc:sldMk cId="1831105497" sldId="575"/>
            <ac:inkMk id="166" creationId="{2BBC2D5B-5E27-7DDA-2243-6DE9D27350EF}"/>
          </ac:inkMkLst>
        </pc:inkChg>
        <pc:inkChg chg="add mod">
          <ac:chgData name="Sravan K Suresh" userId="b02a744037a518aa" providerId="LiveId" clId="{0F29A0F9-0C5B-47DB-B6D2-46E67B79B323}" dt="2023-09-05T19:45:25.279" v="191"/>
          <ac:inkMkLst>
            <pc:docMk/>
            <pc:sldMk cId="1831105497" sldId="575"/>
            <ac:inkMk id="167" creationId="{B6867717-7CE8-A888-7139-25C23A253813}"/>
          </ac:inkMkLst>
        </pc:inkChg>
        <pc:inkChg chg="add mod">
          <ac:chgData name="Sravan K Suresh" userId="b02a744037a518aa" providerId="LiveId" clId="{0F29A0F9-0C5B-47DB-B6D2-46E67B79B323}" dt="2023-09-05T19:45:25.279" v="191"/>
          <ac:inkMkLst>
            <pc:docMk/>
            <pc:sldMk cId="1831105497" sldId="575"/>
            <ac:inkMk id="168" creationId="{DB099884-1B1E-0808-AC01-F4E823A641DB}"/>
          </ac:inkMkLst>
        </pc:inkChg>
        <pc:inkChg chg="add mod">
          <ac:chgData name="Sravan K Suresh" userId="b02a744037a518aa" providerId="LiveId" clId="{0F29A0F9-0C5B-47DB-B6D2-46E67B79B323}" dt="2023-09-05T19:45:17.120" v="187"/>
          <ac:inkMkLst>
            <pc:docMk/>
            <pc:sldMk cId="1831105497" sldId="575"/>
            <ac:inkMk id="170" creationId="{C4EC6057-8E5F-F997-F683-31E199DED244}"/>
          </ac:inkMkLst>
        </pc:inkChg>
        <pc:inkChg chg="add">
          <ac:chgData name="Sravan K Suresh" userId="b02a744037a518aa" providerId="LiveId" clId="{0F29A0F9-0C5B-47DB-B6D2-46E67B79B323}" dt="2023-09-05T19:31:22.997" v="78" actId="9405"/>
          <ac:inkMkLst>
            <pc:docMk/>
            <pc:sldMk cId="1831105497" sldId="575"/>
            <ac:inkMk id="172" creationId="{58B1D2D9-16DC-6DA0-CBEB-832EE4EB78A4}"/>
          </ac:inkMkLst>
        </pc:inkChg>
        <pc:inkChg chg="add mod">
          <ac:chgData name="Sravan K Suresh" userId="b02a744037a518aa" providerId="LiveId" clId="{0F29A0F9-0C5B-47DB-B6D2-46E67B79B323}" dt="2023-09-05T19:42:17.171" v="81"/>
          <ac:inkMkLst>
            <pc:docMk/>
            <pc:sldMk cId="1831105497" sldId="575"/>
            <ac:inkMk id="173" creationId="{6DE80759-FC1C-9616-4C82-411C212350A1}"/>
          </ac:inkMkLst>
        </pc:inkChg>
        <pc:inkChg chg="add mod">
          <ac:chgData name="Sravan K Suresh" userId="b02a744037a518aa" providerId="LiveId" clId="{0F29A0F9-0C5B-47DB-B6D2-46E67B79B323}" dt="2023-09-05T19:42:17.171" v="81"/>
          <ac:inkMkLst>
            <pc:docMk/>
            <pc:sldMk cId="1831105497" sldId="575"/>
            <ac:inkMk id="174" creationId="{9128C912-B065-0E78-1E0F-091DC8BC41C9}"/>
          </ac:inkMkLst>
        </pc:inkChg>
        <pc:inkChg chg="add mod">
          <ac:chgData name="Sravan K Suresh" userId="b02a744037a518aa" providerId="LiveId" clId="{0F29A0F9-0C5B-47DB-B6D2-46E67B79B323}" dt="2023-09-05T19:43:45.358" v="91"/>
          <ac:inkMkLst>
            <pc:docMk/>
            <pc:sldMk cId="1831105497" sldId="575"/>
            <ac:inkMk id="176" creationId="{734B7FFE-2DEE-50EE-E953-44FD75BA3893}"/>
          </ac:inkMkLst>
        </pc:inkChg>
        <pc:inkChg chg="add mod">
          <ac:chgData name="Sravan K Suresh" userId="b02a744037a518aa" providerId="LiveId" clId="{0F29A0F9-0C5B-47DB-B6D2-46E67B79B323}" dt="2023-09-05T19:43:45.358" v="91"/>
          <ac:inkMkLst>
            <pc:docMk/>
            <pc:sldMk cId="1831105497" sldId="575"/>
            <ac:inkMk id="177" creationId="{0616D2F0-3318-ABBE-AB7E-9FF34062AD6F}"/>
          </ac:inkMkLst>
        </pc:inkChg>
        <pc:inkChg chg="add mod">
          <ac:chgData name="Sravan K Suresh" userId="b02a744037a518aa" providerId="LiveId" clId="{0F29A0F9-0C5B-47DB-B6D2-46E67B79B323}" dt="2023-09-05T19:43:45.358" v="91"/>
          <ac:inkMkLst>
            <pc:docMk/>
            <pc:sldMk cId="1831105497" sldId="575"/>
            <ac:inkMk id="178" creationId="{52E97BE2-7F3F-E04A-CE31-3713CDAA3968}"/>
          </ac:inkMkLst>
        </pc:inkChg>
        <pc:inkChg chg="add mod">
          <ac:chgData name="Sravan K Suresh" userId="b02a744037a518aa" providerId="LiveId" clId="{0F29A0F9-0C5B-47DB-B6D2-46E67B79B323}" dt="2023-09-05T19:43:45.358" v="91"/>
          <ac:inkMkLst>
            <pc:docMk/>
            <pc:sldMk cId="1831105497" sldId="575"/>
            <ac:inkMk id="179" creationId="{DD920864-E7BF-CE59-0B28-D85EA33B3AF5}"/>
          </ac:inkMkLst>
        </pc:inkChg>
        <pc:inkChg chg="add mod">
          <ac:chgData name="Sravan K Suresh" userId="b02a744037a518aa" providerId="LiveId" clId="{0F29A0F9-0C5B-47DB-B6D2-46E67B79B323}" dt="2023-09-05T19:43:45.358" v="91"/>
          <ac:inkMkLst>
            <pc:docMk/>
            <pc:sldMk cId="1831105497" sldId="575"/>
            <ac:inkMk id="180" creationId="{A10C4D4A-32D8-D465-EB5F-2E792F0EDE9B}"/>
          </ac:inkMkLst>
        </pc:inkChg>
        <pc:inkChg chg="add mod">
          <ac:chgData name="Sravan K Suresh" userId="b02a744037a518aa" providerId="LiveId" clId="{0F29A0F9-0C5B-47DB-B6D2-46E67B79B323}" dt="2023-09-05T19:43:45.358" v="91"/>
          <ac:inkMkLst>
            <pc:docMk/>
            <pc:sldMk cId="1831105497" sldId="575"/>
            <ac:inkMk id="181" creationId="{F4E381BE-BC8D-5D01-4D19-A72AC5088966}"/>
          </ac:inkMkLst>
        </pc:inkChg>
        <pc:inkChg chg="add mod">
          <ac:chgData name="Sravan K Suresh" userId="b02a744037a518aa" providerId="LiveId" clId="{0F29A0F9-0C5B-47DB-B6D2-46E67B79B323}" dt="2023-09-05T19:43:45.358" v="91"/>
          <ac:inkMkLst>
            <pc:docMk/>
            <pc:sldMk cId="1831105497" sldId="575"/>
            <ac:inkMk id="183" creationId="{BFD58701-21B2-F7D7-4658-2ABF8CC21226}"/>
          </ac:inkMkLst>
        </pc:inkChg>
        <pc:inkChg chg="add mod">
          <ac:chgData name="Sravan K Suresh" userId="b02a744037a518aa" providerId="LiveId" clId="{0F29A0F9-0C5B-47DB-B6D2-46E67B79B323}" dt="2023-09-05T19:43:45.358" v="91"/>
          <ac:inkMkLst>
            <pc:docMk/>
            <pc:sldMk cId="1831105497" sldId="575"/>
            <ac:inkMk id="184" creationId="{B787FE4A-DDC2-7BE9-B7C0-0B59066830BB}"/>
          </ac:inkMkLst>
        </pc:inkChg>
        <pc:inkChg chg="add mod">
          <ac:chgData name="Sravan K Suresh" userId="b02a744037a518aa" providerId="LiveId" clId="{0F29A0F9-0C5B-47DB-B6D2-46E67B79B323}" dt="2023-09-05T19:43:52.583" v="102"/>
          <ac:inkMkLst>
            <pc:docMk/>
            <pc:sldMk cId="1831105497" sldId="575"/>
            <ac:inkMk id="186" creationId="{24FEC558-5383-6FE0-7AA4-CFD789078E26}"/>
          </ac:inkMkLst>
        </pc:inkChg>
        <pc:inkChg chg="add mod">
          <ac:chgData name="Sravan K Suresh" userId="b02a744037a518aa" providerId="LiveId" clId="{0F29A0F9-0C5B-47DB-B6D2-46E67B79B323}" dt="2023-09-05T19:43:52.583" v="102"/>
          <ac:inkMkLst>
            <pc:docMk/>
            <pc:sldMk cId="1831105497" sldId="575"/>
            <ac:inkMk id="187" creationId="{0D9F9AC7-726A-5344-7294-A3B0956426B7}"/>
          </ac:inkMkLst>
        </pc:inkChg>
        <pc:inkChg chg="add mod">
          <ac:chgData name="Sravan K Suresh" userId="b02a744037a518aa" providerId="LiveId" clId="{0F29A0F9-0C5B-47DB-B6D2-46E67B79B323}" dt="2023-09-05T19:43:52.583" v="102"/>
          <ac:inkMkLst>
            <pc:docMk/>
            <pc:sldMk cId="1831105497" sldId="575"/>
            <ac:inkMk id="188" creationId="{A96CCAA8-EADA-95C6-E65B-B7A36C194006}"/>
          </ac:inkMkLst>
        </pc:inkChg>
        <pc:inkChg chg="add mod">
          <ac:chgData name="Sravan K Suresh" userId="b02a744037a518aa" providerId="LiveId" clId="{0F29A0F9-0C5B-47DB-B6D2-46E67B79B323}" dt="2023-09-05T19:43:52.583" v="102"/>
          <ac:inkMkLst>
            <pc:docMk/>
            <pc:sldMk cId="1831105497" sldId="575"/>
            <ac:inkMk id="189" creationId="{568CBC66-CE91-F427-A478-5E560917527E}"/>
          </ac:inkMkLst>
        </pc:inkChg>
        <pc:inkChg chg="add mod">
          <ac:chgData name="Sravan K Suresh" userId="b02a744037a518aa" providerId="LiveId" clId="{0F29A0F9-0C5B-47DB-B6D2-46E67B79B323}" dt="2023-09-05T19:43:52.583" v="102"/>
          <ac:inkMkLst>
            <pc:docMk/>
            <pc:sldMk cId="1831105497" sldId="575"/>
            <ac:inkMk id="190" creationId="{C2495FC6-F495-9961-8C8A-237FA76D90AE}"/>
          </ac:inkMkLst>
        </pc:inkChg>
        <pc:inkChg chg="add mod">
          <ac:chgData name="Sravan K Suresh" userId="b02a744037a518aa" providerId="LiveId" clId="{0F29A0F9-0C5B-47DB-B6D2-46E67B79B323}" dt="2023-09-05T19:43:52.583" v="102"/>
          <ac:inkMkLst>
            <pc:docMk/>
            <pc:sldMk cId="1831105497" sldId="575"/>
            <ac:inkMk id="191" creationId="{B8243061-04B4-2B02-6302-AC35A7923C10}"/>
          </ac:inkMkLst>
        </pc:inkChg>
        <pc:inkChg chg="add mod">
          <ac:chgData name="Sravan K Suresh" userId="b02a744037a518aa" providerId="LiveId" clId="{0F29A0F9-0C5B-47DB-B6D2-46E67B79B323}" dt="2023-09-05T19:43:52.583" v="102"/>
          <ac:inkMkLst>
            <pc:docMk/>
            <pc:sldMk cId="1831105497" sldId="575"/>
            <ac:inkMk id="192" creationId="{9A6E7888-5DDF-22D2-057A-F665CD4B54D0}"/>
          </ac:inkMkLst>
        </pc:inkChg>
        <pc:inkChg chg="add mod">
          <ac:chgData name="Sravan K Suresh" userId="b02a744037a518aa" providerId="LiveId" clId="{0F29A0F9-0C5B-47DB-B6D2-46E67B79B323}" dt="2023-09-05T19:43:52.583" v="102"/>
          <ac:inkMkLst>
            <pc:docMk/>
            <pc:sldMk cId="1831105497" sldId="575"/>
            <ac:inkMk id="193" creationId="{224219BC-E2A6-5A26-9AEF-0E367849BED9}"/>
          </ac:inkMkLst>
        </pc:inkChg>
        <pc:inkChg chg="add mod">
          <ac:chgData name="Sravan K Suresh" userId="b02a744037a518aa" providerId="LiveId" clId="{0F29A0F9-0C5B-47DB-B6D2-46E67B79B323}" dt="2023-09-05T19:43:52.583" v="102"/>
          <ac:inkMkLst>
            <pc:docMk/>
            <pc:sldMk cId="1831105497" sldId="575"/>
            <ac:inkMk id="194" creationId="{6F89BB04-F6A0-7366-BB3D-D52389DC0C4C}"/>
          </ac:inkMkLst>
        </pc:inkChg>
        <pc:inkChg chg="add mod">
          <ac:chgData name="Sravan K Suresh" userId="b02a744037a518aa" providerId="LiveId" clId="{0F29A0F9-0C5B-47DB-B6D2-46E67B79B323}" dt="2023-09-05T19:43:52.583" v="102"/>
          <ac:inkMkLst>
            <pc:docMk/>
            <pc:sldMk cId="1831105497" sldId="575"/>
            <ac:inkMk id="195" creationId="{07F6E2AA-5CFE-7310-C0E2-311F77A72C27}"/>
          </ac:inkMkLst>
        </pc:inkChg>
        <pc:inkChg chg="add">
          <ac:chgData name="Sravan K Suresh" userId="b02a744037a518aa" providerId="LiveId" clId="{0F29A0F9-0C5B-47DB-B6D2-46E67B79B323}" dt="2023-09-05T19:43:54.459" v="103" actId="9405"/>
          <ac:inkMkLst>
            <pc:docMk/>
            <pc:sldMk cId="1831105497" sldId="575"/>
            <ac:inkMk id="197" creationId="{3FCC939B-7A4F-9A77-5CBD-3418C1D3015A}"/>
          </ac:inkMkLst>
        </pc:inkChg>
        <pc:inkChg chg="add">
          <ac:chgData name="Sravan K Suresh" userId="b02a744037a518aa" providerId="LiveId" clId="{0F29A0F9-0C5B-47DB-B6D2-46E67B79B323}" dt="2023-09-05T19:44:03.338" v="104" actId="9405"/>
          <ac:inkMkLst>
            <pc:docMk/>
            <pc:sldMk cId="1831105497" sldId="575"/>
            <ac:inkMk id="198" creationId="{05B10B43-BE40-EB55-AD55-BF024FE74380}"/>
          </ac:inkMkLst>
        </pc:inkChg>
        <pc:inkChg chg="add mod">
          <ac:chgData name="Sravan K Suresh" userId="b02a744037a518aa" providerId="LiveId" clId="{0F29A0F9-0C5B-47DB-B6D2-46E67B79B323}" dt="2023-09-05T19:44:07.827" v="111"/>
          <ac:inkMkLst>
            <pc:docMk/>
            <pc:sldMk cId="1831105497" sldId="575"/>
            <ac:inkMk id="199" creationId="{3794AC76-DB13-D7F3-1BB4-A67FE19CA80E}"/>
          </ac:inkMkLst>
        </pc:inkChg>
        <pc:inkChg chg="add mod">
          <ac:chgData name="Sravan K Suresh" userId="b02a744037a518aa" providerId="LiveId" clId="{0F29A0F9-0C5B-47DB-B6D2-46E67B79B323}" dt="2023-09-05T19:44:07.827" v="111"/>
          <ac:inkMkLst>
            <pc:docMk/>
            <pc:sldMk cId="1831105497" sldId="575"/>
            <ac:inkMk id="200" creationId="{EC1F55A0-8271-E896-0F31-BD102213C9C9}"/>
          </ac:inkMkLst>
        </pc:inkChg>
        <pc:inkChg chg="add mod">
          <ac:chgData name="Sravan K Suresh" userId="b02a744037a518aa" providerId="LiveId" clId="{0F29A0F9-0C5B-47DB-B6D2-46E67B79B323}" dt="2023-09-05T19:44:07.827" v="111"/>
          <ac:inkMkLst>
            <pc:docMk/>
            <pc:sldMk cId="1831105497" sldId="575"/>
            <ac:inkMk id="201" creationId="{EF5A4877-5B38-F416-6B43-F48628186882}"/>
          </ac:inkMkLst>
        </pc:inkChg>
        <pc:inkChg chg="add mod">
          <ac:chgData name="Sravan K Suresh" userId="b02a744037a518aa" providerId="LiveId" clId="{0F29A0F9-0C5B-47DB-B6D2-46E67B79B323}" dt="2023-09-05T19:44:07.827" v="111"/>
          <ac:inkMkLst>
            <pc:docMk/>
            <pc:sldMk cId="1831105497" sldId="575"/>
            <ac:inkMk id="202" creationId="{0342A8C6-AB9F-6A63-95CA-BF0013CB5EBE}"/>
          </ac:inkMkLst>
        </pc:inkChg>
        <pc:inkChg chg="add mod">
          <ac:chgData name="Sravan K Suresh" userId="b02a744037a518aa" providerId="LiveId" clId="{0F29A0F9-0C5B-47DB-B6D2-46E67B79B323}" dt="2023-09-05T19:44:07.827" v="111"/>
          <ac:inkMkLst>
            <pc:docMk/>
            <pc:sldMk cId="1831105497" sldId="575"/>
            <ac:inkMk id="203" creationId="{9CE8ED31-E1D8-12E7-E12B-371EB93DA59A}"/>
          </ac:inkMkLst>
        </pc:inkChg>
        <pc:inkChg chg="add mod">
          <ac:chgData name="Sravan K Suresh" userId="b02a744037a518aa" providerId="LiveId" clId="{0F29A0F9-0C5B-47DB-B6D2-46E67B79B323}" dt="2023-09-05T19:44:07.827" v="111"/>
          <ac:inkMkLst>
            <pc:docMk/>
            <pc:sldMk cId="1831105497" sldId="575"/>
            <ac:inkMk id="204" creationId="{2E183843-C3B4-9241-F308-D58431141CC2}"/>
          </ac:inkMkLst>
        </pc:inkChg>
        <pc:inkChg chg="add mod">
          <ac:chgData name="Sravan K Suresh" userId="b02a744037a518aa" providerId="LiveId" clId="{0F29A0F9-0C5B-47DB-B6D2-46E67B79B323}" dt="2023-09-05T19:44:58.725" v="166"/>
          <ac:inkMkLst>
            <pc:docMk/>
            <pc:sldMk cId="1831105497" sldId="575"/>
            <ac:inkMk id="206" creationId="{EB5A4DA0-6657-2FD8-DCC0-4010A2248459}"/>
          </ac:inkMkLst>
        </pc:inkChg>
        <pc:inkChg chg="add del mod">
          <ac:chgData name="Sravan K Suresh" userId="b02a744037a518aa" providerId="LiveId" clId="{0F29A0F9-0C5B-47DB-B6D2-46E67B79B323}" dt="2023-09-05T19:44:58.725" v="166"/>
          <ac:inkMkLst>
            <pc:docMk/>
            <pc:sldMk cId="1831105497" sldId="575"/>
            <ac:inkMk id="207" creationId="{F7F0FDEA-D6FA-83C6-A680-47AAD51FAD80}"/>
          </ac:inkMkLst>
        </pc:inkChg>
        <pc:inkChg chg="add mod">
          <ac:chgData name="Sravan K Suresh" userId="b02a744037a518aa" providerId="LiveId" clId="{0F29A0F9-0C5B-47DB-B6D2-46E67B79B323}" dt="2023-09-05T19:45:25.279" v="191"/>
          <ac:inkMkLst>
            <pc:docMk/>
            <pc:sldMk cId="1831105497" sldId="575"/>
            <ac:inkMk id="208" creationId="{478E42C6-B121-CE44-8992-0D9A2D00BEE0}"/>
          </ac:inkMkLst>
        </pc:inkChg>
        <pc:inkChg chg="add mod">
          <ac:chgData name="Sravan K Suresh" userId="b02a744037a518aa" providerId="LiveId" clId="{0F29A0F9-0C5B-47DB-B6D2-46E67B79B323}" dt="2023-09-05T19:45:25.279" v="191"/>
          <ac:inkMkLst>
            <pc:docMk/>
            <pc:sldMk cId="1831105497" sldId="575"/>
            <ac:inkMk id="209" creationId="{20A58992-6497-981C-D403-2292CD78CCA8}"/>
          </ac:inkMkLst>
        </pc:inkChg>
        <pc:inkChg chg="add mod">
          <ac:chgData name="Sravan K Suresh" userId="b02a744037a518aa" providerId="LiveId" clId="{0F29A0F9-0C5B-47DB-B6D2-46E67B79B323}" dt="2023-09-05T19:45:25.279" v="191"/>
          <ac:inkMkLst>
            <pc:docMk/>
            <pc:sldMk cId="1831105497" sldId="575"/>
            <ac:inkMk id="210" creationId="{4D267558-AD16-FF6A-A557-AB71AC34E79D}"/>
          </ac:inkMkLst>
        </pc:inkChg>
        <pc:inkChg chg="add mod">
          <ac:chgData name="Sravan K Suresh" userId="b02a744037a518aa" providerId="LiveId" clId="{0F29A0F9-0C5B-47DB-B6D2-46E67B79B323}" dt="2023-09-05T19:45:25.279" v="191"/>
          <ac:inkMkLst>
            <pc:docMk/>
            <pc:sldMk cId="1831105497" sldId="575"/>
            <ac:inkMk id="211" creationId="{D992776C-CCDD-1DA9-31F1-ADA028DA8FF3}"/>
          </ac:inkMkLst>
        </pc:inkChg>
        <pc:inkChg chg="add mod">
          <ac:chgData name="Sravan K Suresh" userId="b02a744037a518aa" providerId="LiveId" clId="{0F29A0F9-0C5B-47DB-B6D2-46E67B79B323}" dt="2023-09-05T19:45:25.279" v="191"/>
          <ac:inkMkLst>
            <pc:docMk/>
            <pc:sldMk cId="1831105497" sldId="575"/>
            <ac:inkMk id="212" creationId="{3405BCD0-B26C-DC96-1F59-CBA36B5F70C0}"/>
          </ac:inkMkLst>
        </pc:inkChg>
        <pc:inkChg chg="add mod">
          <ac:chgData name="Sravan K Suresh" userId="b02a744037a518aa" providerId="LiveId" clId="{0F29A0F9-0C5B-47DB-B6D2-46E67B79B323}" dt="2023-09-05T19:45:25.279" v="191"/>
          <ac:inkMkLst>
            <pc:docMk/>
            <pc:sldMk cId="1831105497" sldId="575"/>
            <ac:inkMk id="213" creationId="{F7DC82D8-F757-02AF-72F5-583CEB587B46}"/>
          </ac:inkMkLst>
        </pc:inkChg>
        <pc:inkChg chg="add mod">
          <ac:chgData name="Sravan K Suresh" userId="b02a744037a518aa" providerId="LiveId" clId="{0F29A0F9-0C5B-47DB-B6D2-46E67B79B323}" dt="2023-09-05T19:45:25.279" v="191"/>
          <ac:inkMkLst>
            <pc:docMk/>
            <pc:sldMk cId="1831105497" sldId="575"/>
            <ac:inkMk id="214" creationId="{67BD6F07-37BE-A658-D139-2D4AECDA10AD}"/>
          </ac:inkMkLst>
        </pc:inkChg>
        <pc:inkChg chg="add mod">
          <ac:chgData name="Sravan K Suresh" userId="b02a744037a518aa" providerId="LiveId" clId="{0F29A0F9-0C5B-47DB-B6D2-46E67B79B323}" dt="2023-09-05T19:45:25.279" v="191"/>
          <ac:inkMkLst>
            <pc:docMk/>
            <pc:sldMk cId="1831105497" sldId="575"/>
            <ac:inkMk id="215" creationId="{5CE26D49-3EF7-60B1-5FBB-F355E2259AA6}"/>
          </ac:inkMkLst>
        </pc:inkChg>
        <pc:inkChg chg="add mod">
          <ac:chgData name="Sravan K Suresh" userId="b02a744037a518aa" providerId="LiveId" clId="{0F29A0F9-0C5B-47DB-B6D2-46E67B79B323}" dt="2023-09-05T19:45:25.279" v="191"/>
          <ac:inkMkLst>
            <pc:docMk/>
            <pc:sldMk cId="1831105497" sldId="575"/>
            <ac:inkMk id="216" creationId="{ECD203A7-3008-9A9C-663F-1A2BBC19F8C1}"/>
          </ac:inkMkLst>
        </pc:inkChg>
        <pc:inkChg chg="add mod">
          <ac:chgData name="Sravan K Suresh" userId="b02a744037a518aa" providerId="LiveId" clId="{0F29A0F9-0C5B-47DB-B6D2-46E67B79B323}" dt="2023-09-05T19:45:25.279" v="191"/>
          <ac:inkMkLst>
            <pc:docMk/>
            <pc:sldMk cId="1831105497" sldId="575"/>
            <ac:inkMk id="217" creationId="{A0A98B04-6D8C-976D-3E77-707FFE89DB73}"/>
          </ac:inkMkLst>
        </pc:inkChg>
        <pc:inkChg chg="add mod">
          <ac:chgData name="Sravan K Suresh" userId="b02a744037a518aa" providerId="LiveId" clId="{0F29A0F9-0C5B-47DB-B6D2-46E67B79B323}" dt="2023-09-05T19:45:25.279" v="191"/>
          <ac:inkMkLst>
            <pc:docMk/>
            <pc:sldMk cId="1831105497" sldId="575"/>
            <ac:inkMk id="218" creationId="{90AEDFF0-3725-17E5-A09A-28A5C6C5425E}"/>
          </ac:inkMkLst>
        </pc:inkChg>
        <pc:inkChg chg="add mod">
          <ac:chgData name="Sravan K Suresh" userId="b02a744037a518aa" providerId="LiveId" clId="{0F29A0F9-0C5B-47DB-B6D2-46E67B79B323}" dt="2023-09-05T19:45:25.279" v="191"/>
          <ac:inkMkLst>
            <pc:docMk/>
            <pc:sldMk cId="1831105497" sldId="575"/>
            <ac:inkMk id="219" creationId="{AE823134-445C-10EA-2490-DB538D68DE94}"/>
          </ac:inkMkLst>
        </pc:inkChg>
        <pc:inkChg chg="add mod">
          <ac:chgData name="Sravan K Suresh" userId="b02a744037a518aa" providerId="LiveId" clId="{0F29A0F9-0C5B-47DB-B6D2-46E67B79B323}" dt="2023-09-05T19:45:25.279" v="191"/>
          <ac:inkMkLst>
            <pc:docMk/>
            <pc:sldMk cId="1831105497" sldId="575"/>
            <ac:inkMk id="220" creationId="{B6B5E723-5564-EDA6-A083-E74884D64491}"/>
          </ac:inkMkLst>
        </pc:inkChg>
        <pc:inkChg chg="add del mod">
          <ac:chgData name="Sravan K Suresh" userId="b02a744037a518aa" providerId="LiveId" clId="{0F29A0F9-0C5B-47DB-B6D2-46E67B79B323}" dt="2023-09-05T19:44:58.725" v="159"/>
          <ac:inkMkLst>
            <pc:docMk/>
            <pc:sldMk cId="1831105497" sldId="575"/>
            <ac:inkMk id="222" creationId="{5C784774-C6C4-0FEF-EAAF-B0F605954DD4}"/>
          </ac:inkMkLst>
        </pc:inkChg>
        <pc:inkChg chg="add del mod">
          <ac:chgData name="Sravan K Suresh" userId="b02a744037a518aa" providerId="LiveId" clId="{0F29A0F9-0C5B-47DB-B6D2-46E67B79B323}" dt="2023-09-05T19:44:58.725" v="157"/>
          <ac:inkMkLst>
            <pc:docMk/>
            <pc:sldMk cId="1831105497" sldId="575"/>
            <ac:inkMk id="224" creationId="{6F89D201-9E85-DFBB-CE23-3CE9A0D44ECB}"/>
          </ac:inkMkLst>
        </pc:inkChg>
        <pc:inkChg chg="add del mod">
          <ac:chgData name="Sravan K Suresh" userId="b02a744037a518aa" providerId="LiveId" clId="{0F29A0F9-0C5B-47DB-B6D2-46E67B79B323}" dt="2023-09-05T19:44:58.725" v="158"/>
          <ac:inkMkLst>
            <pc:docMk/>
            <pc:sldMk cId="1831105497" sldId="575"/>
            <ac:inkMk id="225" creationId="{13C17036-70A7-19FB-834D-2CE48FC500F1}"/>
          </ac:inkMkLst>
        </pc:inkChg>
        <pc:inkChg chg="add del mod">
          <ac:chgData name="Sravan K Suresh" userId="b02a744037a518aa" providerId="LiveId" clId="{0F29A0F9-0C5B-47DB-B6D2-46E67B79B323}" dt="2023-09-05T19:44:58.725" v="155"/>
          <ac:inkMkLst>
            <pc:docMk/>
            <pc:sldMk cId="1831105497" sldId="575"/>
            <ac:inkMk id="226" creationId="{B8C11893-7E4B-D01B-2FE2-458C8C37CD94}"/>
          </ac:inkMkLst>
        </pc:inkChg>
        <pc:inkChg chg="add del mod">
          <ac:chgData name="Sravan K Suresh" userId="b02a744037a518aa" providerId="LiveId" clId="{0F29A0F9-0C5B-47DB-B6D2-46E67B79B323}" dt="2023-09-05T19:44:58.725" v="162"/>
          <ac:inkMkLst>
            <pc:docMk/>
            <pc:sldMk cId="1831105497" sldId="575"/>
            <ac:inkMk id="227" creationId="{AB575ABD-84B1-D8F0-F506-BD024966A5B3}"/>
          </ac:inkMkLst>
        </pc:inkChg>
        <pc:inkChg chg="add del mod">
          <ac:chgData name="Sravan K Suresh" userId="b02a744037a518aa" providerId="LiveId" clId="{0F29A0F9-0C5B-47DB-B6D2-46E67B79B323}" dt="2023-09-05T19:44:58.725" v="167"/>
          <ac:inkMkLst>
            <pc:docMk/>
            <pc:sldMk cId="1831105497" sldId="575"/>
            <ac:inkMk id="228" creationId="{8FD8CEA4-E388-CDDA-0C92-53BBED048C17}"/>
          </ac:inkMkLst>
        </pc:inkChg>
        <pc:inkChg chg="add del mod">
          <ac:chgData name="Sravan K Suresh" userId="b02a744037a518aa" providerId="LiveId" clId="{0F29A0F9-0C5B-47DB-B6D2-46E67B79B323}" dt="2023-09-05T19:44:58.725" v="153"/>
          <ac:inkMkLst>
            <pc:docMk/>
            <pc:sldMk cId="1831105497" sldId="575"/>
            <ac:inkMk id="229" creationId="{64A53F32-0DF0-0AFD-C501-238E0857C628}"/>
          </ac:inkMkLst>
        </pc:inkChg>
        <pc:inkChg chg="add del mod">
          <ac:chgData name="Sravan K Suresh" userId="b02a744037a518aa" providerId="LiveId" clId="{0F29A0F9-0C5B-47DB-B6D2-46E67B79B323}" dt="2023-09-05T19:44:58.725" v="154"/>
          <ac:inkMkLst>
            <pc:docMk/>
            <pc:sldMk cId="1831105497" sldId="575"/>
            <ac:inkMk id="230" creationId="{CDC4900B-4909-22E6-77D2-47EFEAEB2081}"/>
          </ac:inkMkLst>
        </pc:inkChg>
        <pc:inkChg chg="add del mod">
          <ac:chgData name="Sravan K Suresh" userId="b02a744037a518aa" providerId="LiveId" clId="{0F29A0F9-0C5B-47DB-B6D2-46E67B79B323}" dt="2023-09-05T19:44:58.725" v="165"/>
          <ac:inkMkLst>
            <pc:docMk/>
            <pc:sldMk cId="1831105497" sldId="575"/>
            <ac:inkMk id="231" creationId="{578F93DA-CEEB-9BDD-9421-D1BE4CB00E47}"/>
          </ac:inkMkLst>
        </pc:inkChg>
        <pc:inkChg chg="add mod">
          <ac:chgData name="Sravan K Suresh" userId="b02a744037a518aa" providerId="LiveId" clId="{0F29A0F9-0C5B-47DB-B6D2-46E67B79B323}" dt="2023-09-05T19:45:25.279" v="191"/>
          <ac:inkMkLst>
            <pc:docMk/>
            <pc:sldMk cId="1831105497" sldId="575"/>
            <ac:inkMk id="233" creationId="{FF67E03D-083A-27EB-06E4-352241F9FB50}"/>
          </ac:inkMkLst>
        </pc:inkChg>
        <pc:inkChg chg="add mod">
          <ac:chgData name="Sravan K Suresh" userId="b02a744037a518aa" providerId="LiveId" clId="{0F29A0F9-0C5B-47DB-B6D2-46E67B79B323}" dt="2023-09-05T19:45:25.279" v="191"/>
          <ac:inkMkLst>
            <pc:docMk/>
            <pc:sldMk cId="1831105497" sldId="575"/>
            <ac:inkMk id="234" creationId="{D40FA698-33EC-6CE5-293A-2B544D503F6C}"/>
          </ac:inkMkLst>
        </pc:inkChg>
        <pc:inkChg chg="add del mod">
          <ac:chgData name="Sravan K Suresh" userId="b02a744037a518aa" providerId="LiveId" clId="{0F29A0F9-0C5B-47DB-B6D2-46E67B79B323}" dt="2023-09-05T19:44:58.725" v="151"/>
          <ac:inkMkLst>
            <pc:docMk/>
            <pc:sldMk cId="1831105497" sldId="575"/>
            <ac:inkMk id="235" creationId="{F1EB8AAC-80A1-B036-D448-9EB2BD1AC3D2}"/>
          </ac:inkMkLst>
        </pc:inkChg>
        <pc:inkChg chg="add del mod">
          <ac:chgData name="Sravan K Suresh" userId="b02a744037a518aa" providerId="LiveId" clId="{0F29A0F9-0C5B-47DB-B6D2-46E67B79B323}" dt="2023-09-05T19:44:58.725" v="160"/>
          <ac:inkMkLst>
            <pc:docMk/>
            <pc:sldMk cId="1831105497" sldId="575"/>
            <ac:inkMk id="236" creationId="{F24B8310-9808-32DA-086E-C5FDE29C7ED9}"/>
          </ac:inkMkLst>
        </pc:inkChg>
        <pc:inkChg chg="add del mod">
          <ac:chgData name="Sravan K Suresh" userId="b02a744037a518aa" providerId="LiveId" clId="{0F29A0F9-0C5B-47DB-B6D2-46E67B79B323}" dt="2023-09-05T19:44:58.725" v="156"/>
          <ac:inkMkLst>
            <pc:docMk/>
            <pc:sldMk cId="1831105497" sldId="575"/>
            <ac:inkMk id="237" creationId="{BF02901E-A5BC-1A66-7FBE-126595265154}"/>
          </ac:inkMkLst>
        </pc:inkChg>
        <pc:inkChg chg="add del mod">
          <ac:chgData name="Sravan K Suresh" userId="b02a744037a518aa" providerId="LiveId" clId="{0F29A0F9-0C5B-47DB-B6D2-46E67B79B323}" dt="2023-09-05T19:44:58.725" v="161"/>
          <ac:inkMkLst>
            <pc:docMk/>
            <pc:sldMk cId="1831105497" sldId="575"/>
            <ac:inkMk id="238" creationId="{5023D6F8-F485-AA8B-F71F-AFE1F5227234}"/>
          </ac:inkMkLst>
        </pc:inkChg>
        <pc:inkChg chg="add del mod">
          <ac:chgData name="Sravan K Suresh" userId="b02a744037a518aa" providerId="LiveId" clId="{0F29A0F9-0C5B-47DB-B6D2-46E67B79B323}" dt="2023-09-05T19:44:58.725" v="163"/>
          <ac:inkMkLst>
            <pc:docMk/>
            <pc:sldMk cId="1831105497" sldId="575"/>
            <ac:inkMk id="239" creationId="{E534EB02-2979-970C-730F-627CA1D57D41}"/>
          </ac:inkMkLst>
        </pc:inkChg>
        <pc:inkChg chg="add del mod">
          <ac:chgData name="Sravan K Suresh" userId="b02a744037a518aa" providerId="LiveId" clId="{0F29A0F9-0C5B-47DB-B6D2-46E67B79B323}" dt="2023-09-05T19:44:58.725" v="164"/>
          <ac:inkMkLst>
            <pc:docMk/>
            <pc:sldMk cId="1831105497" sldId="575"/>
            <ac:inkMk id="240" creationId="{CC8C41F4-43B1-3436-9758-3228A97D5F09}"/>
          </ac:inkMkLst>
        </pc:inkChg>
        <pc:inkChg chg="add mod">
          <ac:chgData name="Sravan K Suresh" userId="b02a744037a518aa" providerId="LiveId" clId="{0F29A0F9-0C5B-47DB-B6D2-46E67B79B323}" dt="2023-09-05T19:44:58.725" v="167"/>
          <ac:inkMkLst>
            <pc:docMk/>
            <pc:sldMk cId="1831105497" sldId="575"/>
            <ac:inkMk id="241" creationId="{BA6D0C7B-79E7-570B-88EA-04D9FFA2DD97}"/>
          </ac:inkMkLst>
        </pc:inkChg>
        <pc:inkChg chg="add del mod">
          <ac:chgData name="Sravan K Suresh" userId="b02a744037a518aa" providerId="LiveId" clId="{0F29A0F9-0C5B-47DB-B6D2-46E67B79B323}" dt="2023-09-05T19:44:58.725" v="152"/>
          <ac:inkMkLst>
            <pc:docMk/>
            <pc:sldMk cId="1831105497" sldId="575"/>
            <ac:inkMk id="244" creationId="{636957A8-00E7-7331-0932-61328EDFB369}"/>
          </ac:inkMkLst>
        </pc:inkChg>
        <pc:inkChg chg="add mod">
          <ac:chgData name="Sravan K Suresh" userId="b02a744037a518aa" providerId="LiveId" clId="{0F29A0F9-0C5B-47DB-B6D2-46E67B79B323}" dt="2023-09-05T19:45:25.279" v="191"/>
          <ac:inkMkLst>
            <pc:docMk/>
            <pc:sldMk cId="1831105497" sldId="575"/>
            <ac:inkMk id="246" creationId="{2D00AC0F-BAA7-E182-7425-2DF537E7F52E}"/>
          </ac:inkMkLst>
        </pc:inkChg>
        <pc:inkChg chg="add mod">
          <ac:chgData name="Sravan K Suresh" userId="b02a744037a518aa" providerId="LiveId" clId="{0F29A0F9-0C5B-47DB-B6D2-46E67B79B323}" dt="2023-09-05T19:45:25.279" v="191"/>
          <ac:inkMkLst>
            <pc:docMk/>
            <pc:sldMk cId="1831105497" sldId="575"/>
            <ac:inkMk id="247" creationId="{A799BD27-5FEB-3404-1E3C-CEF369EAC8BC}"/>
          </ac:inkMkLst>
        </pc:inkChg>
        <pc:inkChg chg="add mod">
          <ac:chgData name="Sravan K Suresh" userId="b02a744037a518aa" providerId="LiveId" clId="{0F29A0F9-0C5B-47DB-B6D2-46E67B79B323}" dt="2023-09-05T19:45:25.279" v="191"/>
          <ac:inkMkLst>
            <pc:docMk/>
            <pc:sldMk cId="1831105497" sldId="575"/>
            <ac:inkMk id="248" creationId="{2B690A8A-661A-6EE5-18B0-2BF4B6B0F97F}"/>
          </ac:inkMkLst>
        </pc:inkChg>
        <pc:inkChg chg="add mod">
          <ac:chgData name="Sravan K Suresh" userId="b02a744037a518aa" providerId="LiveId" clId="{0F29A0F9-0C5B-47DB-B6D2-46E67B79B323}" dt="2023-09-05T19:45:25.279" v="191"/>
          <ac:inkMkLst>
            <pc:docMk/>
            <pc:sldMk cId="1831105497" sldId="575"/>
            <ac:inkMk id="250" creationId="{AE56F261-9DC5-BD49-93BB-3B5B6E033B22}"/>
          </ac:inkMkLst>
        </pc:inkChg>
        <pc:inkChg chg="add mod">
          <ac:chgData name="Sravan K Suresh" userId="b02a744037a518aa" providerId="LiveId" clId="{0F29A0F9-0C5B-47DB-B6D2-46E67B79B323}" dt="2023-09-05T19:45:25.279" v="191"/>
          <ac:inkMkLst>
            <pc:docMk/>
            <pc:sldMk cId="1831105497" sldId="575"/>
            <ac:inkMk id="252" creationId="{753D2EA1-0ED9-4F60-B7BB-D26FA352324F}"/>
          </ac:inkMkLst>
        </pc:inkChg>
        <pc:inkChg chg="add mod">
          <ac:chgData name="Sravan K Suresh" userId="b02a744037a518aa" providerId="LiveId" clId="{0F29A0F9-0C5B-47DB-B6D2-46E67B79B323}" dt="2023-09-05T19:45:25.279" v="191"/>
          <ac:inkMkLst>
            <pc:docMk/>
            <pc:sldMk cId="1831105497" sldId="575"/>
            <ac:inkMk id="253" creationId="{4EED1E73-7301-171B-7863-54588416B8C5}"/>
          </ac:inkMkLst>
        </pc:inkChg>
        <pc:inkChg chg="add mod">
          <ac:chgData name="Sravan K Suresh" userId="b02a744037a518aa" providerId="LiveId" clId="{0F29A0F9-0C5B-47DB-B6D2-46E67B79B323}" dt="2023-09-05T19:45:25.279" v="191"/>
          <ac:inkMkLst>
            <pc:docMk/>
            <pc:sldMk cId="1831105497" sldId="575"/>
            <ac:inkMk id="255" creationId="{048B5E31-A9B2-7B45-7727-2CB30CA98DA9}"/>
          </ac:inkMkLst>
        </pc:inkChg>
        <pc:inkChg chg="add mod">
          <ac:chgData name="Sravan K Suresh" userId="b02a744037a518aa" providerId="LiveId" clId="{0F29A0F9-0C5B-47DB-B6D2-46E67B79B323}" dt="2023-09-05T19:45:25.279" v="191"/>
          <ac:inkMkLst>
            <pc:docMk/>
            <pc:sldMk cId="1831105497" sldId="575"/>
            <ac:inkMk id="256" creationId="{A3D4719F-F2BA-4585-B0D4-DE5D391BDA52}"/>
          </ac:inkMkLst>
        </pc:inkChg>
        <pc:inkChg chg="add mod">
          <ac:chgData name="Sravan K Suresh" userId="b02a744037a518aa" providerId="LiveId" clId="{0F29A0F9-0C5B-47DB-B6D2-46E67B79B323}" dt="2023-09-05T19:45:25.279" v="191"/>
          <ac:inkMkLst>
            <pc:docMk/>
            <pc:sldMk cId="1831105497" sldId="575"/>
            <ac:inkMk id="257" creationId="{493DBDEC-79A4-6E86-0BB8-CA2A56BEE628}"/>
          </ac:inkMkLst>
        </pc:inkChg>
        <pc:inkChg chg="add mod">
          <ac:chgData name="Sravan K Suresh" userId="b02a744037a518aa" providerId="LiveId" clId="{0F29A0F9-0C5B-47DB-B6D2-46E67B79B323}" dt="2023-09-05T19:45:25.279" v="191"/>
          <ac:inkMkLst>
            <pc:docMk/>
            <pc:sldMk cId="1831105497" sldId="575"/>
            <ac:inkMk id="258" creationId="{38DF6973-3AC0-1461-F9F8-6F0E54E1BCE3}"/>
          </ac:inkMkLst>
        </pc:inkChg>
        <pc:inkChg chg="add mod">
          <ac:chgData name="Sravan K Suresh" userId="b02a744037a518aa" providerId="LiveId" clId="{0F29A0F9-0C5B-47DB-B6D2-46E67B79B323}" dt="2023-09-05T19:45:25.279" v="191"/>
          <ac:inkMkLst>
            <pc:docMk/>
            <pc:sldMk cId="1831105497" sldId="575"/>
            <ac:inkMk id="259" creationId="{AEAE06B3-BCD2-93E3-C391-4CF35859E8F0}"/>
          </ac:inkMkLst>
        </pc:inkChg>
        <pc:inkChg chg="add mod">
          <ac:chgData name="Sravan K Suresh" userId="b02a744037a518aa" providerId="LiveId" clId="{0F29A0F9-0C5B-47DB-B6D2-46E67B79B323}" dt="2023-09-05T19:45:25.279" v="191"/>
          <ac:inkMkLst>
            <pc:docMk/>
            <pc:sldMk cId="1831105497" sldId="575"/>
            <ac:inkMk id="260" creationId="{A8AAAA7B-A2FA-01A5-F6D6-6164CCCE2988}"/>
          </ac:inkMkLst>
        </pc:inkChg>
        <pc:inkChg chg="add mod">
          <ac:chgData name="Sravan K Suresh" userId="b02a744037a518aa" providerId="LiveId" clId="{0F29A0F9-0C5B-47DB-B6D2-46E67B79B323}" dt="2023-09-05T19:45:25.279" v="191"/>
          <ac:inkMkLst>
            <pc:docMk/>
            <pc:sldMk cId="1831105497" sldId="575"/>
            <ac:inkMk id="261" creationId="{FFF17DE7-6F70-A82B-8A68-2418D46F7A4B}"/>
          </ac:inkMkLst>
        </pc:inkChg>
        <pc:inkChg chg="add mod">
          <ac:chgData name="Sravan K Suresh" userId="b02a744037a518aa" providerId="LiveId" clId="{0F29A0F9-0C5B-47DB-B6D2-46E67B79B323}" dt="2023-09-05T19:45:25.279" v="191"/>
          <ac:inkMkLst>
            <pc:docMk/>
            <pc:sldMk cId="1831105497" sldId="575"/>
            <ac:inkMk id="262" creationId="{ACCC6A37-2F54-EBE4-2A37-A043FB7545EB}"/>
          </ac:inkMkLst>
        </pc:inkChg>
        <pc:inkChg chg="add mod">
          <ac:chgData name="Sravan K Suresh" userId="b02a744037a518aa" providerId="LiveId" clId="{0F29A0F9-0C5B-47DB-B6D2-46E67B79B323}" dt="2023-09-05T19:45:25.279" v="191"/>
          <ac:inkMkLst>
            <pc:docMk/>
            <pc:sldMk cId="1831105497" sldId="575"/>
            <ac:inkMk id="263" creationId="{04D59843-FE05-5AD9-EFBA-1FA9B210088D}"/>
          </ac:inkMkLst>
        </pc:inkChg>
        <pc:inkChg chg="add mod">
          <ac:chgData name="Sravan K Suresh" userId="b02a744037a518aa" providerId="LiveId" clId="{0F29A0F9-0C5B-47DB-B6D2-46E67B79B323}" dt="2023-09-05T19:45:25.279" v="191"/>
          <ac:inkMkLst>
            <pc:docMk/>
            <pc:sldMk cId="1831105497" sldId="575"/>
            <ac:inkMk id="264" creationId="{04F5287E-8A0A-F545-0029-5A5F27458079}"/>
          </ac:inkMkLst>
        </pc:inkChg>
        <pc:inkChg chg="add mod">
          <ac:chgData name="Sravan K Suresh" userId="b02a744037a518aa" providerId="LiveId" clId="{0F29A0F9-0C5B-47DB-B6D2-46E67B79B323}" dt="2023-09-05T19:45:25.279" v="191"/>
          <ac:inkMkLst>
            <pc:docMk/>
            <pc:sldMk cId="1831105497" sldId="575"/>
            <ac:inkMk id="266" creationId="{B7093BAF-0D1D-02AF-9A3A-744B8AFF5C67}"/>
          </ac:inkMkLst>
        </pc:inkChg>
        <pc:inkChg chg="add mod">
          <ac:chgData name="Sravan K Suresh" userId="b02a744037a518aa" providerId="LiveId" clId="{0F29A0F9-0C5B-47DB-B6D2-46E67B79B323}" dt="2023-09-05T19:45:25.279" v="191"/>
          <ac:inkMkLst>
            <pc:docMk/>
            <pc:sldMk cId="1831105497" sldId="575"/>
            <ac:inkMk id="268" creationId="{816A8C5C-75DA-4F51-F438-C16327CD8FD5}"/>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905C396-FCBF-4FB4-A5D9-E2CEC2B417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4ADD8B70-0612-43DC-81A4-3F5B33F367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15D112-AFDF-4EB7-A586-41878A3FA195}" type="datetimeFigureOut">
              <a:rPr lang="en-US" smtClean="0"/>
              <a:t>9/6/2023</a:t>
            </a:fld>
            <a:endParaRPr lang="en-US"/>
          </a:p>
        </p:txBody>
      </p:sp>
      <p:sp>
        <p:nvSpPr>
          <p:cNvPr id="4" name="页脚占位符 3">
            <a:extLst>
              <a:ext uri="{FF2B5EF4-FFF2-40B4-BE49-F238E27FC236}">
                <a16:creationId xmlns:a16="http://schemas.microsoft.com/office/drawing/2014/main" id="{1E33AA10-13A0-44FB-B962-C01EAA69DF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5" name="灯片编号占位符 4">
            <a:extLst>
              <a:ext uri="{FF2B5EF4-FFF2-40B4-BE49-F238E27FC236}">
                <a16:creationId xmlns:a16="http://schemas.microsoft.com/office/drawing/2014/main" id="{60F68A77-867D-4244-A406-9F8E059A6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808BBD-B26A-4E8E-B1A8-28CEA5335C6F}" type="slidenum">
              <a:rPr lang="en-US" smtClean="0"/>
              <a:t>‹#›</a:t>
            </a:fld>
            <a:endParaRPr lang="en-US"/>
          </a:p>
        </p:txBody>
      </p:sp>
    </p:spTree>
    <p:extLst>
      <p:ext uri="{BB962C8B-B14F-4D97-AF65-F5344CB8AC3E}">
        <p14:creationId xmlns:p14="http://schemas.microsoft.com/office/powerpoint/2010/main" val="3415444947"/>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35.626"/>
    </inkml:context>
    <inkml:brush xml:id="br0">
      <inkml:brushProperty name="width" value="0.035" units="cm"/>
      <inkml:brushProperty name="height" value="0.035" units="cm"/>
    </inkml:brush>
  </inkml:definitions>
  <inkml:trace contextRef="#ctx0" brushRef="#br0">339 15 10248 0 0,'0'0'2924'0'0,"-5"-2"-2151"0"0,0-2-553 0 0,4 3-180 0 0,-1 0-1 0 0,1 0 0 0 0,0 0 0 0 0,-1 1 0 0 0,1-1 0 0 0,-1 0 1 0 0,1 1-1 0 0,-1-1 0 0 0,0 1 0 0 0,1-1 0 0 0,-1 1 1 0 0,1 0-1 0 0,-1 0 0 0 0,0 0 0 0 0,1-1 0 0 0,-1 2 0 0 0,0-1 1 0 0,1 0-1 0 0,-1 0 0 0 0,0 0 0 0 0,1 1 0 0 0,-1-1 1 0 0,1 1-1 0 0,-3 0 0 0 0,-11 3 147 0 0,-12 2 56 0 0,-1 4 115 0 0,0 3-96 0 0,17-5-141 0 0,0 3 16 0 0,10-10-124 0 0,-1 1 0 0 0,2 0 1 0 0,-1 0-1 0 0,0 0 0 0 0,0 0 0 0 0,1 0 0 0 0,-1 0 0 0 0,1 0 1 0 0,-1 1-1 0 0,1-1 0 0 0,0 0 0 0 0,0 0 0 0 0,0 3 1 0 0,0 8 0 0 0,-1-1 5 0 0,-22 194 318 0 0,-11 3-274 0 0,28-176-58 0 0,-5 32 46 0 0,-4 110 0 0 0,15-164-45 0 0,-1 215 34 0 0,16 31 116 0 0,-12-212-147 0 0,9 196 64 0 0,-22 290 286 0 0,-28-1-76 0 0,-12 393 193 0 0,67-346-187 0 0,22-6-66 0 0,-33-460-139 0 0,0 80 32 0 0,-16 363 402 0 0,-16 27 122 0 0,29-402-225 0 0,-2 32 548 0 0,-5-196-785 0 0,3-14-131 0 0,0 0 1 0 0,1 1-1 0 0,-1-1 1 0 0,1 0-1 0 0,-1 1 1 0 0,1-1-1 0 0,0 1 1 0 0,-1-1-1 0 0,1 1 0 0 0,0-1 1 0 0,0 2-1 0 0,-7 8 840 0 0,7-25-924 0 0,0 5-2860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35.648"/>
    </inkml:context>
    <inkml:brush xml:id="br0">
      <inkml:brushProperty name="width" value="0.035" units="cm"/>
      <inkml:brushProperty name="height" value="0.035" units="cm"/>
    </inkml:brush>
  </inkml:definitions>
  <inkml:trace contextRef="#ctx0" brushRef="#br0">0 0 12864 0 0,'0'0'24'0'0,"4"47"8"0"0,-4-28-40 0 0,-4 52 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15.171"/>
    </inkml:context>
    <inkml:brush xml:id="br0">
      <inkml:brushProperty name="width" value="0.035" units="cm"/>
      <inkml:brushProperty name="height" value="0.035" units="cm"/>
    </inkml:brush>
  </inkml:definitions>
  <inkml:trace contextRef="#ctx0" brushRef="#br0">1 236 13056 0 0,'0'0'3233'0'0,"1"4"-2521"0"0,0 0-642 0 0,0 0 1 0 0,1 0 0 0 0,0 0-1 0 0,0 0 1 0 0,0-1 0 0 0,4 7-1 0 0,24 29 178 0 0,28 38-56 0 0,-4 14 33 0 0,31 43 462 0 0,-19-61 105 0 0,-65-72-766 0 0,0 1-1 0 0,0-1 1 0 0,1 1-1 0 0,-1-1 1 0 0,1 0-1 0 0,-1 0 1 0 0,1 1-1 0 0,-1-1 1 0 0,1 0-1 0 0,0 0 1 0 0,0-1-1 0 0,-1 1 1 0 0,1 0-1 0 0,2 0 0 0 0,0 0 24 0 0,0 1 128 0 0,-4-19-124 0 0,-1 1 0 0 0,-1 0-1 0 0,0-1 1 0 0,-2 1-1 0 0,1 0 1 0 0,-8-18 0 0 0,-51-101 223 0 0,46 105-210 0 0,-2-6-34 0 0,-3-4 1 0 0,-22-59-1 0 0,37 82-17 0 0,0 0-1 0 0,1-1 0 0 0,-4-26 1 0 0,8 38-6 0 0,0 1 1 0 0,1 0 0 0 0,0-1 0 0 0,0 1 0 0 0,0 0 0 0 0,1 0 0 0 0,0-1 0 0 0,0 1 0 0 0,0 0-1 0 0,0 0 1 0 0,1 0 0 0 0,0 0 0 0 0,0 0 0 0 0,0 0 0 0 0,1 1 0 0 0,4-7 0 0 0,-4 6 3 0 0,1 1 1 0 0,0-1 0 0 0,0 1 0 0 0,0 0 0 0 0,1 0-1 0 0,-1 1 1 0 0,11-7 0 0 0,-13 9-9 0 0,1 0 0 0 0,0 0 0 0 0,-1 0 1 0 0,1 0-1 0 0,0 1 0 0 0,0-1 0 0 0,0 1 0 0 0,-1 0 0 0 0,1-1 0 0 0,0 2 1 0 0,0-1-1 0 0,0 0 0 0 0,0 0 0 0 0,-1 1 0 0 0,1-1 0 0 0,0 1 0 0 0,0 0 1 0 0,3 2-1 0 0,2 1 4 0 0,0 0 0 0 0,0 0 0 0 0,0 1 1 0 0,-1 1-1 0 0,0-1 0 0 0,0 1 0 0 0,-1 0 0 0 0,1 1 1 0 0,-1-1-1 0 0,-1 1 0 0 0,7 10 0 0 0,-5-6 7 0 0,0 0 1 0 0,-1 1-1 0 0,0-1 0 0 0,-1 1 0 0 0,-1 1 0 0 0,0-1 0 0 0,3 15 1 0 0,9 83 4 0 0,-12-71-12 0 0,-1 0 14 0 0,0 0 0 0 0,-3 0 0 0 0,-8 67 0 0 0,7-93-19 0 0,1-4 1 0 0,-1-1-1 0 0,-1 1 1 0 0,1 0-1 0 0,-1-1 1 0 0,-1 1-1 0 0,0-1 1 0 0,0 0-1 0 0,0 0 1 0 0,-1 0-1 0 0,-8 12 1 0 0,11-19-5 0 0,0 0 1 0 0,0 0-1 0 0,0 1 1 0 0,0-1-1 0 0,0 0 1 0 0,0 0 0 0 0,0 0-1 0 0,0 0 1 0 0,-1-1-1 0 0,1 1 1 0 0,-2 1-1 0 0,2-2 1 0 0,0 0-1 0 0,0 0 1 0 0,0 0-1 0 0,0 0 0 0 0,0 0 1 0 0,0-1-1 0 0,0 1 0 0 0,0 0 1 0 0,0 0-1 0 0,0-1 1 0 0,0 1-1 0 0,0-1 0 0 0,0 1 1 0 0,0-1-1 0 0,0 1 1 0 0,-1-2-1 0 0,-3-1 0 0 0,0-1 0 0 0,0 1 0 0 0,0-1 0 0 0,1 0 0 0 0,-1-1 0 0 0,1 1 0 0 0,0-1 1 0 0,0 0-1 0 0,0 0 0 0 0,1 0 0 0 0,0-1 0 0 0,0 1 0 0 0,0-1 0 0 0,1 1 0 0 0,0-1 0 0 0,0 0 0 0 0,0 0 0 0 0,1 0 0 0 0,-2-8 0 0 0,4 11 0 0 0,-1 1-1 0 0,1 0 1 0 0,-1-1-1 0 0,1 1 1 0 0,0-1 0 0 0,0 1-1 0 0,0 0 1 0 0,0 0-1 0 0,0-1 1 0 0,0 1-1 0 0,0 0 1 0 0,1 0-1 0 0,0 0 1 0 0,-1 0-1 0 0,1 1 1 0 0,0-1-1 0 0,0 0 1 0 0,-1 1-1 0 0,1-1 1 0 0,1 1-1 0 0,2-2 1 0 0,1 0-2 0 0,-1 0 1 0 0,1 0-1 0 0,0 1 1 0 0,0-1-1 0 0,0 1 1 0 0,1 1-1 0 0,5-2 1 0 0,-2 2-3 0 0,-1 1 1 0 0,1 0 0 0 0,-1 0 0 0 0,0 1 0 0 0,1 0 0 0 0,-1 1-1 0 0,0 0 1 0 0,17 6 0 0 0,2 3-9 0 0,38 22 0 0 0,-51-25 7 0 0,2 3-13 0 0,1 0-1 0 0,30 28 1 0 0,-42-33 0 0 0,-2-3-89 0 0,0 1 0 0 0,0-1 0 0 0,0 1 0 0 0,-1 1 0 0 0,1-1 0 0 0,-1 0 0 0 0,0 1 0 0 0,3 7 0 0 0,1 0-1873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15.567"/>
    </inkml:context>
    <inkml:brush xml:id="br0">
      <inkml:brushProperty name="width" value="0.035" units="cm"/>
      <inkml:brushProperty name="height" value="0.035" units="cm"/>
    </inkml:brush>
  </inkml:definitions>
  <inkml:trace contextRef="#ctx0" brushRef="#br0">18 196 13968 0 0,'0'0'49'0'0,"2"4"0"0"0,2 3-27 0 0,0-1 0 0 0,1 1 0 0 0,0-1 0 0 0,0 0 0 0 0,1 0 0 0 0,0 0 0 0 0,6 4-1 0 0,22 24 350 0 0,-3 2 263 0 0,-15-18-420 0 0,0 0 1 0 0,15 27-1 0 0,-25-37-27 0 0,-2 1 0 0 0,1 0-1 0 0,-1 0 1 0 0,-1 0 0 0 0,5 16 0 0 0,-8-24-164 0 0,-1-1-17 0 0,-9-2 2 0 0,-6-13-15 0 0,1-1 0 0 0,0-1 0 0 0,2 0 0 0 0,0-1 0 0 0,-12-22-1 0 0,-32-42-26 0 0,38 61-11 0 0,15 17 17 0 0,0 0 0 0 0,0 0 0 0 0,0 0 0 0 0,1-1 0 0 0,0 1 0 0 0,0-1 0 0 0,0 0 0 0 0,0 0 0 0 0,1 0 0 0 0,-3-8 0 0 0,4 10 21 0 0,0 0 0 0 0,1 0 0 0 0,0 0 0 0 0,0 0-1 0 0,-1-1 1 0 0,2 1 0 0 0,-1 0 0 0 0,0 0 0 0 0,1 0 0 0 0,-1 0 0 0 0,1 0 0 0 0,0 0 0 0 0,0 0 0 0 0,0 0 0 0 0,0 1 0 0 0,1-1 0 0 0,-1 0 0 0 0,3-3 0 0 0,2-2 5 0 0,0 1 1 0 0,1-1 0 0 0,13-11 0 0 0,-12 11-4 0 0,55-47 4 0 0,-43 40 1 0 0,2 7 0 0 0,-6 10-2062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15.929"/>
    </inkml:context>
    <inkml:brush xml:id="br0">
      <inkml:brushProperty name="width" value="0.035" units="cm"/>
      <inkml:brushProperty name="height" value="0.035" units="cm"/>
    </inkml:brush>
  </inkml:definitions>
  <inkml:trace contextRef="#ctx0" brushRef="#br0">0 118 12456 0 0,'0'0'0'0'0,"26"-34"-48"0"0,-5 12 8 0 0,1 5-8 0 0,2 1 16 0 0,-5 1-120 0 0,-6 8 8 0 0,-2 2-8 0 0,-2 4-728 0 0,0 5 152 0 0</inkml:trace>
  <inkml:trace contextRef="#ctx0" brushRef="#br0" timeOffset="1">38 274 7432 0 0,'0'0'2880'0'0,"34"12"-1920"0"0,-17-17-960 0 0,48-34 128 0 0,-48 17-8 0 0,2 0 8 0 0,2 8 0 0 0,-7-8-112 0 0,-5 0 8 0 0,3 3 8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16.263"/>
    </inkml:context>
    <inkml:brush xml:id="br0">
      <inkml:brushProperty name="width" value="0.035" units="cm"/>
      <inkml:brushProperty name="height" value="0.035" units="cm"/>
    </inkml:brush>
  </inkml:definitions>
  <inkml:trace contextRef="#ctx0" brushRef="#br0">1 449 10544 0 0,'0'0'2645'0'0,"8"4"-1777"0"0,39 23-105 0 0,-27-13-685 0 0,35 32 1 0 0,32 46 451 0 0,29 26 363 0 0,-106-108-787 0 0,5 5 127 0 0,1-1 0 0 0,1 0-1 0 0,0-1 1 0 0,1-1 0 0 0,0 0 0 0 0,21 8-1 0 0,-38-19-222 0 0,-1-1-1 0 0,1 0 0 0 0,0 1 0 0 0,0-1 0 0 0,-1 0 0 0 0,1 0 0 0 0,0 0 1 0 0,-1 1-1 0 0,1-1 0 0 0,0 0 0 0 0,0 0 0 0 0,-1 0 0 0 0,1 0 1 0 0,0 0-1 0 0,0 0 0 0 0,-1 0 0 0 0,1-1 0 0 0,0 1 0 0 0,0 0 0 0 0,-1 0 1 0 0,1-1-1 0 0,0 1 0 0 0,-1 0 0 0 0,1-1 0 0 0,0 1 0 0 0,-1 0 0 0 0,1-1 1 0 0,-1 1-1 0 0,1-1 0 0 0,-1 1 0 0 0,1-1 0 0 0,-1 1 0 0 0,1-1 0 0 0,-1 0 1 0 0,1 0-1 0 0,6-26 37 0 0,-6 18-14 0 0,2-20 11 0 0,-1-1 0 0 0,-1 1 0 0 0,-2-1 0 0 0,-1 0 0 0 0,-9-48 0 0 0,8 64-12 0 0,-1 0 1 0 0,-7-21-1 0 0,-16-31 17 0 0,-36-64 0 0 0,-73-101 334 0 0,97 172-257 0 0,37 55-105 0 0,-1 0-1 0 0,1 1 1 0 0,-1-1 0 0 0,0 1-1 0 0,0 0 1 0 0,0-1 0 0 0,0 1-1 0 0,-1 1 1 0 0,-6-5-1 0 0,6 4 2 0 0,0 0 39 0 0,3 5-20 0 0,-3 5-32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17.120"/>
    </inkml:context>
    <inkml:brush xml:id="br0">
      <inkml:brushProperty name="width" value="0.035" units="cm"/>
      <inkml:brushProperty name="height" value="0.035" units="cm"/>
    </inkml:brush>
  </inkml:definitions>
  <inkml:trace contextRef="#ctx0" brushRef="#br0">1 3730 11448 0 0,'11'3'177'0'0,"1"1"1"0"0,-1 0 0 0 0,0 1-1 0 0,0 0 1 0 0,11 8-1 0 0,-17-10-88 0 0,1 1 21 0 0,1 1 0 0 0,-1 0-1 0 0,0 0 1 0 0,-1 0 0 0 0,1 1-1 0 0,-1 0 1 0 0,5 7 0 0 0,79 101 772 0 0,-11-16-243 0 0,159 199 0 0 0,-91-122-275 0 0,204 189 1 0 0,-344-357-356 0 0,109 99 178 0 0,-94-90-124 0 0,1 0 0 0 0,0-1 0 0 0,40 20 0 0 0,-15-10 95 0 0,-46-25-155 0 0,-1-1-1 0 0,1 1 1 0 0,-1 0-1 0 0,1 0 1 0 0,-1 0-1 0 0,0-1 1 0 0,1 1-1 0 0,-1 0 0 0 0,1 0 1 0 0,-1-1-1 0 0,0 1 1 0 0,1 0-1 0 0,-1-1 1 0 0,0 1-1 0 0,0 0 0 0 0,1-1 1 0 0,-1 1-1 0 0,0-1 1 0 0,0 1-1 0 0,1 0 1 0 0,-1-1-1 0 0,0 1 1 0 0,0-1-1 0 0,0 1 0 0 0,0-1 1 0 0,0 1-1 0 0,0-1 1 0 0,0 1-1 0 0,0-4 7 0 0,0 0-1 0 0,0 0 1 0 0,-1 1-1 0 0,1-1 1 0 0,-1 1-1 0 0,0-1 1 0 0,-3-6-1 0 0,1-1 12 0 0,-17-48 83 0 0,-1 2-1 0 0,-4 0 1 0 0,-33-56-1 0 0,-108-150 97 0 0,94 165-93 0 0,-70-87 51 0 0,-17-27 80 0 0,18 21-215 0 0,35 62-24 0 0,77 96 11 0 0,-30-47 0 0 0,54 74-5 0 0,0 0-1 0 0,1 0 1 0 0,0-1 0 0 0,1 1 0 0 0,-1-1 0 0 0,1 0-1 0 0,1 0 1 0 0,-1 0 0 0 0,1 0 0 0 0,0-1-1 0 0,1 1 1 0 0,0-1 0 0 0,0 1 0 0 0,0-1 0 0 0,1 1-1 0 0,0-1 1 0 0,1 1 0 0 0,1-9 0 0 0,17-68 17 0 0,-17 79-20 0 0,0 0 1 0 0,0 0-1 0 0,0 0 0 0 0,1 0 1 0 0,0 1-1 0 0,-1-1 0 0 0,2 1 1 0 0,-1 0-1 0 0,0 0 0 0 0,1 0 1 0 0,0 0-1 0 0,5-4 0 0 0,194-155 15 0 0,-152 125-15 0 0,128-93 37 0 0,-68 62 46 0 0,-6 9-48 0 0,233-142 20 0 0,-105 43 59 0 0,-146 98-59 0 0,128-85 45 0 0,205-142-20 0 0,-162 105-41 0 0,88-73 200 0 0,-158 104-204 0 0,138-132 24 0 0,-38 29 95 0 0,-71 68-44 0 0,-78 56 37 0 0,-80 71-52 0 0,100-99-4 0 0,-139 139-84 0 0,2 0 1 0 0,42-29-1 0 0,71-37 47 0 0,11-8 349 0 0,-145 93-395 0 0,0 0 1 0 0,0 0 0 0 0,1 0 0 0 0,-1 1 0 0 0,0-1-1 0 0,0 0 1 0 0,1 1 0 0 0,-1-1 0 0 0,0 1-1 0 0,1-1 1 0 0,-1 1 0 0 0,1 0 0 0 0,-1-1 0 0 0,0 1-1 0 0,4 0 1 0 0,-5 1 5 0 0,1 1 0 0 0,-1-1 0 0 0,1 0 0 0 0,-1 1 0 0 0,1-1 0 0 0,-1 0 0 0 0,0 1 0 0 0,0-1 0 0 0,0 1 0 0 0,0-1 0 0 0,0 0 0 0 0,0 1 0 0 0,0-1-1 0 0,0 0 1 0 0,0 1 0 0 0,-1 2 0 0 0,-1 10 30 0 0,0 12 88 0 0,1 47 0 0 0,4 58 22 0 0,9-8 5 0 0,22 93-22 0 0,-21-153-118 0 0,20 61 0 0 0,64 189 40 0 0,-89-288-53 0 0,22 72 67 0 0,55 116-1 0 0,35 65 32 0 0,-90-209-80 0 0,46 120 170 0 0,-2 27-118 0 0,-63-182-56 0 0,-2 0 0 0 0,-2 1 0 0 0,-1 0 0 0 0,-2 0 0 0 0,0 40 0 0 0,-4-58 1 0 0,1 0-6 0 0,0 0-1 0 0,-2 1 0 0 0,0-1 0 0 0,-1 0 0 0 0,-1 0 0 0 0,-9 29 0 0 0,-32 93 33 0 0,37-119-27 0 0,-1 0 0 0 0,-1 0 0 0 0,-1-1 0 0 0,0 0 1 0 0,-2-1-1 0 0,0-1 0 0 0,-26 30 0 0 0,28-35-9 0 0,-3 3 9 0 0,-1-1 0 0 0,0-1 0 0 0,-1 0 0 0 0,-1 0 1 0 0,-19 11-1 0 0,-62 28 84 0 0,-86 35-64 0 0,-234 117-30 0 0,336-163-8 0 0,-676 373 53 0 0,473-243-60 0 0,-383 249-14 0 0,420-251-2878 0 0,199-136-11519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30.231"/>
    </inkml:context>
    <inkml:brush xml:id="br0">
      <inkml:brushProperty name="width" value="0.035" units="cm"/>
      <inkml:brushProperty name="height" value="0.035" units="cm"/>
    </inkml:brush>
  </inkml:definitions>
  <inkml:trace contextRef="#ctx0" brushRef="#br0">1 58 13864 0 0,'0'0'0'0'0,"18"-1"-848"0"0,-10-1 416 0 0,15-5 8 0 0,6-15-800 0 0,-4-4 16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31.949"/>
    </inkml:context>
    <inkml:brush xml:id="br0">
      <inkml:brushProperty name="width" value="0.035" units="cm"/>
      <inkml:brushProperty name="height" value="0.035" units="cm"/>
    </inkml:brush>
  </inkml:definitions>
  <inkml:trace contextRef="#ctx0" brushRef="#br0">143 935 10544 0 0,'-14'-1'7'0'0,"-5"-1"32"0"0,10 1 21 0 0,0-1 1 0 0,1 0-1 0 0,-13-5 1 0 0,19 7 46 0 0,0-1 0 0 0,0 0 1 0 0,0 0-1 0 0,0 1 1 0 0,0-1-1 0 0,0 1 1 0 0,0 0-1 0 0,0 0 0 0 0,0-1 1 0 0,0 1-1 0 0,-1 1 1 0 0,1-1-1 0 0,0 0 0 0 0,0 0 1 0 0,0 1-1 0 0,0-1 1 0 0,0 1-1 0 0,0 0 0 0 0,0-1 1 0 0,0 1-1 0 0,-3 2 1 0 0,3-1 24 0 0,1 0 1 0 0,-1 0 0 0 0,1 0 0 0 0,0 0-1 0 0,0 0 1 0 0,0 1 0 0 0,0-1-1 0 0,0 0 1 0 0,0 0 0 0 0,0 1 0 0 0,1-1-1 0 0,-1 0 1 0 0,1 1 0 0 0,0-1 0 0 0,0 1-1 0 0,0-1 1 0 0,0 1 0 0 0,0-1-1 0 0,0 0 1 0 0,1 1 0 0 0,-1-1 0 0 0,1 0-1 0 0,-1 1 1 0 0,2 2 0 0 0,34 125 530 0 0,-25-95-546 0 0,2 0 0 0 0,18 36 0 0 0,-24-59-56 0 0,-1-1 0 0 0,2 0 0 0 0,0 0 0 0 0,0-1 0 0 0,0 0 0 0 0,1-1 0 0 0,1 1 0 0 0,0-2 0 0 0,20 15 0 0 0,-24-20-34 0 0,-1 0-1 0 0,0 0 1 0 0,1 0-1 0 0,0-1 1 0 0,-1 0 0 0 0,1 0-1 0 0,0 0 1 0 0,0-1-1 0 0,0 0 1 0 0,0 0 0 0 0,0-1-1 0 0,1 0 1 0 0,-1 0-1 0 0,0 0 1 0 0,0 0 0 0 0,0-1-1 0 0,0 0 1 0 0,0-1-1 0 0,0 1 1 0 0,0-1 0 0 0,0 0-1 0 0,-1-1 1 0 0,7-3-1 0 0,6-5 40 0 0,-1-2-1 0 0,0 0 1 0 0,-1-1-1 0 0,-1 0 0 0 0,0-2 1 0 0,20-26-1 0 0,-16 19 32 0 0,29-34 204 0 0,-32 38-255 0 0,18-21 12 0 0,-3-1 0 0 0,48-79 0 0 0,64-171 612 0 0,-100 201-598 0 0,-19 39-45 0 0,-12 25 46 0 0,1 0 0 0 0,1 1 0 0 0,27-36 1 0 0,-41 60-65 0 0,0 0 1 0 0,0 1 0 0 0,1-1-1 0 0,-1 1 1 0 0,0-1 0 0 0,1 0-1 0 0,-1 1 1 0 0,1-1 0 0 0,-1 1-1 0 0,1-1 1 0 0,-1 1 0 0 0,1-1-1 0 0,-1 1 1 0 0,1 0-1 0 0,-1-1 1 0 0,1 1 0 0 0,-1 0-1 0 0,1-1 1 0 0,0 1 0 0 0,-1 0-1 0 0,1 0 1 0 0,0 0 0 0 0,-1-1-1 0 0,1 1 1 0 0,0 0 0 0 0,0 0-1 0 0,0 1 2 0 0,-1 0 0 0 0,0-1 0 0 0,1 1 0 0 0,-1 0 0 0 0,0 0 0 0 0,1-1 0 0 0,-1 1 0 0 0,0 0-1 0 0,0 0 1 0 0,0 0 0 0 0,0 0 0 0 0,0-1 0 0 0,0 1 0 0 0,0 0 0 0 0,0 0 0 0 0,0 1 0 0 0,-8 42 155 0 0,-8 6-137 0 0,-45 123 96 0 0,-7 63 304 0 0,65-225-411 0 0,-41 138 278 0 0,51-149-144 0 0,-5-1-151 0 0,-1 0 0 0 0,1 0 0 0 0,0 0 0 0 0,-1-1 0 0 0,1 1 0 0 0,-1 0-1 0 0,1 0 1 0 0,-1-1 0 0 0,2-2 0 0 0,105-158 49 0 0,13-18 102 0 0,-46 81-86 0 0,97-132-36 0 0,-158 211-24 0 0,3-4 23 0 0,1 0 1 0 0,0 2-1 0 0,23-21 1 0 0,68-61 20 0 0,-95 91-39 0 0,0 1-1 0 0,1 0 0 0 0,17-9 1 0 0,60-33-2867 0 0,-70 42-11609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46.634"/>
    </inkml:context>
    <inkml:brush xml:id="br0">
      <inkml:brushProperty name="width" value="0.035" units="cm"/>
      <inkml:brushProperty name="height" value="0.035" units="cm"/>
    </inkml:brush>
  </inkml:definitions>
  <inkml:trace contextRef="#ctx0" brushRef="#br0">104 97 7632 0 0,'0'0'86'0'0,"0"4"-4"0"0,2 8 171 0 0,-1 0 0 0 0,2-1 0 0 0,0 1 0 0 0,5 12 0 0 0,-5-19-158 0 0,0 1 0 0 0,0-1-1 0 0,1 0 1 0 0,0-1 0 0 0,0 1 0 0 0,0 0 0 0 0,1-1 0 0 0,5 5-1 0 0,-6-8-37 0 0,0 0 0 0 0,-1 0-1 0 0,1 0 1 0 0,0-1-1 0 0,-1 1 1 0 0,1-1 0 0 0,0 0-1 0 0,0 0 1 0 0,4 0 0 0 0,-3-1 16 0 0,-2 1-54 0 0,1-1 0 0 0,-1 1-1 0 0,0-1 1 0 0,0 0 0 0 0,0 0 0 0 0,-1-1-1 0 0,1 1 1 0 0,0 0 0 0 0,0-1-1 0 0,-1 0 1 0 0,1 0 0 0 0,-1 0-1 0 0,1 0 1 0 0,2-3 0 0 0,31-35 170 0 0,-33 36-156 0 0,3-3 48 0 0,-1 0-1 0 0,0-1 1 0 0,0 0 0 0 0,6-14-1 0 0,-10 19-46 0 0,1 0 0 0 0,-1 0 0 0 0,0-1 0 0 0,-1 1 0 0 0,1 0 0 0 0,0 0 0 0 0,-1-1 0 0 0,0 1 0 0 0,0 0 0 0 0,0-1 0 0 0,0 1 0 0 0,0 0 0 0 0,-1-1 0 0 0,0 1 0 0 0,1 0 0 0 0,-3-4 0 0 0,1 4-4 0 0,0 1-1 0 0,0 0 1 0 0,-1 0 0 0 0,1 0-1 0 0,0 0 1 0 0,-1 0-1 0 0,0 1 1 0 0,1-1-1 0 0,-1 1 1 0 0,0-1-1 0 0,0 1 1 0 0,-4-1 0 0 0,-5-3 37 0 0,5 2-28 0 0,-1 0-1 0 0,1 0 1 0 0,-1 1-1 0 0,0 1 1 0 0,0-1-1 0 0,0 1 1 0 0,0 0-1 0 0,0 1 1 0 0,0 0-1 0 0,0 0 0 0 0,0 1 1 0 0,0 0-1 0 0,-8 2 1 0 0,5-1 18 0 0,1 1-1 0 0,0 0 1 0 0,0 1 0 0 0,0 0-1 0 0,1 0 1 0 0,-1 1 0 0 0,1 1-1 0 0,0-1 1 0 0,-11 10 0 0 0,-16 23 143 0 0,35-37-194 0 0,-1 0 1 0 0,1 1-1 0 0,0-1 0 0 0,0 1 1 0 0,0-1-1 0 0,0 1 1 0 0,0-1-1 0 0,0 1 1 0 0,0 0-1 0 0,0-1 1 0 0,1 1-1 0 0,-1 0 1 0 0,1 0-1 0 0,-1 0 1 0 0,1-1-1 0 0,0 1 1 0 0,0 0-1 0 0,0 0 0 0 0,0 0 1 0 0,0 2-1 0 0,1-2 3 0 0,-1 1 0 0 0,1 0 0 0 0,0 0 0 0 0,0-1-1 0 0,0 1 1 0 0,1-1 0 0 0,-1 1 0 0 0,0-1-1 0 0,1 0 1 0 0,0 1 0 0 0,0-1 0 0 0,2 2 0 0 0,0 0 1 0 0,0 0 0 0 0,1 0 0 0 0,-1 0 0 0 0,1-1 1 0 0,0 0-1 0 0,0 0 0 0 0,1 0 0 0 0,-1-1 0 0 0,0 0 1 0 0,1 0-1 0 0,-1 0 0 0 0,9 1 0 0 0,-7-2 6 0 0,0-1-1 0 0,0 0 0 0 0,0-1 0 0 0,0 1 1 0 0,0-1-1 0 0,0-1 0 0 0,10-2 0 0 0,-14 3-4 0 0,0 0-1 0 0,1-1 0 0 0,-1 1 0 0 0,0-1 0 0 0,0 1 0 0 0,0-1 0 0 0,-1 0 0 0 0,1 0 0 0 0,0 0 0 0 0,-1-1 1 0 0,1 1-1 0 0,-1 0 0 0 0,1-1 0 0 0,-1 0 0 0 0,0 1 0 0 0,0-1 0 0 0,1-4 0 0 0,1-1 4 0 0,-1 2 8 0 0,0-1-1 0 0,-1 1 1 0 0,0-1 0 0 0,0 1 0 0 0,1-9-1 0 0,-3 13-13 0 0,0-1 0 0 0,0 0 0 0 0,0 1 0 0 0,0-1 0 0 0,-1 0 0 0 0,1 1 0 0 0,-1-1 0 0 0,0 1 0 0 0,1-1 0 0 0,-1 1 0 0 0,0 0 0 0 0,-1-1 0 0 0,1 1 0 0 0,0 0 0 0 0,-1-1 0 0 0,1 1 0 0 0,-3-3 0 0 0,0 2 6 0 0,1 0 0 0 0,-1 0 0 0 0,0 0 0 0 0,1 1-1 0 0,-1-1 1 0 0,0 1 0 0 0,-1 0 0 0 0,1 0 0 0 0,0 0 0 0 0,-1 1-1 0 0,1 0 1 0 0,0-1 0 0 0,-9 0 0 0 0,7 1 32 0 0,0 1 1 0 0,-1-1-1 0 0,1 1 1 0 0,-1 0-1 0 0,1 1 1 0 0,0 0-1 0 0,0-1 1 0 0,-1 2-1 0 0,-6 1 1 0 0,12-2 26 0 0,-3 0-33 0 0,4-1-30 0 0,0 0 1 0 0,0 1-1 0 0,0-1 1 0 0,0 0-1 0 0,0 0 1 0 0,0 0-1 0 0,0 0 0 0 0,0 0 1 0 0,0 0-1 0 0,0 0 1 0 0,0 0-1 0 0,0 0 0 0 0,0 0 1 0 0,0 0-1 0 0,0 0 1 0 0,0 0-1 0 0,0 0 0 0 0,0 0 1 0 0,1 0-1 0 0,-1 0 1 0 0,0 0-1 0 0,0 0 1 0 0,0 0-1 0 0,0 1 0 0 0,0-1 1 0 0,0 0-1 0 0,0 0 1 0 0,0 0-1 0 0,0 0 0 0 0,0 0 1 0 0,0 0-1 0 0,0 0 1 0 0,0 0-1 0 0,0 0 1 0 0,0 0-1 0 0,0 0 0 0 0,0 0 1 0 0,0 0-1 0 0,-1 0 1 0 0,1 1-1 0 0,0-1 0 0 0,0 0 1 0 0,0 0-1 0 0,0 0 1 0 0,0 0-1 0 0,0 0 1 0 0,0 0-1 0 0,0 0 0 0 0,0 0 1 0 0,0 0-1 0 0,0 0 1 0 0,0 0-1 0 0,0 0 0 0 0,0 0 1 0 0,0 0-1 0 0,0 0 1 0 0,0 0-1 0 0,0 0 0 0 0,0 0 1 0 0,-1 0-1 0 0,1 0 1 0 0,0 0-1 0 0,19 5 88 0 0,-1-2-1 0 0,1 0 1 0 0,19 0-1 0 0,-17-1 50 0 0,1 0-1 0 0,27 7 0 0 0,-45-8-123 0 0,1 0-1 0 0,-1-1 1 0 0,0 0-1 0 0,0 0 1 0 0,1 0-1 0 0,5-1 1 0 0,9 0 106 0 0,-17 0-117 0 0,4-4 5 0 0,-5-3-13 0 0,-1 7-4 0 0,0-1 0 0 0,-1 0 0 0 0,0 0 0 0 0,1 1 0 0 0,-1-1 0 0 0,0 0 0 0 0,0 1 0 0 0,0-1 0 0 0,0 0 0 0 0,0 1 0 0 0,0-1 0 0 0,-1 1 0 0 0,1 0 0 0 0,0-1 0 0 0,-1 1 0 0 0,1 0 0 0 0,-1 0 0 0 0,1 0 0 0 0,-1 0 0 0 0,0 0 0 0 0,1 0 0 0 0,-1 1 0 0 0,0-1 0 0 0,0 1 0 0 0,0-1 0 0 0,-3 0 0 0 0,-2-1 0 0 0,-1 0 1 0 0,0 0 0 0 0,1 0 0 0 0,-1 1 0 0 0,0 0 0 0 0,0 0 0 0 0,0 1 0 0 0,0 0 0 0 0,0 0-1 0 0,0 1 1 0 0,0 0 0 0 0,0 1 0 0 0,0 0 0 0 0,0 0 0 0 0,1 0 0 0 0,-1 1 0 0 0,1 0 0 0 0,0 1-1 0 0,0 0 1 0 0,0 0 0 0 0,0 0 0 0 0,1 1 0 0 0,-1 0 0 0 0,1 0 0 0 0,0 1 0 0 0,1-1 0 0 0,-8 11-1 0 0,11-14 1 0 0,1-1 0 0 0,0 1 0 0 0,-1-1 0 0 0,1 1-1 0 0,0 0 1 0 0,0-1 0 0 0,0 1 0 0 0,0 0 0 0 0,1 0-1 0 0,-1 0 1 0 0,0 0 0 0 0,1 0 0 0 0,-1 0 0 0 0,1 0-1 0 0,0 0 1 0 0,0 0 0 0 0,0 0 0 0 0,0 0 0 0 0,0 0-1 0 0,0 0 1 0 0,0 0 0 0 0,1 0 0 0 0,-1 0 0 0 0,1 0-1 0 0,-1 0 1 0 0,1 0 0 0 0,0 0 0 0 0,0-1 0 0 0,2 5-1 0 0,2-1-10 0 0,1 0-1 0 0,-1 0 0 0 0,1 0 1 0 0,1-1-1 0 0,-1 0 0 0 0,1 0 1 0 0,10 4-1 0 0,0-1-48 0 0,36 10 1 0 0,-28-11-12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48.133"/>
    </inkml:context>
    <inkml:brush xml:id="br0">
      <inkml:brushProperty name="width" value="0.035" units="cm"/>
      <inkml:brushProperty name="height" value="0.035" units="cm"/>
    </inkml:brush>
  </inkml:definitions>
  <inkml:trace contextRef="#ctx0" brushRef="#br0">107 109 9536 0 0,'0'0'337'0'0,"-3"1"-196"0"0,0 0-68 0 0,0 0 0 0 0,0 0 0 0 0,1 1 0 0 0,-1 0-1 0 0,0-1 1 0 0,1 1 0 0 0,0 0 0 0 0,-1 0 0 0 0,1 0-1 0 0,0 0 1 0 0,0 0 0 0 0,0 1 0 0 0,0-1 0 0 0,0 1-1 0 0,0-1 1 0 0,1 1 0 0 0,0 0 0 0 0,-1 0 0 0 0,1 0-1 0 0,0-1 1 0 0,0 1 0 0 0,0 0 0 0 0,1 0 0 0 0,-1 0-1 0 0,1 1 1 0 0,0-1 0 0 0,0 0 0 0 0,0 0-1 0 0,0 6 1 0 0,1-8 249 0 0,11 8-121 0 0,17-6-53 0 0,-13-1-88 0 0,-1 0 0 0 0,1-1 1 0 0,0-1-1 0 0,-1 0 0 0 0,26-4 0 0 0,-33 2-23 0 0,-1 2-1 0 0,1-1 1 0 0,-1 1-1 0 0,14 1 0 0 0,0 0 78 0 0,-19-1-87 0 0,7 8 74 0 0,-8-5-94 0 0,-1-1 0 0 0,0 0 1 0 0,0 0-1 0 0,0 0 0 0 0,0 1 0 0 0,0-1 0 0 0,0 0 0 0 0,-1 0 0 0 0,1 0 0 0 0,-1 0 0 0 0,0 1 0 0 0,1-1 1 0 0,-1 0-1 0 0,0 0 0 0 0,-2 3 0 0 0,-18 28 32 0 0,19-30-34 0 0,0 0-2 0 0,0 0 1 0 0,-1 0-1 0 0,1-1 1 0 0,-1 1-1 0 0,0 0 1 0 0,1-1-1 0 0,-6 3 1 0 0,-40 26 20 0 0,44-28-21 0 0,0 0 1 0 0,-1-1-1 0 0,1 0 1 0 0,-1 0 0 0 0,1 0-1 0 0,-1 0 1 0 0,0-1 0 0 0,0 1-1 0 0,0-1 1 0 0,-9 1 0 0 0,3-1 2 0 0,10-1-5 0 0,0 0 0 0 0,0 0 0 0 0,-1 0 0 0 0,1 0 0 0 0,0 0 0 0 0,0 0 0 0 0,0 0 0 0 0,0 0 0 0 0,0-1 0 0 0,0 1 0 0 0,-1 0 0 0 0,1-1 0 0 0,0 1 0 0 0,0-1 0 0 0,0 1 0 0 0,0-1 0 0 0,0 1 0 0 0,0-1 0 0 0,1 0 0 0 0,-1 1 0 0 0,0-1 0 0 0,0 0 0 0 0,0 0 0 0 0,1 0-1 0 0,-1 1 1 0 0,0-1 0 0 0,1 0 0 0 0,-1 0 0 0 0,0 0 0 0 0,1 0 0 0 0,0 0 0 0 0,-1-1 0 0 0,0 0 0 0 0,0-3 1 0 0,0 0 0 0 0,0 0 0 0 0,0 0 0 0 0,1 0 0 0 0,-1-6 0 0 0,1 5 1 0 0,0-2 1 0 0,0-1-1 0 0,0 1 0 0 0,1 0 0 0 0,0-1 1 0 0,1 1-1 0 0,-1 0 0 0 0,2 0 0 0 0,-1-1 1 0 0,1 2-1 0 0,0-1 0 0 0,1 0 0 0 0,0 1 1 0 0,6-10-1 0 0,2 1 7 0 0,0 0 1 0 0,2 0-1 0 0,-1 1 0 0 0,20-15 1 0 0,-22 21 38 0 0,-1 0 1 0 0,1 1-1 0 0,1 0 1 0 0,-1 1 0 0 0,1 0-1 0 0,1 1 1 0 0,-1 1 0 0 0,1 0-1 0 0,0 0 1 0 0,0 1-1 0 0,0 1 1 0 0,1 0 0 0 0,19-1-1 0 0,-26 4-7 0 0,1 1 0 0 0,0 0-1 0 0,-1 0 1 0 0,1 0 0 0 0,-1 1-1 0 0,8 3 1 0 0,-7 11 97 0 0,-5-9-106 0 0,-2-3-24 0 0,1 0-1 0 0,-1 0 0 0 0,1 0 0 0 0,-1 0 1 0 0,-1 0-1 0 0,1 0 0 0 0,0 1 1 0 0,-1-1-1 0 0,0 0 0 0 0,0 0 1 0 0,0 1-1 0 0,-1-1 0 0 0,0 0 1 0 0,1 0-1 0 0,-1 1 0 0 0,-1-1 1 0 0,-2 7-1 0 0,-3 6 6 0 0,-2 0 0 0 0,-17 27 0 0 0,13-23-10 0 0,8-13 0 0 0,0-1-1 0 0,-1 0 1 0 0,0 0-1 0 0,-1 0 1 0 0,1-1-1 0 0,-1 1 1 0 0,-11 6-1 0 0,13-10-2 0 0,-1 0 0 0 0,1 0 0 0 0,-1 0 0 0 0,1-1 0 0 0,-1 0 1 0 0,0 0-1 0 0,0 0 0 0 0,0-1 0 0 0,0 0 0 0 0,0 0 0 0 0,-1-1 0 0 0,1 1 0 0 0,-9-2 0 0 0,7 1 0 0 0,5 0-1 0 0,1 0 0 0 0,0 0 0 0 0,-1-1 0 0 0,1 1 0 0 0,0 0 1 0 0,0-1-1 0 0,0 0 0 0 0,-1 1 0 0 0,1-1 0 0 0,0 0 0 0 0,0 0 0 0 0,0-1 0 0 0,0 1 0 0 0,0 0 0 0 0,1 0 0 0 0,-1-1 0 0 0,0 1 0 0 0,1-1 0 0 0,-1 0 0 0 0,1 0 0 0 0,-1 1 0 0 0,1-1 0 0 0,0 0 0 0 0,-1 0 1 0 0,1 0-1 0 0,0 0 0 0 0,1 0 0 0 0,-1 0 0 0 0,0-1 0 0 0,0-2 0 0 0,0 2 0 0 0,0 0 0 0 0,1-1 0 0 0,0 1 0 0 0,-1 0 0 0 0,1-1 0 0 0,0 1 0 0 0,1 0 0 0 0,-1 0 0 0 0,1-1 0 0 0,-1 1 0 0 0,1 0 0 0 0,0 0 0 0 0,0 0 0 0 0,0 0 0 0 0,1 0 0 0 0,-1 0 0 0 0,1 0 0 0 0,-1 0 0 0 0,5-4 0 0 0,4-3 0 0 0,1 0 0 0 0,0 1 0 0 0,0 0 0 0 0,1 1 0 0 0,0 0 0 0 0,1 1 0 0 0,0 1 0 0 0,20-8 0 0 0,-29 13 0 0 0,-1 0 1 0 0,1 0 0 0 0,0 0 0 0 0,0 1 0 0 0,0 0 0 0 0,0-1 0 0 0,0 2 0 0 0,0-1-1 0 0,0 0 1 0 0,-1 1 0 0 0,6 1 0 0 0,40 15 12 0 0,-41-14-12 0 0,-6-2-1 0 0,1 1 0 0 0,-1 0 0 0 0,1-1 0 0 0,-1 1 0 0 0,1 0 0 0 0,-1 0 0 0 0,0 0 0 0 0,0 1 0 0 0,0-1 0 0 0,0 0 0 0 0,0 1 0 0 0,-1-1 0 0 0,1 1 0 0 0,-1 0 0 0 0,0-1 0 0 0,1 1 0 0 0,0 4 0 0 0,0-1 0 0 0,0 1 0 0 0,-1 0 0 0 0,0 0 0 0 0,0 0 0 0 0,0 0 0 0 0,-1 13 0 0 0,0-14 0 0 0,0-4 2 0 0,0 0-1 0 0,0-1 0 0 0,0 1 0 0 0,0-1 0 0 0,0 1 0 0 0,0 0 0 0 0,0-1 0 0 0,-1 1 0 0 0,1-1 0 0 0,-1 1 0 0 0,1-1 1 0 0,-1 1-1 0 0,0-1 0 0 0,0 1 0 0 0,1-1 0 0 0,-1 0 0 0 0,0 0 0 0 0,0 1 0 0 0,-2 1 0 0 0,-63 61 126 0 0,41-49-50 0 0,-19 2 9 0 0,39-15-77 0 0,0 0 0 0 0,-1 0 0 0 0,1 0 0 0 0,-1-1 0 0 0,1 0 0 0 0,-1 0 0 0 0,0 0 0 0 0,1-1 0 0 0,-9 0 0 0 0,-2 0 11 0 0,12 0-14 0 0,0 1 0 0 0,0-1-1 0 0,0 0 1 0 0,0 0 0 0 0,0-1-1 0 0,0 1 1 0 0,0-1 0 0 0,0 0 0 0 0,0 0-1 0 0,0 0 1 0 0,0 0 0 0 0,-6-4-1 0 0,-2-1 9 0 0,-24-12 33 0 0,29 14-39 0 0,1-1 3 0 0,3 0-11 0 0,1 1 1 0 0,0-1-1 0 0,0 1 1 0 0,0-1-1 0 0,1 0 1 0 0,-1 0-1 0 0,1 0 1 0 0,0 0-1 0 0,1 0 1 0 0,-1 0-1 0 0,1 0 1 0 0,0 0-1 0 0,0 0 1 0 0,1 0-1 0 0,1-5 1 0 0,-1 6-1 0 0,0 0 1 0 0,1 1 0 0 0,0-1 0 0 0,0 1-1 0 0,0-1 1 0 0,0 1 0 0 0,0 0 0 0 0,1 0-1 0 0,-1 0 1 0 0,1 0 0 0 0,0 0 0 0 0,0 1-1 0 0,0-1 1 0 0,6-3 0 0 0,6-2 4 0 0,0 1 0 0 0,0 1 1 0 0,0 1-1 0 0,1 0 0 0 0,-1 1 0 0 0,29-4 1 0 0,-42 8-1 0 0,0-1 1 0 0,0 1-1 0 0,-1 0 1 0 0,1 0 0 0 0,0 0-1 0 0,0 0 1 0 0,0 0 0 0 0,-1 0-1 0 0,1 0 1 0 0,0 0 0 0 0,0 1-1 0 0,-1-1 1 0 0,1 1 0 0 0,0-1-1 0 0,-1 1 1 0 0,1 0-1 0 0,0-1 1 0 0,-1 1 0 0 0,1 0-1 0 0,-1 0 1 0 0,1 0 0 0 0,1 2-1 0 0,-1-1 9 0 0,-1 1 0 0 0,0-1 0 0 0,0 0 0 0 0,0 0 0 0 0,0 0-1 0 0,0 1 1 0 0,-1-1 0 0 0,1 0 0 0 0,-1 1 0 0 0,1-1 0 0 0,-1 1-1 0 0,0-1 1 0 0,0 0 0 0 0,0 4 0 0 0,-1 6 21 0 0,-1 0 1 0 0,0-1-1 0 0,-1 1 1 0 0,-6 17-1 0 0,8-25-32 0 0,-1-1-1 0 0,1 1 1 0 0,-1-1 0 0 0,0 0-1 0 0,0 0 1 0 0,0 0 0 0 0,-4 4-1 0 0,-12 14 2 0 0,-1-2 0 0 0,-1 0 0 0 0,0-1-1 0 0,-38 24 1 0 0,35-27 10 0 0,9-5-9 0 0,0-1-1 0 0,0-1 0 0 0,-21 9 0 0 0,32-16-2 0 0,0 1 0 0 0,-1-1 0 0 0,1 0 0 0 0,-1 0 0 0 0,0-1 0 0 0,1 1 0 0 0,-1-1 0 0 0,0 1 0 0 0,1-1 0 0 0,-1 0 0 0 0,1-1 0 0 0,-1 1 0 0 0,0 0 0 0 0,1-1-1 0 0,-1 0 1 0 0,1 0 0 0 0,-1 0 0 0 0,1-1 0 0 0,-1 1 0 0 0,-4-3 0 0 0,7 2-105 0 0,-1 1-1 0 0,1 0 1 0 0,0 0 0 0 0,0-1 0 0 0,-1 1-1 0 0,1-1 1 0 0,0 1 0 0 0,0-1-1 0 0,1 0 1 0 0,-1 1 0 0 0,0-1-1 0 0,0 0 1 0 0,1 1 0 0 0,-1-1-1 0 0,1 0 1 0 0,0 0 0 0 0,-1 1-1 0 0,1-1 1 0 0,0-2 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07.927"/>
    </inkml:context>
    <inkml:brush xml:id="br0">
      <inkml:brushProperty name="width" value="0.035" units="cm"/>
      <inkml:brushProperty name="height" value="0.035" units="cm"/>
    </inkml:brush>
  </inkml:definitions>
  <inkml:trace contextRef="#ctx0" brushRef="#br0">1 312 10344 0 0,'0'0'289'0'0,"2"-4"-44"0"0,5-10 50 0 0,1 0 0 0 0,0 1 0 0 0,1 0 0 0 0,1 0-1 0 0,21-21 1 0 0,-27 29-149 0 0,1 1 0 0 0,0 0 0 0 0,1 0 0 0 0,-1 0 0 0 0,1 0-1 0 0,-1 1 1 0 0,1 0 0 0 0,0 0 0 0 0,1 0 0 0 0,-1 1 0 0 0,0 0 0 0 0,1 0 0 0 0,-1 1-1 0 0,1 0 1 0 0,-1 0 0 0 0,1 0 0 0 0,7 1 0 0 0,-9 0-81 0 0,-1 1 1 0 0,1-1-1 0 0,-1 1 0 0 0,1 0 1 0 0,-1 0-1 0 0,0 1 1 0 0,1-1-1 0 0,-1 1 0 0 0,0 0 1 0 0,0 0-1 0 0,0 0 0 0 0,0 1 1 0 0,0-1-1 0 0,-1 1 1 0 0,7 6-1 0 0,-6-4-35 0 0,-1-1 0 0 0,0 1 1 0 0,0 0-1 0 0,0 0 0 0 0,0 1 1 0 0,-1-1-1 0 0,0 1 0 0 0,0-1 0 0 0,0 1 1 0 0,-1 0-1 0 0,2 10 0 0 0,-2-10-31 0 0,-1 1 0 0 0,1-1 0 0 0,-1 1 0 0 0,0-1-1 0 0,-1 1 1 0 0,1-1 0 0 0,-1 1 0 0 0,-1-1 0 0 0,1 0 0 0 0,-5 10-1 0 0,5-12 0 0 0,-1 0 0 0 0,0-1 0 0 0,-1 1 0 0 0,1-1 0 0 0,-1 1 0 0 0,0-1 0 0 0,1 0 0 0 0,-1 0 0 0 0,-1 0 0 0 0,1 0 0 0 0,0-1 0 0 0,-1 1 0 0 0,1-1 0 0 0,-1 0 0 0 0,0 0 0 0 0,0 0 0 0 0,1-1 0 0 0,-8 3 0 0 0,-35 8-6 0 0,44-11 8 0 0,0-1-1 0 0,0 1 0 0 0,-1 0 0 0 0,1-1 1 0 0,0 0-1 0 0,-1 1 0 0 0,1-1 0 0 0,-1 0 1 0 0,1 0-1 0 0,0-1 0 0 0,-1 1 0 0 0,1 0 0 0 0,0-1 1 0 0,-1 0-1 0 0,1 1 0 0 0,0-1 0 0 0,0 0 1 0 0,-3-1-1 0 0,-1-1-3 0 0,4 2 2 0 0,0 0 1 0 0,0 0 0 0 0,0 0-1 0 0,0 0 1 0 0,0 0 0 0 0,0 0-1 0 0,1 0 1 0 0,-1-1 0 0 0,0 1-1 0 0,1 0 1 0 0,-1-1 0 0 0,1 0-1 0 0,-1 1 1 0 0,1-1-1 0 0,0 0 1 0 0,0 1 0 0 0,0-1-1 0 0,-1-2 1 0 0,-1-2-1 0 0,1 2 2 0 0,1 1 0 0 0,-1-1-1 0 0,1 0 1 0 0,-1-1 0 0 0,1 1 0 0 0,0 0 0 0 0,1 0 0 0 0,-1 0-1 0 0,1-7 1 0 0,-1-4-1 0 0,-1-3 0 0 0,1-1 0 0 0,0 1-1 0 0,2-1 1 0 0,0 0 0 0 0,7-36 0 0 0,-5 45 1 0 0,0 0 0 0 0,0 0 0 0 0,1 0 0 0 0,0 1 1 0 0,1-1-1 0 0,0 1 0 0 0,0 0 0 0 0,1 0 0 0 0,0 1 0 0 0,1-1 1 0 0,0 2-1 0 0,9-9 0 0 0,-12 12 5 0 0,0 0 1 0 0,0 1-1 0 0,1 0 1 0 0,-1 0-1 0 0,1 0 1 0 0,0 0-1 0 0,0 1 0 0 0,0 0 1 0 0,0 0-1 0 0,0 0 1 0 0,0 0-1 0 0,1 1 1 0 0,-1 0-1 0 0,1 0 1 0 0,-1 1-1 0 0,1-1 1 0 0,-1 1-1 0 0,0 0 0 0 0,1 1 1 0 0,-1-1-1 0 0,6 2 1 0 0,-7-1 18 0 0,0 0-1 0 0,0 0 1 0 0,0 0 0 0 0,0 0 0 0 0,-1 0 0 0 0,1 1 0 0 0,0 0-1 0 0,-1-1 1 0 0,1 1 0 0 0,4 5 0 0 0,-6-6-11 0 0,-1 1 0 0 0,1-1 0 0 0,-1 1 0 0 0,0 0 0 0 0,0-1 0 0 0,0 1-1 0 0,0 0 1 0 0,0 0 0 0 0,0 0 0 0 0,0 0 0 0 0,0 0 0 0 0,-1 0 0 0 0,1 0 0 0 0,-1 0 0 0 0,0 0 0 0 0,0 0 0 0 0,1 0 0 0 0,-1 1 0 0 0,-1-1 0 0 0,1 0 0 0 0,-1 4-1 0 0,-1 4 8 0 0,0 1-1 0 0,-1-1 0 0 0,-1 1 1 0 0,0-1-1 0 0,0 0 0 0 0,-1 0 1 0 0,0-1-1 0 0,0 1 0 0 0,-1-1 0 0 0,-10 10 1 0 0,1-1 18 0 0,-2 0 1 0 0,-1-2 0 0 0,-29 22-1 0 0,38-30-23 0 0,-1-1 0 0 0,-1 0 0 0 0,1-1 0 0 0,-1 0 0 0 0,-14 5 0 0 0,6-3 4 0 0,17-6-13 0 0,-1-1-1 0 0,0 0 0 0 0,1 0 0 0 0,-1 1 0 0 0,0-2 0 0 0,1 1 0 0 0,-1 0 0 0 0,0 0 0 0 0,0-1 0 0 0,0 0 0 0 0,0 0 0 0 0,0 1 0 0 0,0-2 0 0 0,0 1 1 0 0,1 0-1 0 0,-1 0 0 0 0,0-1 0 0 0,0 0 0 0 0,0 0 0 0 0,0 1 0 0 0,-4-4 0 0 0,4 3-1 0 0,2 0-3 0 0,0 1 0 0 0,0-1 0 0 0,0 0 0 0 0,0 0 0 0 0,0 0 0 0 0,0 0 0 0 0,0 0 0 0 0,0 0 0 0 0,0-1 0 0 0,1 1 0 0 0,-1 0-1 0 0,0 0 1 0 0,1 0 0 0 0,-1-1 0 0 0,1 1 0 0 0,-1 0 0 0 0,1-1 0 0 0,0 1 0 0 0,-1 0 0 0 0,1-1 0 0 0,0-1 0 0 0,0-27 27 0 0,0 28-25 0 0,2-7 3 0 0,0 1-1 0 0,1-1 0 0 0,-1 1 0 0 0,2 0 1 0 0,-1 0-1 0 0,1 0 0 0 0,0 0 0 0 0,1 1 1 0 0,0-1-1 0 0,0 1 0 0 0,0 0 0 0 0,1 1 1 0 0,0-1-1 0 0,14-10 0 0 0,-9 9-5 0 0,0 1 1 0 0,1 0-1 0 0,-1 0 0 0 0,1 1 0 0 0,16-5 0 0 0,65-16-16 0 0,-66 20 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58.433"/>
    </inkml:context>
    <inkml:brush xml:id="br0">
      <inkml:brushProperty name="width" value="0.035" units="cm"/>
      <inkml:brushProperty name="height" value="0.035" units="cm"/>
    </inkml:brush>
  </inkml:definitions>
  <inkml:trace contextRef="#ctx0" brushRef="#br0">19 157 6224 0 0,'0'0'294'0'0,"3"-3"-147"0"0,11-9-3 0 0,-14 11-139 0 0,0 1 0 0 0,0 0 0 0 0,0 0 0 0 0,1-1 0 0 0,-1 1-1 0 0,0 0 1 0 0,0 0 0 0 0,0-1 0 0 0,1 1 0 0 0,-1 0 0 0 0,0 0 0 0 0,0 0 0 0 0,1-1 0 0 0,-1 1-1 0 0,0 0 1 0 0,0 0 0 0 0,1 0 0 0 0,-1 0 0 0 0,0 0 0 0 0,0 0 0 0 0,1 0 0 0 0,-1 0-1 0 0,0 0 1 0 0,1-1 0 0 0,-1 1 0 0 0,0 0 0 0 0,1 0 0 0 0,-1 1 0 0 0,0-1 0 0 0,0 0 0 0 0,1 0-1 0 0,-1 0 1 0 0,0 0 0 0 0,1 0 0 0 0,-1 0 0 0 0,1 0 0 0 0,-1 1 1 0 0,0-1-1 0 0,0 0 1 0 0,1 0-1 0 0,-1 0 1 0 0,0 0-1 0 0,0 0 1 0 0,1 0-1 0 0,-1 0 1 0 0,0 0-1 0 0,0 0 1 0 0,1 0-1 0 0,-1 0 0 0 0,0 0 1 0 0,1 0-1 0 0,-1 0 1 0 0,0 0-1 0 0,0 0 1 0 0,1 0-1 0 0,-1 0 1 0 0,0 0-1 0 0,0 0 1 0 0,1 0-1 0 0,-1-1 1 0 0,0 1-1 0 0,0 0 0 0 0,1 0 1 0 0,-1 0-1 0 0,0 0 1 0 0,0-1-1 0 0,1 1 1 0 0,33-21 464 0 0,0 2 1 0 0,2 2-1 0 0,0 1 0 0 0,66-19 1 0 0,-36 25 186 0 0,-66 10-635 0 0,1 0 0 0 0,-1-1 0 0 0,1 1 1 0 0,-1 0-1 0 0,0 0 0 0 0,1 0 0 0 0,-1 0 0 0 0,1 0 0 0 0,-1 0 0 0 0,1 0 1 0 0,-1 0-1 0 0,1 0 0 0 0,-1 0 0 0 0,0 0 0 0 0,1 0 0 0 0,-1 0 0 0 0,1 1 1 0 0,-1-1-1 0 0,1 0 0 0 0,-1 0 0 0 0,0 0 0 0 0,1 1 0 0 0,-1-1 0 0 0,1 0 1 0 0,-1 0-1 0 0,0 1 0 0 0,1-1 0 0 0,-1 0 0 0 0,0 1 0 0 0,0-1 0 0 0,1 0 1 0 0,-1 1-1 0 0,0-1 0 0 0,0 1 0 0 0,1-1 0 0 0,-1 0 0 0 0,0 1 0 0 0,0-1 1 0 0,0 1-1 0 0,0-1 0 0 0,0 1 0 0 0,0-1 0 0 0,1 1 0 0 0,-2 1 24 0 0,1-1-1 0 0,0 1 1 0 0,0-1 0 0 0,0 1-1 0 0,-1-1 1 0 0,1 1-1 0 0,0-1 1 0 0,-1 0 0 0 0,1 1-1 0 0,-1-1 1 0 0,0 1 0 0 0,0-1-1 0 0,1 0 1 0 0,-1 1-1 0 0,-2 1 1 0 0,-43 47 254 0 0,-77 66 0 0 0,92-83 332 0 0,55-66-554 0 0,31-57 0 0 0,-21 32-2 0 0,2-1 129 0 0,-35 58-171 0 0,-1 1-25 0 0,0-1 0 0 0,0 1 0 0 0,0-1 0 0 0,0 1 0 0 0,0-1 0 0 0,1 1 0 0 0,-1-1 0 0 0,0 1 0 0 0,0-1 0 0 0,1 1 0 0 0,-1 0 1 0 0,0-1-1 0 0,1 1 0 0 0,-1-1 0 0 0,0 1 0 0 0,1 0 0 0 0,-1-1 0 0 0,0 1 0 0 0,1 0 0 0 0,-1 0 0 0 0,1-1 0 0 0,-1 1 0 0 0,1 0 1 0 0,-1 0-1 0 0,1 0 0 0 0,-1-1 0 0 0,1 1 0 0 0,-1 0 0 0 0,1 0 0 0 0,-1 0 0 0 0,1 0 0 0 0,-1 0 0 0 0,1 0 0 0 0,-1 0 0 0 0,1 0 0 0 0,0 0 1 0 0,0 1-4 0 0,5 1 45 0 0,-1 0 0 0 0,1 0 1 0 0,-1 0-1 0 0,0 1 1 0 0,7 5-1 0 0,-11-7-37 0 0,0 0 1 0 0,1 0-1 0 0,-1 0 0 0 0,0 1 1 0 0,0-1-1 0 0,0 0 0 0 0,0 1 1 0 0,0-1-1 0 0,0 1 0 0 0,0-1 1 0 0,-1 1-1 0 0,1 0 0 0 0,-1-1 1 0 0,1 1-1 0 0,-1 0 0 0 0,1-1 1 0 0,-1 1-1 0 0,0 0 0 0 0,0-1 1 0 0,0 1-1 0 0,0 0 1 0 0,0 0-1 0 0,-1 2 0 0 0,-1 6 19 0 0,0 0 0 0 0,-1 0-1 0 0,-1-1 1 0 0,1 1 0 0 0,-2-1 0 0 0,1 0-1 0 0,-1 0 1 0 0,-1-1 0 0 0,1 0 0 0 0,-1 1-1 0 0,-1-2 1 0 0,0 1 0 0 0,-12 10-1 0 0,-9 5 122 0 0,-1-1-1 0 0,-44 25 1 0 0,62-40-75 0 0,-5 3 38 0 0,-1-1 0 0 0,-28 11 0 0 0,31-14-56 0 0,10-4-27 0 0,0 0 0 0 0,0 0 0 0 0,1-1 0 0 0,-1 0 0 0 0,0 0 0 0 0,0 0 0 0 0,-1 0 0 0 0,1 0 1 0 0,0-1-1 0 0,0 0 0 0 0,-5 0 0 0 0,-4 0 234 0 0,13-1-255 0 0,-1 0 0 0 0,0 0 0 0 0,0 0 0 0 0,1-1 0 0 0,-1 1 0 0 0,0 0 1 0 0,1 0-1 0 0,-1 0 0 0 0,1-1 0 0 0,0 1 0 0 0,-1 0 0 0 0,1-1 0 0 0,0 1 0 0 0,0 0 0 0 0,0-1 1 0 0,0 1-1 0 0,0-2 0 0 0,6-128 181 0 0,-6 130-187 0 0,0 0 0 0 0,0-1 0 0 0,1 1-1 0 0,-1 0 1 0 0,0 0 0 0 0,1-1-1 0 0,0 1 1 0 0,-1 0 0 0 0,1 0 0 0 0,0 0-1 0 0,-1-1 1 0 0,1 1 0 0 0,0 0-1 0 0,0 0 1 0 0,0 0 0 0 0,0 0 0 0 0,0 1-1 0 0,0-1 1 0 0,0 0 0 0 0,0 0-1 0 0,2-1 1 0 0,1 1 8 0 0,-1 0 0 0 0,0 0 0 0 0,1 0-1 0 0,-1 0 1 0 0,1 1 0 0 0,-1-1 0 0 0,1 1-1 0 0,4 0 1 0 0,2 0-3 0 0,1 1 0 0 0,-1 0 1 0 0,0 1-1 0 0,0 0 0 0 0,11 5 0 0 0,-15-5-9 0 0,-1 0 0 0 0,-1 1 0 0 0,1 0 0 0 0,0 0 0 0 0,-1 0-1 0 0,1 0 1 0 0,-1 1 0 0 0,0 0 0 0 0,0 0 0 0 0,0 0 0 0 0,-1 0 0 0 0,1 0 0 0 0,-1 1 0 0 0,0 0 0 0 0,-1 0 0 0 0,1-1 0 0 0,-1 2 0 0 0,0-1 0 0 0,0 0 0 0 0,0 0 0 0 0,-1 1 0 0 0,0-1 0 0 0,1 6-1 0 0,-2-10 1 0 0,0 1-1 0 0,-1-1 1 0 0,1 0-1 0 0,0 0 1 0 0,0 0 0 0 0,-1 0-1 0 0,1 1 1 0 0,-1-1-1 0 0,1 0 1 0 0,-1 0-1 0 0,0 0 1 0 0,1 0-1 0 0,-1 0 1 0 0,0 0-1 0 0,0 0 1 0 0,0-1-1 0 0,1 1 1 0 0,-1 0-1 0 0,0 0 1 0 0,0-1-1 0 0,0 1 1 0 0,0 0-1 0 0,0-1 1 0 0,-2 1-1 0 0,-1 1-1 0 0,0-1-1 0 0,1 0 1 0 0,-1-1 0 0 0,0 1-1 0 0,0-1 1 0 0,1 1-1 0 0,-1-1 1 0 0,0 0 0 0 0,0-1-1 0 0,0 1 1 0 0,1-1-1 0 0,-1 1 1 0 0,0-1 0 0 0,0 0-1 0 0,1-1 1 0 0,-1 1-1 0 0,1-1 1 0 0,-1 1 0 0 0,1-1-1 0 0,0 0 1 0 0,-1 0-1 0 0,1 0 1 0 0,0-1 0 0 0,1 1-1 0 0,-1-1 1 0 0,0 0-1 0 0,1 0 1 0 0,-4-5 0 0 0,2 3-1 0 0,1-1 0 0 0,0 1 0 0 0,0-1 0 0 0,1 0 0 0 0,-1 0-1 0 0,1 0 1 0 0,1 0 0 0 0,-1 0 0 0 0,1-1 0 0 0,0 1 0 0 0,1 0 0 0 0,-1-1 0 0 0,1 1 0 0 0,0-1 0 0 0,1 1 0 0 0,1-8 0 0 0,1 0 0 0 0,-3 10 0 0 0,1 0 0 0 0,0-1 1 0 0,1 1-1 0 0,-1 0 0 0 0,4-8 0 0 0,33-41-10 0 0,-35 50 5 0 0,5-2 2 0 0,2 4-4 0 0,-8 1 5 0 0,0 0-1 0 0,0 0 0 0 0,0 0 0 0 0,-1 0 0 0 0,1 0 0 0 0,0 1 1 0 0,0-1-1 0 0,-1 1 0 0 0,1-1 0 0 0,0 1 0 0 0,-1-1 1 0 0,1 1-1 0 0,0 0 0 0 0,-1 0 0 0 0,1 0 0 0 0,-1 0 0 0 0,1 0 1 0 0,-1 0-1 0 0,0 0 0 0 0,1 1 0 0 0,-1-1 0 0 0,0 0 0 0 0,0 1 1 0 0,0-1-1 0 0,1 2 0 0 0,-1-1 2 0 0,6 8-14 0 0,0 0-1 0 0,-1 0 1 0 0,-1 1 0 0 0,0 0 0 0 0,4 12-1 0 0,-8-20 12 0 0,0 1 0 0 0,0 0 0 0 0,-1 0 0 0 0,1 0 0 0 0,-1-1 0 0 0,0 1 0 0 0,0 0 0 0 0,0 0 0 0 0,-1 0-1 0 0,1 0 1 0 0,-1-1 0 0 0,0 1 0 0 0,0 0 0 0 0,-1 0 0 0 0,1-1 0 0 0,-1 1 0 0 0,0-1 0 0 0,1 0 0 0 0,-5 6-1 0 0,-4 3 5 0 0,0-1-1 0 0,-1 0 0 0 0,0-1 0 0 0,-20 15 0 0 0,-44 26 81 0 0,75-51-80 0 0,-28 14 133 0 0,28-14-131 0 0,0 0 0 0 0,0 0 0 0 0,0 0 0 0 0,0 0 0 0 0,0 0 0 0 0,0 0 0 0 0,0 0 0 0 0,0 0 0 0 0,0 0 0 0 0,0 0 0 0 0,0 0 0 0 0,0 0 0 0 0,0 0 0 0 0,0 0 0 0 0,1 0 0 0 0,-1 0 0 0 0,0 0 0 0 0,0 0 0 0 0,0-1 0 0 0,0 1 0 0 0,0 0 0 0 0,0 0 0 0 0,0 0 0 0 0,0 0 0 0 0,0 0 0 0 0,0 0 0 0 0,0 0 0 0 0,0 0 0 0 0,0 0 0 0 0,0 0 0 0 0,0 0 0 0 0,0 0 0 0 0,0-1 0 0 0,0 1 0 0 0,0 0 0 0 0,0 0 0 0 0,0 0 0 0 0,0 0 0 0 0,0 0 0 0 0,0 0 0 0 0,0 0 0 0 0,0 0 0 0 0,0 0 0 0 0,0 0 0 0 0,-1 0 0 0 0,1 0 0 0 0,0 0 0 0 0,0 0 0 0 0,0 0 1 0 0,0-1-1 0 0,0 1 0 0 0,0 0 0 0 0,0 0 0 0 0,0 0 0 0 0,0 0 0 0 0,0 0 0 0 0,16-13 30 0 0,-4 5-30 0 0,27-21 40 0 0,2 2 0 0 0,51-25 0 0 0,-73 43-29 0 0,1 1-1 0 0,0 0 0 0 0,0 2 0 0 0,1 0 1 0 0,23-3-1 0 0,7 4-10 0 0,-32 3-2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03.721"/>
    </inkml:context>
    <inkml:brush xml:id="br0">
      <inkml:brushProperty name="width" value="0.035" units="cm"/>
      <inkml:brushProperty name="height" value="0.035" units="cm"/>
    </inkml:brush>
  </inkml:definitions>
  <inkml:trace contextRef="#ctx0" brushRef="#br0">237 116 13168 0 0,'0'0'1497'0'0,"-3"0"-980"0"0,-4 2-369 0 0,0 0-1 0 0,1 0 1 0 0,-1 0 0 0 0,0 1-1 0 0,1 0 1 0 0,0 1 0 0 0,0-1-1 0 0,0 1 1 0 0,0 0 0 0 0,-10 10-1 0 0,-2 3-33 0 0,-29 34-1 0 0,35-35-82 0 0,1-1 0 0 0,1 1 0 0 0,0 1-1 0 0,-13 29 1 0 0,19-35-11 0 0,0 0 0 0 0,0 1 0 0 0,1-1 0 0 0,0 1 0 0 0,1 0 0 0 0,1 0 0 0 0,0 0 0 0 0,0 20 0 0 0,2-28-17 0 0,0 1 0 0 0,0-1 0 0 0,0 0-1 0 0,0 0 1 0 0,1 0 0 0 0,-1-1 0 0 0,1 1-1 0 0,0 0 1 0 0,0 0 0 0 0,1-1 0 0 0,-1 0-1 0 0,4 5 1 0 0,32 26 7 0 0,-31-29-10 0 0,1 0 0 0 0,1 0 0 0 0,-1-1 1 0 0,1 0-1 0 0,-1-1 0 0 0,1 1 0 0 0,0-2 0 0 0,1 1 1 0 0,-1-1-1 0 0,0-1 0 0 0,1 0 0 0 0,-1 0 0 0 0,12-1 0 0 0,-8 1 0 0 0,0-2 0 0 0,0 0 0 0 0,-1 0 0 0 0,20-6 0 0 0,-10 2 0 0 0,-16 4 0 0 0,0 0 0 0 0,0-1 0 0 0,0 0 0 0 0,0 0 0 0 0,-1 0 0 0 0,10-6 0 0 0,-5 3 0 0 0,3-2 0 0 0,0 0 0 0 0,-1-1 0 0 0,0-1 0 0 0,0 0 0 0 0,-1 0 0 0 0,0-1 0 0 0,10-12 0 0 0,-6 3 19 0 0,-2 0 0 0 0,0-1 0 0 0,-1-1 0 0 0,-2 0-1 0 0,0 0 1 0 0,-1-1 0 0 0,-1-1 0 0 0,-1 1-1 0 0,-1-1 1 0 0,-1 0 0 0 0,4-42 0 0 0,-12 30 195 0 0,-12-25-54 0 0,15 58-147 0 0,-1-1 1 0 0,0 0-1 0 0,0 1 0 0 0,0-1 0 0 0,-1 1 0 0 0,1-1 0 0 0,-1 1 0 0 0,1 0 0 0 0,-1-1 0 0 0,0 1 0 0 0,0 0 0 0 0,-4-3 0 0 0,-41-29 161 0 0,45 33-163 0 0,-1-1 0 0 0,1 1-1 0 0,-1 0 1 0 0,0 0-1 0 0,1 0 1 0 0,-1 0-1 0 0,0 1 1 0 0,0-1 0 0 0,1 1-1 0 0,-1-1 1 0 0,0 1-1 0 0,0 0 1 0 0,-3 1-1 0 0,-60 6 120 0 0,58-5-125 0 0,0 0 1 0 0,0 0 0 0 0,0 1-1 0 0,-13 7 1 0 0,-70 32-1 0 0,24-15-4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05.094"/>
    </inkml:context>
    <inkml:brush xml:id="br0">
      <inkml:brushProperty name="width" value="0.035" units="cm"/>
      <inkml:brushProperty name="height" value="0.035" units="cm"/>
    </inkml:brush>
  </inkml:definitions>
  <inkml:trace contextRef="#ctx0" brushRef="#br0">15 213 13264 0 0,'-12'-17'1'0'0,"9"13"43"0"0,13 4 4 0 0,0 2 21 0 0,-1-1 0 0 0,0 2 0 0 0,0-1 0 0 0,-1 1 0 0 0,1 1 0 0 0,0-1 0 0 0,12 9 1 0 0,-4-1 32 0 0,-1 0 0 0 0,23 21 0 0 0,-24-18 41 0 0,-1 1 0 0 0,-1 0 1 0 0,0 1-1 0 0,-1 1 0 0 0,-1 0 0 0 0,0 0 1 0 0,9 23-1 0 0,4 16 129 0 0,17 63-1 0 0,-9-26 168 0 0,-29-84-339 0 0,0-1 1 0 0,1 0 0 0 0,0 0 0 0 0,1 0 0 0 0,0-1-1 0 0,0 0 1 0 0,12 14 0 0 0,-16-21-89 0 0,-1 0-1 0 0,1 1 1 0 0,-1-1 0 0 0,1 0-1 0 0,0 0 1 0 0,-1 0-1 0 0,1 1 1 0 0,-1-1 0 0 0,1 0-1 0 0,0 0 1 0 0,-1 0-1 0 0,1 0 1 0 0,0 0 0 0 0,-1 0-1 0 0,1 0 1 0 0,0 0-1 0 0,-1 0 1 0 0,1 0 0 0 0,-1-1-1 0 0,1 1 1 0 0,0 0-1 0 0,-1 0 1 0 0,1-1 0 0 0,-1 1-1 0 0,1 0 1 0 0,-1-1 0 0 0,1 1-1 0 0,-1 0 1 0 0,1-1-1 0 0,-1 1 1 0 0,1-1 0 0 0,0 0-1 0 0,14-17 218 0 0,-8 8-165 0 0,-1 1 0 0 0,-1-1 0 0 0,1 0 0 0 0,-2-1 0 0 0,1 1 0 0 0,-2-1 0 0 0,4-14 0 0 0,2-2 21 0 0,-2 6 9 0 0,-1-2 0 0 0,-1 1-1 0 0,3-33 1 0 0,-3-9 330 0 0,-3 0 0 0 0,-10-106 0 0 0,-1 39 116 0 0,4 82-329 0 0,4 22-169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08.943"/>
    </inkml:context>
    <inkml:brush xml:id="br0">
      <inkml:brushProperty name="width" value="0.035" units="cm"/>
      <inkml:brushProperty name="height" value="0.035" units="cm"/>
    </inkml:brush>
  </inkml:definitions>
  <inkml:trace contextRef="#ctx0" brushRef="#br0">73 119 12760 0 0,'0'0'648'0'0,"5"2"-530"0"0,20 7 19 0 0,-5-2-13 0 0,-1-1-1 0 0,-1 2 1 0 0,1 1 0 0 0,-2 0-1 0 0,19 13 1 0 0,-35-21-87 0 0,1 1 0 0 0,-1-1-1 0 0,1 1 1 0 0,-1-1 0 0 0,1 1 0 0 0,-1 0 0 0 0,0 0 0 0 0,0 0-1 0 0,0 0 1 0 0,0 0 0 0 0,0 0 0 0 0,0 0 0 0 0,0 0 0 0 0,-1 0-1 0 0,1 0 1 0 0,-1 0 0 0 0,1 0 0 0 0,-1 1 0 0 0,0-1 0 0 0,0 0 0 0 0,-1 4-1 0 0,1 0 92 0 0,-2 0 0 0 0,1 0-1 0 0,-1 0 1 0 0,0 0 0 0 0,0 0-1 0 0,-3 5 1 0 0,-2 3-86 0 0,0-1 0 0 0,0 0 0 0 0,-15 19 0 0 0,-16 26 223 0 0,-13 13 416 0 0,50-70-655 0 0,1 1 0 0 0,-1-1-1 0 0,0 0 1 0 0,1 0-1 0 0,-1 0 1 0 0,0 0-1 0 0,0 0 1 0 0,0 1 0 0 0,0-1-1 0 0,0-1 1 0 0,0 1-1 0 0,0 0 1 0 0,0 0-1 0 0,0 0 1 0 0,-3 1-1 0 0,4-2-14 0 0,-1 0 0 0 0,1 0 0 0 0,-1 0 0 0 0,0 0 0 0 0,1 0 0 0 0,-1 0-1 0 0,1-1 1 0 0,-1 1 0 0 0,1 0 0 0 0,-1 0 0 0 0,1 0 0 0 0,-1 0-1 0 0,1-1 1 0 0,-1 1 0 0 0,1 0 0 0 0,-1-1 0 0 0,1 1 0 0 0,-1 0-1 0 0,1-1 1 0 0,-1 1 0 0 0,1 0 0 0 0,0-1 0 0 0,-1 1 0 0 0,1-1-1 0 0,-1 0 1 0 0,-2-4 22 0 0,0 0 0 0 0,1-1 1 0 0,-1 1-1 0 0,1-1 0 0 0,-2-7 0 0 0,3 8-44 0 0,-26-80 36 0 0,18 49-24 0 0,1 0-1 0 0,-3-39 1 0 0,10 66-1 0 0,1-1 0 0 0,0 1 0 0 0,1 0 0 0 0,0-1 0 0 0,0 1 0 0 0,1 0 0 0 0,0 0 0 0 0,1 0 0 0 0,0 0 0 0 0,0 0 0 0 0,1 1 0 0 0,0-1-1 0 0,0 1 1 0 0,1 0 0 0 0,7-9 0 0 0,-6 11-3 0 0,-1 0 0 0 0,1 0-1 0 0,-1 1 1 0 0,2 0 0 0 0,-1 0-1 0 0,0 1 1 0 0,1 0 0 0 0,0 0-1 0 0,0 0 1 0 0,0 1 0 0 0,0 0-1 0 0,1 0 1 0 0,-1 1 0 0 0,1 0-1 0 0,0 0 1 0 0,0 1-1 0 0,-1 0 1 0 0,12 0 0 0 0,-11 0 2 0 0,-1 2-1 0 0,1-1 1 0 0,0 1 0 0 0,0 0-1 0 0,-1 0 1 0 0,1 1 0 0 0,0 0 0 0 0,-1 0-1 0 0,0 1 1 0 0,1 0 0 0 0,-1 0-1 0 0,0 1 1 0 0,-1 0 0 0 0,1 0 0 0 0,-1 1-1 0 0,0-1 1 0 0,0 1 0 0 0,0 1-1 0 0,0-1 1 0 0,-1 1 0 0 0,0 0 0 0 0,0 0-1 0 0,-1 1 1 0 0,0-1 0 0 0,6 13-1 0 0,-3-2 3 0 0,0 1-1 0 0,4 20 0 0 0,-10-32 0 0 0,0 0-1 0 0,0 1 1 0 0,0-1 0 0 0,-1 0 0 0 0,0 0 0 0 0,0 0 0 0 0,-1 1 0 0 0,1-1-1 0 0,-1 0 1 0 0,-3 7 0 0 0,5-8-6 0 0,-1 1 6 0 0,-11 2-9 0 0,9-7 9 0 0,0 1 0 0 0,0-1 0 0 0,0 0 0 0 0,0 0 0 0 0,0-1 0 0 0,0 1 0 0 0,0 0 0 0 0,0-1 0 0 0,-1 1 0 0 0,1-1 0 0 0,0 0 0 0 0,0 0 0 0 0,0 0 0 0 0,-1 0 0 0 0,1 0 0 0 0,-3 0 0 0 0,4-1 0 0 0,1 1 0 0 0,-1-1 0 0 0,0 1 0 0 0,0-1 0 0 0,0 0 0 0 0,0 1 0 0 0,0-1 0 0 0,1 0 0 0 0,-1 1 0 0 0,0-1 0 0 0,1 0 0 0 0,-1 0 0 0 0,1 0 0 0 0,-1 0 0 0 0,1 1 0 0 0,-1-1 0 0 0,1 0 0 0 0,-1 0 0 0 0,1 0 0 0 0,0 0 0 0 0,-1 0 0 0 0,1-2 0 0 0,0-2 0 0 0,-1 0 0 0 0,1 1 0 0 0,0-1 0 0 0,1 0 0 0 0,-1 1 0 0 0,1-1 0 0 0,0 0 0 0 0,0 1 0 0 0,3-7 0 0 0,1 0 0 0 0,1 1 0 0 0,1 0 0 0 0,-1 0 0 0 0,1 1 0 0 0,1 0 0 0 0,0 0 0 0 0,0 1 0 0 0,1 0 0 0 0,0 0 0 0 0,11-6 0 0 0,-15 10 0 0 0,1 1 0 0 0,0 0-1 0 0,0 1 1 0 0,0-1-1 0 0,1 1 1 0 0,-1 1-1 0 0,0-1 1 0 0,1 1-1 0 0,0 0 1 0 0,-1 0-1 0 0,1 1 1 0 0,10 0-1 0 0,-13 1-4 0 0,0-1-1 0 0,-1 1 0 0 0,0 0 1 0 0,1 0-1 0 0,-1 0 0 0 0,1 1 1 0 0,-1-1-1 0 0,0 1 0 0 0,0-1 1 0 0,0 1-1 0 0,0 0 0 0 0,0 0 1 0 0,0 1-1 0 0,0-1 0 0 0,-1 0 1 0 0,1 1-1 0 0,-1 0 0 0 0,0-1 1 0 0,0 1-1 0 0,0 0 0 0 0,0 0 0 0 0,0 0 1 0 0,-1 1-1 0 0,3 5 0 0 0,-1 0-122 0 0,0 0 0 0 0,-1 0-1 0 0,0 0 1 0 0,0 1-1 0 0,0 14 1 0 0,-2-23-66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37.424"/>
    </inkml:context>
    <inkml:brush xml:id="br0">
      <inkml:brushProperty name="width" value="0.035" units="cm"/>
      <inkml:brushProperty name="height" value="0.035" units="cm"/>
    </inkml:brush>
  </inkml:definitions>
  <inkml:trace contextRef="#ctx0" brushRef="#br0">225 7 9536 0 0,'0'0'944'0'0,"4"2"-55"0"0,2 1-530 0 0,-3-2-248 0 0,0 0 1 0 0,-1 0-1 0 0,1 1 0 0 0,-1-1 0 0 0,0 1 0 0 0,1-1 0 0 0,-1 1 0 0 0,0 0 0 0 0,0 0 0 0 0,0 0 0 0 0,0 0 0 0 0,0 0 1 0 0,-1 1-1 0 0,1-1 0 0 0,-1 0 0 0 0,3 6 0 0 0,5 7 127 0 0,11 29-1 0 0,-17-38-152 0 0,-3-4-77 0 0,0-1 1 0 0,1 1 0 0 0,-1 0-1 0 0,0-1 1 0 0,0 1-1 0 0,0 0 1 0 0,0 0-1 0 0,-1-1 1 0 0,1 1-1 0 0,0 0 1 0 0,-1 0-1 0 0,1-1 1 0 0,-1 1-1 0 0,0-1 1 0 0,1 1 0 0 0,-1 0-1 0 0,0-1 1 0 0,0 0-1 0 0,0 1 1 0 0,0-1-1 0 0,0 1 1 0 0,-2 0-1 0 0,-31 32 47 0 0,28-28-43 0 0,-19 16 126 0 0,0-2 1 0 0,-1 0 0 0 0,-1-1 0 0 0,-1-2 0 0 0,-30 15 0 0 0,55-31-92 0 0,0 0-1 0 0,1 1 1 0 0,-1-1 0 0 0,0-1-1 0 0,0 1 1 0 0,0 0 0 0 0,0-1-1 0 0,0 1 1 0 0,0-1 0 0 0,0 0-1 0 0,-6-1 1 0 0,7 1-24 0 0,1-1 1 0 0,0 1-1 0 0,0-1 1 0 0,0 1-1 0 0,-1-1 1 0 0,1 0-1 0 0,0 0 1 0 0,0 0-1 0 0,0 1 0 0 0,0-1 1 0 0,0 0-1 0 0,0 0 1 0 0,0 0-1 0 0,0-1 1 0 0,1 1-1 0 0,-1 0 1 0 0,0 0-1 0 0,1 0 1 0 0,-1 0-1 0 0,1-1 0 0 0,-1 1 1 0 0,1 0-1 0 0,-1-1 1 0 0,1 1-1 0 0,0 0 1 0 0,0-1-1 0 0,0 1 1 0 0,0 0-1 0 0,0-1 1 0 0,0 1-1 0 0,0-3 0 0 0,1-14 68 0 0,1 1 0 0 0,0-1-1 0 0,1 1 1 0 0,1-1-1 0 0,1 1 1 0 0,0 1-1 0 0,1-1 1 0 0,1 1-1 0 0,13-24 1 0 0,-15 34-56 0 0,-1-1 0 0 0,1 1 0 0 0,0 0 0 0 0,1 0 0 0 0,0 0 0 0 0,10-7 1 0 0,-4 3 8 0 0,-8 6-23 0 0,0 0 0 0 0,1 1-1 0 0,-1-1 1 0 0,1 1 0 0 0,0 0-1 0 0,8-3 1 0 0,-7 2-3 0 0,-4 3-13 0 0,0 0-1 0 0,0 0 1 0 0,0 1 0 0 0,0-1-1 0 0,0 0 1 0 0,0 1 0 0 0,0-1-1 0 0,0 1 1 0 0,0 0 0 0 0,0-1-1 0 0,0 1 1 0 0,0 0 0 0 0,0 0-1 0 0,3 1 1 0 0,3-1 6 0 0,-7 0-10 0 0,1 0-1 0 0,-1 0 1 0 0,0 0-1 0 0,1 0 1 0 0,-1 0-1 0 0,0 0 1 0 0,1 0-1 0 0,-1 0 1 0 0,0 1-1 0 0,0-1 1 0 0,1 1-1 0 0,-1-1 1 0 0,0 1-1 0 0,0-1 1 0 0,1 1-1 0 0,-1-1 1 0 0,0 1-1 0 0,1 1 1 0 0,8 1-20 0 0,-6 4-30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38.322"/>
    </inkml:context>
    <inkml:brush xml:id="br0">
      <inkml:brushProperty name="width" value="0.035" units="cm"/>
      <inkml:brushProperty name="height" value="0.035" units="cm"/>
    </inkml:brush>
  </inkml:definitions>
  <inkml:trace contextRef="#ctx0" brushRef="#br0">62 48 12664 0 0,'0'0'26'0'0,"4"-2"-2"0"0,6-2 56 0 0,1 0-1 0 0,0 1 1 0 0,0 0-1 0 0,0 1 1 0 0,16-2 0 0 0,-22 4-34 0 0,13-3 79 0 0,-1 2 1 0 0,0 0 0 0 0,1 1-1 0 0,-1 0 1 0 0,29 5 0 0 0,-42-4-39 0 0,0 0 0 0 0,0 1 1 0 0,0-1-1 0 0,-1 1 1 0 0,1 0-1 0 0,0 0 1 0 0,-1 0-1 0 0,1 1 0 0 0,-1-1 1 0 0,1 1-1 0 0,-1 0 1 0 0,0 0-1 0 0,0 0 0 0 0,-1 0 1 0 0,1 0-1 0 0,0 0 1 0 0,-1 1-1 0 0,0 0 1 0 0,2 3-1 0 0,-1 1 189 0 0,0 0-1 0 0,0 0 1 0 0,-1 0 0 0 0,0 1-1 0 0,0-1 1 0 0,-1 0-1 0 0,0 1 1 0 0,-1 10 0 0 0,0-17 398 0 0,-19-4-567 0 0,-1 0 0 0 0,0-1-1 0 0,1-1 1 0 0,-1-1 0 0 0,1 0-1 0 0,0-2 1 0 0,1 0 0 0 0,-23-12-1 0 0,37 16-73 0 0,0 1 0 0 0,1 0 0 0 0,-1-1 1 0 0,1 0-1 0 0,0 0 0 0 0,-5-5 0 0 0,-4-5 157 0 0,11 11-78 0 0,1-1-99 0 0,0 1 0 0 0,0 0 0 0 0,1-1 1 0 0,-1 1-1 0 0,1 0 0 0 0,0 0 0 0 0,0-1 1 0 0,0 1-1 0 0,0 0 0 0 0,0 0 0 0 0,0 0 1 0 0,0 0-1 0 0,1 0 0 0 0,-1 0 1 0 0,1 0-1 0 0,-1 1 0 0 0,1-1 0 0 0,0 1 1 0 0,0-1-1 0 0,0 1 0 0 0,0-1 0 0 0,0 1 1 0 0,0 0-1 0 0,0 0 0 0 0,3-1 0 0 0,-1 0 0 0 0,25-8 26 0 0,-11 5-25 0 0,-9 3-4 0 0,0 0-1 0 0,0 1 1 0 0,-1-1-1 0 0,1 2 1 0 0,15-1 0 0 0,9 4 22 0 0,-32-3-32 0 0,-1 0 0 0 0,1 0 1 0 0,0 1-1 0 0,-1-1 0 0 0,1 0 1 0 0,0 0-1 0 0,-1 1 0 0 0,1-1 1 0 0,0 0-1 0 0,-1 1 0 0 0,1-1 1 0 0,-1 0-1 0 0,1 1 0 0 0,-1-1 1 0 0,1 1-1 0 0,-1-1 0 0 0,1 1 1 0 0,-1 0-1 0 0,1-1 0 0 0,-1 1 1 0 0,0-1-1 0 0,1 1 0 0 0,-1 0 1 0 0,0-1-1 0 0,0 1 0 0 0,1 0 1 0 0,-1-1-1 0 0,0 1 0 0 0,0 0 0 0 0,0-1 1 0 0,0 1-1 0 0,0 0 0 0 0,0-1 1 0 0,0 1-1 0 0,0 0 0 0 0,0 0 1 0 0,0-1-1 0 0,0 2 0 0 0,-1 1 6 0 0,0 0 0 0 0,0 0 0 0 0,-1 1 0 0 0,1-1-1 0 0,-1 0 1 0 0,-2 4 0 0 0,-12 18 12 0 0,-1 0-1 0 0,-2-1 1 0 0,-34 36 0 0 0,40-48-13 0 0,5-3 0 0 0,-1 0 0 0 0,0-1 0 0 0,-1 0 0 0 0,1-1 0 0 0,-2 0 0 0 0,1 0 0 0 0,-1-1 0 0 0,-14 6 0 0 0,3-4 9 0 0,17-6-10 0 0,1 0 0 0 0,-1 0 0 0 0,1 0 0 0 0,-1-1-1 0 0,0 0 1 0 0,0 0 0 0 0,0 0 0 0 0,1-1 0 0 0,-1 1 0 0 0,-9-2-1 0 0,13 1-2 0 0,0-1 1 0 0,0 1-1 0 0,0 0 0 0 0,1-1 0 0 0,-1 1 0 0 0,0-1 0 0 0,0 0 0 0 0,1 1 0 0 0,-1-1 1 0 0,0 0-1 0 0,1 1 0 0 0,-1-1 0 0 0,0 0 0 0 0,1 0 0 0 0,-1 0 0 0 0,1 1 0 0 0,0-1 1 0 0,-1 0-1 0 0,1 0 0 0 0,0 0 0 0 0,-1 0 0 0 0,1 0 0 0 0,0 0 0 0 0,0-1 0 0 0,-3-27 21 0 0,3 14-18 0 0,2 1 0 0 0,0-1 1 0 0,0 1-1 0 0,2 0 1 0 0,-1 0-1 0 0,2 0 0 0 0,0 1 1 0 0,1 0-1 0 0,0 0 0 0 0,11-17 1 0 0,-13 24-1 0 0,0 0 1 0 0,1 1 0 0 0,-1-1 0 0 0,1 1-1 0 0,1 0 1 0 0,8-7 0 0 0,-4 4 0 0 0,-8 6-3 0 0,0 1-1 0 0,0-1 0 0 0,0 0 1 0 0,0 1-1 0 0,0-1 1 0 0,1 1-1 0 0,-1 0 0 0 0,0 0 1 0 0,1 0-1 0 0,-1 0 0 0 0,1 0 1 0 0,-1 1-1 0 0,1-1 1 0 0,-1 0-1 0 0,1 1 0 0 0,-1 0 1 0 0,1 0-1 0 0,3 0 0 0 0,2 0 3 0 0,17 3 0 0 0,-18-1-3 0 0,0 1 0 0 0,-1-1-1 0 0,1 1 1 0 0,-1 0 0 0 0,1 1 0 0 0,9 7 0 0 0,-13-9-1 0 0,-1 0 0 0 0,0 0 0 0 0,1 0 0 0 0,-1 1 0 0 0,0-1 0 0 0,0 1 0 0 0,0 0 0 0 0,0-1 0 0 0,-1 1 0 0 0,1 0 0 0 0,-1 0-1 0 0,0 0 1 0 0,1 0 0 0 0,-2 1 0 0 0,1-1 0 0 0,0 0 0 0 0,0 0 0 0 0,-1 0 0 0 0,0 5 0 0 0,0 65-176 0 0,0-71 124 0 0,0-1-296 0 0,0 4 189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01.128"/>
    </inkml:context>
    <inkml:brush xml:id="br0">
      <inkml:brushProperty name="width" value="0.035" units="cm"/>
      <inkml:brushProperty name="height" value="0.035" units="cm"/>
    </inkml:brush>
  </inkml:definitions>
  <inkml:trace contextRef="#ctx0" brushRef="#br0">457 143 10040 0 0,'-14'18'106'0'0,"1"1"0"0"0,-11 21 1 0 0,-8 16 188 0 0,-78 124-21 0 0,19 7 116 0 0,67-114-179 0 0,-11 67 37 0 0,23-79-84 0 0,3 0 0 0 0,2 1-1 0 0,3 109 1 0 0,4-163-154 0 0,21 372 230 0 0,-7-290 0 0 0,21 67-104 0 0,-28-129-125 0 0,1 0 0 0 0,2 0 0 0 0,1-1 0 0 0,1-1 0 0 0,15 26 0 0 0,-11-23 41 0 0,-8-12 43 0 0,2-1 0 0 0,-1 0 1 0 0,2-1-1 0 0,0 0 1 0 0,1-1-1 0 0,0 0 0 0 0,1 0 1 0 0,1-2-1 0 0,0 1 0 0 0,1-2 1 0 0,0 0-1 0 0,25 13 1 0 0,57 25 252 0 0,-86-43-269 0 0,0-2 0 0 0,1 0 1 0 0,-1 0-1 0 0,23 4 1 0 0,90 9 335 0 0,-110-16-332 0 0,0 0 1 0 0,0-1 0 0 0,0 0-1 0 0,22-4 1 0 0,-32 3-64 0 0,29-3 48 0 0,-1-2 1 0 0,0 0-1 0 0,-1-3 0 0 0,1-1 0 0 0,35-16 0 0 0,-36 10 33 0 0,0-2 0 0 0,0-1 0 0 0,-2-2 0 0 0,-1 0 0 0 0,0-2 0 0 0,-2-2 0 0 0,29-32 0 0 0,-11 3 185 0 0,-1-1 0 0 0,60-106 0 0 0,-81 123-178 0 0,-3-2 0 0 0,-1 0 0 0 0,-2-2 1 0 0,-2 1-1 0 0,-2-2 0 0 0,-1 0 0 0 0,-3 0 0 0 0,-1-1 1 0 0,-2 1-1 0 0,-2-1 0 0 0,-2-1 0 0 0,-6-54 0 0 0,4 84-87 0 0,-2-8 94 0 0,0 0 1 0 0,-1 0-1 0 0,-1 0 0 0 0,-9-25 1 0 0,-78-215 126 0 0,75 218-120 0 0,-1 1-1 0 0,-3 0 0 0 0,-2 2 1 0 0,-54-77-1 0 0,66 103-85 0 0,-14-18 1 0 0,-2 0 1 0 0,0 2-1 0 0,-40-36 0 0 0,3 12 83 0 0,-76-51 0 0 0,110 86-58 0 0,-1 3-1 0 0,-1 0 1 0 0,0 2 0 0 0,-2 2 0 0 0,-41-13 0 0 0,40 17-23 0 0,-1 2 0 0 0,0 1 0 0 0,-1 2 0 0 0,1 1 1 0 0,-70 3-1 0 0,80 3-20 0 0,0 1 1 0 0,0 1-1 0 0,0 1 1 0 0,1 2-1 0 0,0 0 0 0 0,0 2 1 0 0,1 1-1 0 0,0 0 1 0 0,-23 15-1 0 0,20-7-24 0 0,1 0-1 0 0,1 2 0 0 0,-45 45 1 0 0,22-15-13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02.299"/>
    </inkml:context>
    <inkml:brush xml:id="br0">
      <inkml:brushProperty name="width" value="0.035" units="cm"/>
      <inkml:brushProperty name="height" value="0.035" units="cm"/>
    </inkml:brush>
  </inkml:definitions>
  <inkml:trace contextRef="#ctx0" brushRef="#br0">2326 276 11152 0 0,'-9'-54'126'0'0,"5"36"39"0"0,-1 0-1 0 0,-10-26 0 0 0,12 37-119 0 0,0 0-1 0 0,0 0 0 0 0,-1 0 1 0 0,0 0-1 0 0,0 1 0 0 0,-1-1 1 0 0,0 1-1 0 0,0 1 0 0 0,0-1 1 0 0,-1 1-1 0 0,0-1 1 0 0,0 2-1 0 0,0-1 0 0 0,0 1 1 0 0,-13-6-1 0 0,-1 1 90 0 0,0 2 1 0 0,-1 1-1 0 0,0 0 1 0 0,0 1-1 0 0,0 2 1 0 0,-28-2-1 0 0,-6 3 5 0 0,-69 8 0 0 0,64 2 162 0 0,-1 3 0 0 0,-65 20 1 0 0,125-30-296 0 0,-58 18 101 0 0,1 3 0 0 0,2 3 0 0 0,-79 46 0 0 0,84-43 72 0 0,-22 16 193 0 0,47-27-287 0 0,-27 18 2 0 0,-86 76 0 0 0,85-61 109 0 0,-65 78 1 0 0,101-105 5 0 0,-18 31 1 0 0,18-25-136 0 0,-7 9-25 0 0,2 0 0 0 0,2 2 0 0 0,1 1 0 0 0,-15 46 0 0 0,-1 29 313 0 0,-41 238-1 0 0,23 126 45 0 0,15 380-45 0 0,49-569-180 0 0,-1-188-110 0 0,10 86 23 0 0,-15-155-74 0 0,19 149 223 0 0,-17-140-203 0 0,54 285 88 0 0,-9-120 157 0 0,10-2 0 0 0,98 222 0 0 0,-137-376-172 0 0,-3 1 0 0 0,-2 0 0 0 0,-3 1 0 0 0,-2 1 0 0 0,7 77 0 0 0,-17-115-54 0 0,-2-1 0 0 0,0 1-1 0 0,-1 0 1 0 0,-5 27-1 0 0,3-26-23 0 0,2-9-16 0 0,-1 0 1 0 0,0 0 0 0 0,0 0 0 0 0,-1 0 0 0 0,0-1-1 0 0,0 1 1 0 0,-8 12 0 0 0,10-18-1 0 0,-1-1 1 0 0,0 0-1 0 0,0 1 0 0 0,0-1 1 0 0,0 0-1 0 0,-1 0 1 0 0,1 0-1 0 0,-1 0 0 0 0,1 0 1 0 0,-1-1-1 0 0,0 1 0 0 0,1-1 1 0 0,-1 0-1 0 0,0 0 0 0 0,0 0 1 0 0,0 0-1 0 0,0 0 1 0 0,0-1-1 0 0,0 1 0 0 0,0-1 1 0 0,0 0-1 0 0,-4 0 0 0 0,-45 0 128 0 0,0-3-1 0 0,0-3 1 0 0,0-1-1 0 0,-69-20 1 0 0,26 2-22 0 0,26 7 2 0 0,-26-5-5 0 0,83 20-90 0 0,-1 0-1 0 0,1-1 1 0 0,0 0-1 0 0,1-1 1 0 0,-22-11 0 0 0,22 9 5 0 0,0 1 1 0 0,0 1 0 0 0,-17-6 0 0 0,19 8-2 0 0,7 1-13 0 0,-1 1 1 0 0,0 0 0 0 0,0 0-1 0 0,0 1 1 0 0,0-1 0 0 0,0 0 0 0 0,-1 1-1 0 0,1 0 1 0 0,-3 0 0 0 0,6 5 36 0 0,12 40-16 0 0,3-1 1 0 0,1 0-1 0 0,32 57 0 0 0,-37-82-25 0 0,1 0-1 0 0,0-1 1 0 0,1-1-1 0 0,1 0 1 0 0,1-1 0 0 0,1 0-1 0 0,20 16 1 0 0,-30-27-8 0 0,1-1 1 0 0,0 1-1 0 0,0-1 1 0 0,0 0-1 0 0,0 0 1 0 0,1-1 0 0 0,0 0-1 0 0,0-1 1 0 0,0 1-1 0 0,0-2 1 0 0,0 1-1 0 0,0-1 1 0 0,0 0 0 0 0,0-1-1 0 0,1 0 1 0 0,-1 0-1 0 0,0 0 1 0 0,0-1-1 0 0,0-1 1 0 0,0 1 0 0 0,0-1-1 0 0,12-5 1 0 0,-9 2-3 0 0,-1-1 0 0 0,0 0 0 0 0,0-1 0 0 0,0 0 1 0 0,-1 0-1 0 0,0-1 0 0 0,-1 0 0 0 0,1-1 0 0 0,9-12 1 0 0,7-13 12 0 0,26-46 0 0 0,11-19 25 0 0,-50 80-38 0 0,36-63 12 0 0,-33 61 2 0 0,-13 19-9 0 0,0 0 1 0 0,0 0-1 0 0,0 0 0 0 0,0-1 0 0 0,0 1 0 0 0,-1-1 0 0 0,1 1 0 0 0,-1-1 0 0 0,0 0 1 0 0,0 1-1 0 0,0-1 0 0 0,1-4 0 0 0,3 2 159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04.599"/>
    </inkml:context>
    <inkml:brush xml:id="br0">
      <inkml:brushProperty name="width" value="0.035" units="cm"/>
      <inkml:brushProperty name="height" value="0.035" units="cm"/>
    </inkml:brush>
  </inkml:definitions>
  <inkml:trace contextRef="#ctx0" brushRef="#br0">9 28 15376 0 0,'0'0'186'0'0,"-2"-4"60"0"0,1-1-109 0 0,-3-8 573 0 0,2 8 532 0 0,30 57-579 0 0,-2 19-182 0 0,3 7-81 0 0,57 108 520 0 0,-72-156-876 0 0,21 31 0 0 0,-23-41 0 0 0,0 1 0 0 0,-2 0 0 0 0,13 35 0 0 0,11 49 147 0 0,26 66 320 0 0,-24-93-385 0 0,-29-64-109 0 0,0 1 1 0 0,2-1-1 0 0,13 18 1 0 0,-19-28 5 0 0,0-1 1 0 0,0 1 0 0 0,0-1 0 0 0,1 0-1 0 0,-1 0 1 0 0,1 0 0 0 0,0-1 0 0 0,0 1-1 0 0,0-1 1 0 0,0 0 0 0 0,0 0 0 0 0,0 0 0 0 0,9 2-1 0 0,-10-4 14 0 0,0 0-1 0 0,0 0 0 0 0,0 0 1 0 0,0 0-1 0 0,0 0 0 0 0,0-1 1 0 0,5-1-1 0 0,10 0 576 0 0,-9-10-508 0 0,7-12-88 0 0,-11 15-8 0 0,1 0 0 0 0,1 0 1 0 0,-1 1-1 0 0,2 0 0 0 0,-1 0 0 0 0,1 0 0 0 0,10-7 0 0 0,-6 5 9 0 0,0 1 0 0 0,1 0 0 0 0,0 1 0 0 0,0 1 0 0 0,0 0-1 0 0,1 1 1 0 0,0 0 0 0 0,1 1 0 0 0,-1 1 0 0 0,28-5 0 0 0,-3-4 69 0 0,-22 6 21 0 0,-8 2-9 0 0,-6 1-44 0 0,-2 4-53 0 0,0-1 1 0 0,0 1 0 0 0,-1-1-1 0 0,1 0 1 0 0,0 1-1 0 0,-1-1 1 0 0,1 0-1 0 0,-1 1 1 0 0,1-1-1 0 0,-1 0 1 0 0,0 0-1 0 0,1 0 1 0 0,-1 1-1 0 0,0-1 1 0 0,1 0 0 0 0,-1 0-1 0 0,0 0 1 0 0,0 0-1 0 0,0 0 1 0 0,0 1-1 0 0,1-1 1 0 0,-2 0-1 0 0,1 0 1 0 0,0 0-1 0 0,0 0 1 0 0,0 0-1 0 0,-1-1 1 0 0,1-1 2 0 0,-3-24 17 0 0,-2 0 1 0 0,-8-28 0 0 0,9 35-9 0 0,2 15-5 0 0,1 1 0 0 0,-1 0-1 0 0,0 0 1 0 0,0 0 0 0 0,0 0-1 0 0,0 0 1 0 0,-6-6 0 0 0,6 8 209 0 0,1 3-200 0 0,-4 6-13 0 0,1 0-1 0 0,0 0 1 0 0,1 0-1 0 0,0 1 1 0 0,0-1-1 0 0,0 1 1 0 0,-1 10-1 0 0,-2 0 1 0 0,-57 252 60 0 0,61-261-60 0 0,0-1 0 0 0,1 0-1 0 0,0 1 1 0 0,1-1 0 0 0,0 0-1 0 0,0 1 1 0 0,1-1 0 0 0,0 1-1 0 0,0-1 1 0 0,1 0 0 0 0,0 0-1 0 0,0 0 1 0 0,1 0 0 0 0,0 0 0 0 0,1 0-1 0 0,8 13 1 0 0,-11-18-2 0 0,1-1 1 0 0,0 1-1 0 0,0-1 1 0 0,1 0-1 0 0,-1 0 1 0 0,0 1-1 0 0,1-1 0 0 0,-1-1 1 0 0,1 1-1 0 0,0 0 1 0 0,0-1-1 0 0,-1 1 0 0 0,1-1 1 0 0,0 0-1 0 0,0 0 1 0 0,6 1-1 0 0,-7-2 1 0 0,1 0 0 0 0,0 0 0 0 0,0-1 0 0 0,-1 1-1 0 0,1-1 1 0 0,0 1 0 0 0,-1-1 0 0 0,1 0 0 0 0,0 0 0 0 0,-1 0-1 0 0,0-1 1 0 0,1 1 0 0 0,-1 0 0 0 0,0-1 0 0 0,1 0 0 0 0,-1 1 0 0 0,0-1-1 0 0,0 0 1 0 0,0 0 0 0 0,-1 0 0 0 0,1 0 0 0 0,2-5 0 0 0,26-39 17 0 0,-28 42-19 0 0,0-1 0 0 0,0 1 0 0 0,0-1 0 0 0,-1 0 1 0 0,1 1-1 0 0,-1-1 0 0 0,0 0 0 0 0,0-5 0 0 0,15-139 7 0 0,-8-175 13 0 0,-9 229-16 0 0,3 91 1 0 0,2 11-5 0 0,5 19-2 0 0,-1 1 1 0 0,46 141 0 0 0,-44-144 0 0 0,1 0 0 0 0,0-1 0 0 0,2 0 0 0 0,29 39 0 0 0,-38-58 0 0 0,0 1 0 0 0,0-1 0 0 0,0 0 0 0 0,1-1 0 0 0,-1 1 0 0 0,1-1 0 0 0,0 0 0 0 0,0 0 0 0 0,1-1 0 0 0,-1 1 0 0 0,0-1 0 0 0,1 0 0 0 0,-1-1 0 0 0,10 3 0 0 0,-12-4 0 0 0,1 1 0 0 0,0-1 0 0 0,0 0 0 0 0,0 0 0 0 0,0 0 0 0 0,-1 0 0 0 0,1-1 0 0 0,0 0 0 0 0,0 0 0 0 0,0 0 0 0 0,-1 0 0 0 0,1 0 0 0 0,-1-1 0 0 0,1 1 0 0 0,-1-1 0 0 0,1 0 0 0 0,-1 0 0 0 0,0 0 0 0 0,0-1 0 0 0,0 1 0 0 0,0-1 0 0 0,4-5 0 0 0,2-5 0 0 0,-1 1 0 0 0,0-1 0 0 0,-1-1 0 0 0,-1 0 0 0 0,0 1 0 0 0,-1-2 0 0 0,0 1 0 0 0,4-25 0 0 0,-3 4 0 0 0,-2-1 0 0 0,0-55 0 0 0,-4 75 0 0 0,0 0 0 0 0,-1 0 0 0 0,-6-29 0 0 0,6 41 0 0 0,-1-3 0 0 0,0-1 0 0 0,0 0 0 0 0,-1 1 0 0 0,-1-1 0 0 0,1 1 0 0 0,-1 0 0 0 0,0 0 0 0 0,-1 0 0 0 0,1 1 0 0 0,-1-1 0 0 0,-1 1 0 0 0,-10-10 0 0 0,14 15 0 0 0,1-1 0 0 0,-1 1 0 0 0,0 0 0 0 0,1 0 0 0 0,-1 0 0 0 0,0 0 0 0 0,0 0 0 0 0,0 0 0 0 0,0 1 0 0 0,0-1 0 0 0,0 0 0 0 0,0 1 0 0 0,0 0 0 0 0,0-1 0 0 0,0 1 0 0 0,0 0 0 0 0,0 0 0 0 0,0 0 0 0 0,0 0 0 0 0,0 1 0 0 0,0-1 0 0 0,0 0 0 0 0,0 1 0 0 0,0 0 0 0 0,1-1 0 0 0,-1 1 0 0 0,0 0 0 0 0,-2 1 0 0 0,-1 2 0 0 0,0-1 0 0 0,0 1 0 0 0,0 0 0 0 0,1 0 0 0 0,-1 0 0 0 0,1 1 0 0 0,0-1 0 0 0,-3 7 0 0 0,-4 4 0 0 0,2 0 0 0 0,-14 27 0 0 0,16-28 0 0 0,5-10 0 0 0,0 1 0 0 0,0 0 0 0 0,0 0 0 0 0,0 0 0 0 0,1 0 0 0 0,0 0 0 0 0,0 0 0 0 0,0 0 0 0 0,1 0 0 0 0,0 0 0 0 0,0 0 0 0 0,0 0 0 0 0,0 1 0 0 0,1-1 0 0 0,1 6 0 0 0,-1-9 0 0 0,0 0 0 0 0,0 0 0 0 0,0 0 0 0 0,0 0 0 0 0,0 0 0 0 0,0-1 0 0 0,0 1 0 0 0,1 0 0 0 0,-1 0 0 0 0,1-1 0 0 0,0 1 0 0 0,-1-1 0 0 0,1 1 0 0 0,0-1 0 0 0,0 0 0 0 0,0 0 0 0 0,0 0 0 0 0,0 0 0 0 0,0 0 0 0 0,0 0 0 0 0,0 0 0 0 0,0-1 0 0 0,0 1 0 0 0,1-1 0 0 0,-1 0 0 0 0,0 1 0 0 0,0-1 0 0 0,0 0 0 0 0,1 0 0 0 0,-1-1 0 0 0,0 1 0 0 0,3-1 0 0 0,2 0 0 0 0,-1 0 0 0 0,0-1 0 0 0,1 0 0 0 0,-1 0 0 0 0,0 0 0 0 0,0-1 0 0 0,7-4 0 0 0,42-30 0 0 0,-19 11 0 0 0,21-14 0 0 0,-53 37 0 0 0,1 0 0 0 0,-1 0 0 0 0,1 0 0 0 0,0 0 0 0 0,0 1 0 0 0,0 0 0 0 0,0 0 0 0 0,1 0 0 0 0,6-1 0 0 0,-5 2 0 0 0,-6 1 0 0 0,0-1 0 0 0,0 1 0 0 0,0 0 0 0 0,0 0 0 0 0,0-1 0 0 0,0 1 0 0 0,0 0 0 0 0,0 0 0 0 0,0 0 0 0 0,-1 0 0 0 0,1 0 0 0 0,0 0 0 0 0,0 1 0 0 0,0-1 0 0 0,0 0 0 0 0,0 1 0 0 0,0-1 0 0 0,1 1 0 0 0,0 0 0 0 0,-1 1 0 0 0,0-1 0 0 0,0 1 0 0 0,-1-1 0 0 0,1 1 0 0 0,0 0 0 0 0,0-1-1 0 0,-1 1 1 0 0,1 0 0 0 0,-1 0 0 0 0,1 2 0 0 0,4 22-3 0 0,-1 1 0 0 0,0 1 0 0 0,-3-1 0 0 0,-2 48 0 0 0,-19 79-6 0 0,15-125 4 0 0,3-18 3 0 0,0 0 0 0 0,1 0 0 0 0,0 12 0 0 0,3 22-1 0 0,-2-44 2 0 0,0 1 0 0 0,0 0 1 0 0,0 0-1 0 0,1 0 0 0 0,-1-1 1 0 0,0 1-1 0 0,1 0 0 0 0,-1 0 0 0 0,1-1 1 0 0,0 1-1 0 0,-1 0 0 0 0,1-1 1 0 0,0 1-1 0 0,0-1 0 0 0,0 1 0 0 0,0-1 1 0 0,1 1-1 0 0,-1-1 0 0 0,0 0 0 0 0,3 2 1 0 0,-3-2-1 0 0,-1-1 0 0 0,0 0 1 0 0,1 1 0 0 0,-1-1-1 0 0,0 0 1 0 0,1 0-1 0 0,-1 1 1 0 0,1-1-1 0 0,-1 0 1 0 0,0 0-1 0 0,1 0 1 0 0,-1 0-1 0 0,1 0 1 0 0,-1 0-1 0 0,1 0 1 0 0,-1 0-1 0 0,1 0 1 0 0,-1 0-1 0 0,0 0 1 0 0,1 0-1 0 0,-1 0 1 0 0,1 0-1 0 0,-1 0 1 0 0,1 0-1 0 0,-1 0 1 0 0,0-1 0 0 0,1 1-1 0 0,0 0 1 0 0,2-2-2 0 0,1 1 1 0 0,1-1 0 0 0,-1 0 0 0 0,0 0 1 0 0,0-1-1 0 0,0 1 0 0 0,0-1 0 0 0,0 0 0 0 0,6-6 0 0 0,6-9 0 0 0,0-1 0 0 0,-2 0-1 0 0,0-1 1 0 0,21-40-1 0 0,37-95-5 0 0,-34 67-1 0 0,-38 88 8 0 0,12-28-1 0 0,-1 0 1 0 0,-1-1 0 0 0,10-52-1 0 0,-19 70 1 0 0,-1 1 0 0 0,0-1 0 0 0,-1-12 0 0 0,-2-4 0 0 0,0 22 0 0 0,0 2 0 0 0,-3-5 0 0 0,0 3 2 0 0,5 5-1 0 0,0 0 0 0 0,1 0 0 0 0,-1 0 0 0 0,0 0 0 0 0,0 0 0 0 0,1 0 0 0 0,-1 0 0 0 0,0 1 0 0 0,0-1 0 0 0,1 0 0 0 0,-1 1 0 0 0,0-1 0 0 0,1 0 0 0 0,-1 1 0 0 0,0-1 0 0 0,1 1 0 0 0,-1-1 1 0 0,1 1-1 0 0,-1-1 0 0 0,1 1 0 0 0,-1-1 0 0 0,1 1 0 0 0,-1-1 0 0 0,1 1 0 0 0,-1 0 0 0 0,1-1 0 0 0,0 1 0 0 0,-1 0 0 0 0,1-1 0 0 0,0 1 0 0 0,0 0 0 0 0,-1 1 0 0 0,0 0 1 0 0,-6 12 4 0 0,0 0 1 0 0,1 1-1 0 0,1 0 0 0 0,0 0 0 0 0,1 0 0 0 0,-2 17 1 0 0,-4 37-1 0 0,9-54 2 0 0,0-1-1 0 0,1 1 0 0 0,0-1 0 0 0,4 28 1 0 0,0-9 3 0 0,-3-24-7 0 0,2 20 5 0 0,8 37 0 0 0,-10-60-5 0 0,0 1-1 0 0,1-1 0 0 0,0 0 1 0 0,1 0-1 0 0,-1 0 1 0 0,1 0-1 0 0,1 0 0 0 0,-1 0 1 0 0,1-1-1 0 0,0 1 1 0 0,8 8-1 0 0,-10-12-2 0 0,0-1 0 0 0,1 0 0 0 0,-1 0 1 0 0,0 0-1 0 0,0 0 0 0 0,1 0 0 0 0,-1 0 0 0 0,0-1 0 0 0,1 1 0 0 0,-1-1 1 0 0,1 0-1 0 0,-1 1 0 0 0,0-1 0 0 0,1 0 0 0 0,-1-1 0 0 0,1 1 0 0 0,-1 0 1 0 0,1-1-1 0 0,-1 1 0 0 0,0-1 0 0 0,1 0 0 0 0,-1 1 0 0 0,0-1 1 0 0,0 0-1 0 0,1-1 0 0 0,-1 1 0 0 0,0 0 0 0 0,2-3 0 0 0,5-1 2 0 0,-1-2-1 0 0,0 1 1 0 0,-1-1-1 0 0,0 0 0 0 0,8-9 1 0 0,1-8 3 0 0,-2 0 0 0 0,0-2 0 0 0,-2 1 1 0 0,11-30-1 0 0,-13 31-4 0 0,-2 2 2 0 0,0 1 0 0 0,-2-1-1 0 0,0-1 1 0 0,-2 1 0 0 0,3-32-1 0 0,-6 44-2 0 0,1-7 1 0 0,-1 0-1 0 0,-1-1 1 0 0,0 1 0 0 0,-1 0 0 0 0,-1 0-1 0 0,-1 0 1 0 0,0 0 0 0 0,-1 1 0 0 0,-1-1-1 0 0,-1 1 1 0 0,0 0 0 0 0,-1 0 0 0 0,-1 1-1 0 0,0 0 1 0 0,-15-20 0 0 0,22 33 10 0 0,-6 0 21 0 0,7 5-31 0 0,1 6 4 0 0,-1 1 0 0 0,1-1 1 0 0,1 1-1 0 0,0-1 0 0 0,3 11 0 0 0,-4-17-5 0 0,82 334 33 0 0,-26-80 3 0 0,-29-127-9 0 0,-21-101-22 0 0,-1-5 2 0 0,-1 0 1 0 0,2 39-1 0 0,-5-46-2 0 0,-1 0 0 0 0,-1 0 1 0 0,-1 0-1 0 0,-1 0 1 0 0,-4 21-1 0 0,4-30-4 0 0,2-4 0 0 0,0-1-1 0 0,-1 1 1 0 0,1-1-1 0 0,-1 0 1 0 0,0 0-1 0 0,0 1 1 0 0,-1-1-1 0 0,1 0 1 0 0,-1 0-1 0 0,1 0 1 0 0,-1 0-1 0 0,0-1 1 0 0,0 1-1 0 0,0 0 1 0 0,0-1-1 0 0,-1 1 1 0 0,1-1-1 0 0,-1 0 1 0 0,1 0-1 0 0,-5 3 1 0 0,5-4-1 0 0,-2 2 1 0 0,0 0 0 0 0,0-1 0 0 0,0 1 0 0 0,0-1-1 0 0,0 0 1 0 0,-1 0 0 0 0,1 0 0 0 0,-1 0 0 0 0,0-1 0 0 0,1 0 0 0 0,-1 0-1 0 0,0 0 1 0 0,0-1 0 0 0,-5 0 0 0 0,4 1-1 0 0,-1-1 0 0 0,1-1 0 0 0,-1 1 0 0 0,1-1 0 0 0,-1 0 0 0 0,1-1 0 0 0,-1 0 0 0 0,1 0 0 0 0,0 0 0 0 0,0-1 0 0 0,0 1 0 0 0,0-2 0 0 0,0 1 0 0 0,1 0 0 0 0,-1-1 0 0 0,-7-8 0 0 0,4 5-1 0 0,1-1 0 0 0,0 0 0 0 0,0-1 0 0 0,1 0 0 0 0,0 0 0 0 0,-10-19 0 0 0,14 22 0 0 0,0 0 0 0 0,0 0 0 0 0,1 0 0 0 0,0-1 0 0 0,0 1 0 0 0,1-1 0 0 0,0 1 0 0 0,0-1 0 0 0,0 0 0 0 0,1 1 0 0 0,0-1 0 0 0,0 0 0 0 0,2-9 0 0 0,-2 16 0 0 0,2-12 0 0 0,1 0 0 0 0,0 0 0 0 0,1 1 0 0 0,0 0 0 0 0,12-22 0 0 0,-4 9 0 0 0,2-7 0 0 0,2 1 0 0 0,28-39 0 0 0,70-96 0 0 0,-97 142 0 0 0,2 2 0 0 0,0 0 0 0 0,1 2 0 0 0,34-26 0 0 0,11-11 0 0 0,35-35 0 0 0,-88 79 0 0 0,0 0 0 0 0,-1-1 0 0 0,0-1 0 0 0,-1 0-1 0 0,-1 0 1 0 0,0-1 0 0 0,8-19 0 0 0,-13 26-1 0 0,-1-1 0 0 0,1 0 0 0 0,-1 0 0 0 0,-1 0 0 0 0,0 0 0 0 0,0-1 1 0 0,-1 1-1 0 0,0 0 0 0 0,0-1 0 0 0,-2-17 0 0 0,0 22 0 0 0,0-1 0 0 0,0 0 0 0 0,0 1 0 0 0,0-1 0 0 0,-1 1 0 0 0,0 0 1 0 0,0 0-1 0 0,-1-1 0 0 0,0 1 0 0 0,1 1 0 0 0,-2-1 0 0 0,1 0 0 0 0,0 1 0 0 0,-1-1 0 0 0,0 1 0 0 0,0 0 0 0 0,0 1 0 0 0,0-1 0 0 0,-1 1 1 0 0,-9-6-1 0 0,-33-12-1 0 0,44 20 2 0 0,0 0 0 0 0,0 0 0 0 0,0 1 0 0 0,0-1 0 0 0,0 1 0 0 0,0-1 0 0 0,0 1 0 0 0,1 0 0 0 0,-1 0 0 0 0,-6 1 0 0 0,-1 1 0 0 0,0-1 0 0 0,-1 1 0 0 0,1 1 0 0 0,0 0 0 0 0,1 1 0 0 0,-1 0 0 0 0,0 0 0 0 0,1 1 0 0 0,0 0 0 0 0,0 0 0 0 0,1 1 0 0 0,-1 1 0 0 0,1-1 0 0 0,-7 9 0 0 0,6-4 1 0 0,1 0-1 0 0,0 0 1 0 0,1 1 0 0 0,0 0-1 0 0,1 1 1 0 0,1-1-1 0 0,0 1 1 0 0,0 0 0 0 0,1 1-1 0 0,-2 13 1 0 0,5-16 1 0 0,0 1 0 0 0,1-1 0 0 0,0 1 0 0 0,1-1 1 0 0,0 1-1 0 0,1-1 0 0 0,0 1 0 0 0,1-1 0 0 0,5 13 0 0 0,7 8 25 0 0,-8-20-20 0 0,-1-2-5 0 0,-1-1 0 0 0,1 0 0 0 0,1 0 0 0 0,0-1 0 0 0,0 1 0 0 0,0-2 0 0 0,1 1 0 0 0,13 9 0 0 0,-16-13-2 0 0,5 4 4 0 0,1 0 0 0 0,0-1 0 0 0,1 0 0 0 0,0-1 0 0 0,0 0-1 0 0,0 0 1 0 0,1-2 0 0 0,13 4 0 0 0,-23-7-4 0 0,20 6 15 0 0,0-2 0 0 0,47 5 0 0 0,-62-10-8 0 0,0-1 1 0 0,0 0-1 0 0,0 0 0 0 0,0 0 0 0 0,0-1 0 0 0,-1 0 1 0 0,1-1-1 0 0,-1 0 0 0 0,1 0 0 0 0,-1 0 0 0 0,0-1 1 0 0,10-7-1 0 0,-4 1 3 0 0,0-1 1 0 0,-1 0 0 0 0,0 0-1 0 0,12-17 1 0 0,-6 6-6 0 0,-2-1 0 0 0,23-42-1 0 0,-7 9 13 0 0,0-3 18 0 0,-21 36-8 0 0,-11 22 37 0 0,-2 0-56 0 0,-4 1-7 0 0,-1 0 0 0 0,1 1 0 0 0,-1 0 0 0 0,0 0 0 0 0,1 0 0 0 0,0 1 0 0 0,-10 3 0 0 0,-9 2-6 0 0,-22-2-60 0 0,25-5 31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05.172"/>
    </inkml:context>
    <inkml:brush xml:id="br0">
      <inkml:brushProperty name="width" value="0.035" units="cm"/>
      <inkml:brushProperty name="height" value="0.035" units="cm"/>
    </inkml:brush>
  </inkml:definitions>
  <inkml:trace contextRef="#ctx0" brushRef="#br0">3030 424 9648 0 0,'-18'-23'66'0'0,"-16"-20"380"0"0,24 33-306 0 0,-1 0 1 0 0,0 1-1 0 0,0 0 1 0 0,-1 1-1 0 0,-17-10 0 0 0,-69-35 475 0 0,86 47-516 0 0,-1 1 0 0 0,1 0 1 0 0,-1 1-1 0 0,-20-5 0 0 0,-214-37 449 0 0,196 39-217 0 0,1 3 0 0 0,-1 2 0 0 0,-68 5 0 0 0,-82 9 140 0 0,42 4 34 0 0,98-8-375 0 0,-295 53 259 0 0,108 4-154 0 0,176-43 35 0 0,-95 45-1 0 0,-56 45 268 0 0,143-71-303 0 0,-16 12 60 0 0,-60 42 88 0 0,135-82-299 0 0,0 1 1 0 0,2 1-1 0 0,0 1 0 0 0,0 1 1 0 0,2 1-1 0 0,0 0 0 0 0,1 1 1 0 0,-24 38-1 0 0,16-24 83 0 0,16-21-64 0 0,1-1 1 0 0,0 1-1 0 0,0 0 1 0 0,1 0-1 0 0,0 1 1 0 0,-4 16-1 0 0,8-19-6 0 0,0 0 0 0 0,0 0 0 0 0,1 0 0 0 0,1 0 0 0 0,0 0-1 0 0,0 0 1 0 0,1 0 0 0 0,0 0 0 0 0,3 12 0 0 0,4 7-35 0 0,1 1 1 0 0,1-1 0 0 0,2-1 0 0 0,1 0-1 0 0,1 0 1 0 0,1-1 0 0 0,28 37 0 0 0,-20-33 115 0 0,2-2 0 0 0,1-1 1 0 0,1 0-1 0 0,1-2 1 0 0,53 37-1 0 0,38 8-101 0 0,126 62 44 0 0,-171-95 5 0 0,81 30 1 0 0,-121-55-87 0 0,55 22 136 0 0,168 43 0 0 0,-141-53-46 0 0,0-6-1 0 0,2-5 0 0 0,147-2 0 0 0,-199-13-91 0 0,0-3 1 0 0,-1-3-1 0 0,0-3 0 0 0,0-3 0 0 0,-1-2 1 0 0,-1-3-1 0 0,86-37 0 0 0,-12-11 74 0 0,-3-5-1 0 0,-3-6 1 0 0,141-109 0 0 0,-90 32 75 0 0,-101 72 66 0 0,49-65-97 0 0,-116 129-149 0 0,0-1 0 0 0,-1-1 0 0 0,-1 0 1 0 0,-1-1-1 0 0,0 0 0 0 0,12-40 0 0 0,-21 56-2 0 0,5-16 41 0 0,-1-1 1 0 0,0 1-1 0 0,-2-1 1 0 0,2-23 0 0 0,-5 35-18 0 0,-1 0 0 0 0,0 0 0 0 0,0 0 1 0 0,-4-19-1 0 0,-25-91 153 0 0,24 104-150 0 0,-1 0-1 0 0,0 0 0 0 0,-1 1 0 0 0,-1 0 1 0 0,-18-27-1 0 0,15 24-5 0 0,-11-16 44 0 0,-1 1 0 0 0,-2 1 0 0 0,-1 1 0 0 0,-34-31 0 0 0,45 50-4 0 0,0 0 0 0 0,-1 2-1 0 0,-22-14 1 0 0,13 10-22 0 0,-45-26-3 0 0,-1 3-1 0 0,-77-27 0 0 0,41 28 35 0 0,-2 4-1 0 0,-1 5 1 0 0,-1 4 0 0 0,-124-7-1 0 0,35 18 51 0 0,-223 14 0 0 0,271 9-63 0 0,1 7 0 0 0,-172 41 0 0 0,199-27-31 0 0,1 5-1 0 0,-139 62 1 0 0,191-66-34 0 0,-128 79-1 0 0,69-16-42 0 0,-92 95 1 0 0,113-83-3325 0 0,94-92-13435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08.935"/>
    </inkml:context>
    <inkml:brush xml:id="br0">
      <inkml:brushProperty name="width" value="0.035" units="cm"/>
      <inkml:brushProperty name="height" value="0.035" units="cm"/>
    </inkml:brush>
  </inkml:definitions>
  <inkml:trace contextRef="#ctx0" brushRef="#br0">0 38 13056 0 0,'0'0'3356'0'0,"4"0"-2958"0"0,-2 0-533 0 0,-1-1 222 0 0,0 1 0 0 0,1 0-1 0 0,-1 0 1 0 0,0 0 0 0 0,0 0 0 0 0,1 0-1 0 0,-1 0 1 0 0,0 1 0 0 0,0-1-1 0 0,0 0 1 0 0,1 1 0 0 0,-1-1 0 0 0,0 0-1 0 0,0 1 1 0 0,0-1 0 0 0,0 1 0 0 0,0 0-1 0 0,0-1 1 0 0,0 1 0 0 0,0 0 0 0 0,0 0-1 0 0,1 1 1 0 0,-6-1 489 0 0,1 0-50 0 0,12-1-455 0 0,101 1 283 0 0,-40-3-221 0 0,-55 1-116 0 0,185-18 197 0 0,-52 4-116 0 0,-39 8-12 0 0,47 2-1 0 0,-50 5-4 0 0,34 4-2 0 0,-43-2-4 0 0,32-3 1 0 0,42-4 56 0 0,-107 8-48 0 0,-46 2 198 0 0,-116 9-154 0 0,-27 6-66 0 0,26-4-10 0 0,-44 7 2 0 0,32-4 2 0 0,104-18-53 0 0,-263 56 50 0 0,113-28-22 0 0,132-26-23 0 0,0-1-1 0 0,0-1 1 0 0,0-1 0 0 0,-34-5 0 0 0,-1-4 34 0 0,-95-28 0 0 0,109 23-18 0 0,45 14 0 0 0,5 1-12 0 0,69 18-7 0 0,0-3 1 0 0,0-3-1 0 0,1-3 1 0 0,82-1-1 0 0,-18-9 10 0 0,185-25 0 0 0,-188 20 9 0 0,-13 1 8 0 0,-120 4-32 0 0,-1-1 1 0 0,1 1-1 0 0,0 0 0 0 0,0 0 1 0 0,-1 1-1 0 0,1-1 1 0 0,0 0-1 0 0,-1 0 0 0 0,1 1 1 0 0,2 0-1 0 0,19 5 15 0 0,-23-4-10 0 0,-4 1-3 0 0,0 0 0 0 0,0 0 0 0 0,0 0 1 0 0,-1-1-1 0 0,1 1 0 0 0,-1-1 0 0 0,-6 2 0 0 0,-5 3-2 0 0,-19 11 0 0 0,-1 3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1:12.461"/>
    </inkml:context>
    <inkml:brush xml:id="br0">
      <inkml:brushProperty name="width" value="0.035" units="cm"/>
      <inkml:brushProperty name="height" value="0.035" units="cm"/>
    </inkml:brush>
  </inkml:definitions>
  <inkml:trace contextRef="#ctx0" brushRef="#br0">177 148 1800 0 0,'0'0'53'0'0,"0"4"-27"0"0,0 0-21 0 0,-1 1 1 0 0,0 0 0 0 0,0 0 0 0 0,0-1 0 0 0,-1 1 0 0 0,1-1 0 0 0,-1 1 0 0 0,-5 7 0 0 0,-20 30 21 0 0,22-35-27 0 0,-6 9 8 0 0,-23 24 0 0 0,24-29-5 0 0,1 0 0 0 0,-10 15 0 0 0,13-15 15 0 0,0 0 0 0 0,0 0 0 0 0,2 1 0 0 0,-1 0 0 0 0,1 0-1 0 0,1 0 1 0 0,-2 17 0 0 0,2-8 33 0 0,1 0 0 0 0,1 0 0 0 0,2 33 0 0 0,10 16 1594 0 0,-11-69-1610 0 0,1-1 0 0 0,-1 1 0 0 0,1-1 0 0 0,-1 0 0 0 0,0 1 0 0 0,1-1 0 0 0,0 1 0 0 0,-1-1 0 0 0,1 0 0 0 0,-1 1 1 0 0,1-1-1 0 0,-1 0 0 0 0,1 0 0 0 0,0 1 0 0 0,-1-1 0 0 0,1 0 0 0 0,-1 0 0 0 0,1 0 0 0 0,0 0 0 0 0,-1 0 0 0 0,1 0 0 0 0,1 0 0 0 0,16 1 514 0 0,-18-1-552 0 0,7-1 96 0 0,0-1 0 0 0,1 0 0 0 0,-1 0 0 0 0,0 0 1 0 0,0-1-1 0 0,0 0 0 0 0,-1 0 0 0 0,1-1 0 0 0,-1 0 0 0 0,0 0 0 0 0,0 0 1 0 0,6-6-1 0 0,10-5 186 0 0,-11 6-134 0 0,1-1-1 0 0,-1 0 1 0 0,-1 0-1 0 0,0-1 1 0 0,0 0-1 0 0,-1 0 1 0 0,-1-2-1 0 0,0 1 1 0 0,0-1-1 0 0,7-16 1 0 0,0-8 332 0 0,-1 0-1 0 0,12-49 1 0 0,-23 77-455 0 0,-1 0 0 0 0,0 0 0 0 0,0 0-1 0 0,-1 0 1 0 0,0-18 0 0 0,-1 7 26 0 0,0 5 38 0 0,0 1 1 0 0,-1-1-1 0 0,0 1 0 0 0,-2 0 0 0 0,1 0 1 0 0,-2 0-1 0 0,0 0 0 0 0,-7-15 1 0 0,0-5 103 0 0,10 30-150 0 0,1 3-25 0 0,-1 0 0 0 0,1 0 0 0 0,0 0 0 0 0,-1 0 0 0 0,1 0 0 0 0,-1 0 1 0 0,1 1-1 0 0,-1-1 0 0 0,1 0 0 0 0,-1 0 0 0 0,0 1 0 0 0,0-1 0 0 0,1 0 0 0 0,-1 1 0 0 0,0-1 0 0 0,0 1 1 0 0,1-1-1 0 0,-1 1 0 0 0,0-1 0 0 0,0 1 0 0 0,0-1 0 0 0,0 1 0 0 0,-1 0 0 0 0,-6-5 48 0 0,8 4-41 0 0,-1 1 0 0 0,0-1 0 0 0,0 1-1 0 0,1-1 1 0 0,-1 1 0 0 0,0-1 0 0 0,0 1 0 0 0,1 0-1 0 0,-1 0 1 0 0,0-1 0 0 0,0 1 0 0 0,0 0 0 0 0,0 0-1 0 0,1 0 1 0 0,-3 0 0 0 0,2 0-5 0 0,-1 1 0 0 0,1 0 0 0 0,-1 0 1 0 0,1 0-1 0 0,0 0 0 0 0,0 0 0 0 0,-1 0 0 0 0,1 0 0 0 0,0 1 0 0 0,0-1 1 0 0,-1 2-1 0 0,-3 3 5 0 0,1 1 0 0 0,-1 0 0 0 0,2 0 0 0 0,-1 0 0 0 0,1 0 0 0 0,0 1 0 0 0,0-1 0 0 0,1 1 0 0 0,0-1 0 0 0,-1 10 0 0 0,-4 12 2 0 0,3-14-1546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10.232"/>
    </inkml:context>
    <inkml:brush xml:id="br0">
      <inkml:brushProperty name="width" value="0.035" units="cm"/>
      <inkml:brushProperty name="height" value="0.035" units="cm"/>
    </inkml:brush>
  </inkml:definitions>
  <inkml:trace contextRef="#ctx0" brushRef="#br0">31 1964 9848 0 0,'0'0'554'0'0,"-2"4"22"0"0,0-1-376 0 0,0 1 0 0 0,0-1-1 0 0,0 1 1 0 0,0 0-1 0 0,1 0 1 0 0,0 0-1 0 0,0 0 1 0 0,0 0 0 0 0,-1 8-1 0 0,4-10-127 0 0,0 0-1 0 0,-1 1 1 0 0,1-1-1 0 0,0 0 1 0 0,1 0-1 0 0,-1 0 1 0 0,0 0-1 0 0,0 0 0 0 0,4 1 1 0 0,3-14 4 0 0,11-43 16 0 0,-11 23-27 0 0,3-33-1 0 0,5-100 183 0 0,-12 90-107 0 0,-3 40-80 0 0,6-162 316 0 0,-8 16 408 0 0,0-168-181 0 0,-18 17 686 0 0,14 296-1245 0 0,-2 0 1 0 0,-16-51-1 0 0,3 10 235 0 0,-23-81 788 0 0,34 130-686 0 0,8 24-111 0 0,0-3-74 0 0,0 4 1338 0 0,20 4-1446 0 0,12 2-57 0 0,0-1 1 0 0,0-2 0 0 0,1-1 0 0 0,62-9 0 0 0,-18 2 13 0 0,83-4 76 0 0,-20 6-78 0 0,-39 2 5 0 0,-71 2-37 0 0,177 2 40 0 0,-139 2-12 0 0,0 2-1 0 0,92 21 0 0 0,-129-17 19 0 0,-1 2-1 0 0,57 30 1 0 0,-72-34-20 0 0,0-3 258 0 0,-11-4 110 0 0,-11-2-241 0 0,4 1-154 0 0,1 1 0 0 0,0-1 1 0 0,0-1-1 0 0,-1 1 1 0 0,1 0-1 0 0,0 0 0 0 0,0-1 1 0 0,0 1-1 0 0,0-1 0 0 0,1 0 1 0 0,-1 0-1 0 0,-2-3 1 0 0,-23-30 111 0 0,17 21-65 0 0,0 0 16 0 0,-1 1 0 0 0,0 0 0 0 0,0 0-1 0 0,-17-12 1 0 0,7 13 77 0 0,19 11-141 0 0,-1 1 1 0 0,1-1-1 0 0,-1-1 1 0 0,1 1-1 0 0,0 0 1 0 0,0-1-1 0 0,0 1 0 0 0,-4-4 1 0 0,-5-3-15 0 0,-10-9 224 0 0,21 17-216 0 0,0 0 1 0 0,0 0-1 0 0,0 0 1 0 0,0 0 0 0 0,0 0-1 0 0,0 0 1 0 0,0 0-1 0 0,0 0 1 0 0,0 0-1 0 0,0-1 1 0 0,0 1-1 0 0,0 0 1 0 0,0 0-1 0 0,0 0 1 0 0,0 0 0 0 0,0 0-1 0 0,0 0 1 0 0,0 0-1 0 0,0 0 1 0 0,0 0-1 0 0,0 0 1 0 0,0 0-1 0 0,0 0 1 0 0,0 0 0 0 0,0 0-1 0 0,0 0 1 0 0,0 0-1 0 0,0 0 1 0 0,16 9 12 0 0,3 2-3 0 0,30 25-1 0 0,-28-20-7 0 0,79 66 20 0 0,-87-72-14 0 0,0 1 1 0 0,0 1-1 0 0,-1 0 1 0 0,11 14-1 0 0,-17-19 14 0 0,-5-7-24 0 0,-1 0-1 0 0,0 1 1 0 0,0-1-1 0 0,0 0 1 0 0,0 0-1 0 0,1 0 1 0 0,-1 1-1 0 0,0-1 0 0 0,0 0 1 0 0,0 0-1 0 0,0 0 1 0 0,0 1-1 0 0,0-1 1 0 0,0 0-1 0 0,0 0 1 0 0,0 1-1 0 0,1-1 1 0 0,-1 0-1 0 0,0 0 1 0 0,0 1-1 0 0,0-1 0 0 0,0 0 1 0 0,-1 0-1 0 0,1 1 1 0 0,0-1-1 0 0,0 0 1 0 0,0 0-1 0 0,0 1 1 0 0,0-1-1 0 0,0 0 1 0 0,0 0-1 0 0,0 1 1 0 0,0-1-1 0 0,-1 0 0 0 0,1 0 1 0 0,0 0-1 0 0,0 1 1 0 0,0-1-1 0 0,0 0 1 0 0,-1 0-1 0 0,1 0 1 0 0,0 1-1 0 0,-1-1 1 0 0,-2 6 2 0 0,-1-1 0 0 0,0 0-1 0 0,0-1 1 0 0,-1 1 0 0 0,1-1 0 0 0,-1 0 0 0 0,-9 6 0 0 0,1 0-1 0 0,-34 29 6 0 0,-61 55 17 0 0,90-75-22 0 0,0-1-1 0 0,-28 20 0 0 0,13-12-1 0 0,17-15 16 0 0,-2 2-169 0 0,-12 12-2785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12.112"/>
    </inkml:context>
    <inkml:brush xml:id="br0">
      <inkml:brushProperty name="width" value="0.035" units="cm"/>
      <inkml:brushProperty name="height" value="0.035" units="cm"/>
    </inkml:brush>
  </inkml:definitions>
  <inkml:trace contextRef="#ctx0" brushRef="#br0">22 310 10752 0 0,'-4'-10'960'0'0,"-10"-33"-66"0"0,13 41-828 0 0,1 0 0 0 0,-1 0-1 0 0,1 1 1 0 0,-1-1 0 0 0,1 0 0 0 0,0 0-1 0 0,0 0 1 0 0,-1 0 0 0 0,2 0-1 0 0,-1 1 1 0 0,0-1 0 0 0,0 0 0 0 0,0 0-1 0 0,1 0 1 0 0,-1 0 0 0 0,1 1-1 0 0,0-1 1 0 0,-1 0 0 0 0,1 0 0 0 0,0 1-1 0 0,0-1 1 0 0,0 1 0 0 0,0-1-1 0 0,2-2 1 0 0,0 1 114 0 0,-3 3-149 0 0,1-1 0 0 0,0 1 0 0 0,0-1 0 0 0,0 1 0 0 0,-1 0 0 0 0,1-1 0 0 0,0 1 0 0 0,0 0 0 0 0,0-1 0 0 0,0 1 0 0 0,0 0-1 0 0,0 0 1 0 0,0 0 0 0 0,-1 0 0 0 0,1 0 0 0 0,0 0 0 0 0,0 0 0 0 0,0 0 0 0 0,0 0 0 0 0,0 0 0 0 0,2 1 0 0 0,12 4 128 0 0,-14-4-151 0 0,0-1 0 0 0,0 1 1 0 0,0 0-1 0 0,0 0 0 0 0,0 0 1 0 0,0 0-1 0 0,-1 0 0 0 0,1 0 1 0 0,0 0-1 0 0,0 0 0 0 0,-1 0 0 0 0,1 0 1 0 0,-1 0-1 0 0,1 1 0 0 0,-1-1 1 0 0,0 0-1 0 0,1 2 0 0 0,16 59 116 0 0,2 53-80 0 0,-16-97 11 0 0,1 0-1 0 0,0 0 1 0 0,1-1-1 0 0,1 1 1 0 0,0-1-1 0 0,2 0 1 0 0,0 0-1 0 0,14 21 1 0 0,-17-31-22 0 0,0 1 0 0 0,0-2 0 0 0,1 1 1 0 0,-1-1-1 0 0,2 1 0 0 0,12 9 0 0 0,-10-9-2 0 0,-7-5-22 0 0,0 0 1 0 0,0 0 0 0 0,1 0 0 0 0,-1-1 0 0 0,0 1 0 0 0,0-1 0 0 0,1 0 0 0 0,-1 0-1 0 0,1 1 1 0 0,-1-2 0 0 0,1 1 0 0 0,-1 0 0 0 0,5 0 0 0 0,-2 0 10 0 0,-5-1-18 0 0,0 0 0 0 0,0 0-1 0 0,1 0 1 0 0,-1 0 0 0 0,0 0-1 0 0,0 0 1 0 0,1 0 0 0 0,-1 0-1 0 0,0 0 1 0 0,0 0 0 0 0,1 0-1 0 0,-1 0 1 0 0,0 0 0 0 0,0 0-1 0 0,1 0 1 0 0,-1 0 0 0 0,0 0-1 0 0,0 0 1 0 0,0-1 0 0 0,1 1-1 0 0,-1 0 1 0 0,0 0 0 0 0,0 0-1 0 0,0 0 1 0 0,1-1 0 0 0,-1 1-1 0 0,0 0 1 0 0,0 0 0 0 0,0 0-1 0 0,0-1 1 0 0,0 1 0 0 0,1 0-1 0 0,-1 0 1 0 0,0 0 0 0 0,0-1-1 0 0,0 1 1 0 0,0 0 0 0 0,0 0-1 0 0,0-1 1 0 0,0 1 0 0 0,0 0-1 0 0,0-13 38 0 0,0 13-39 0 0,-8-55 47 0 0,-2 0-1 0 0,-26-78 1 0 0,13 55-8 0 0,4 3 26 0 0,17 67-43 0 0,0 0 0 0 0,1 0 0 0 0,0 0 0 0 0,0-10 0 0 0,1 8-10 0 0,0 0 0 0 0,0 1-1 0 0,1-1 1 0 0,1 0 0 0 0,-1 1 0 0 0,1-1 0 0 0,1 1 0 0 0,0 0 0 0 0,0-1 0 0 0,1 1 0 0 0,8-15-1 0 0,-6 17 33 0 0,-1 0-1 0 0,0 1 0 0 0,1 0 0 0 0,0 0 1 0 0,1 0-1 0 0,0 0 0 0 0,-1 1 0 0 0,15-8 1 0 0,-17 11-22 0 0,-1 1 1 0 0,1-1 0 0 0,0 0-1 0 0,0 1 1 0 0,0 0 0 0 0,0 0-1 0 0,0 0 1 0 0,0 0 0 0 0,1 1-1 0 0,-1-1 1 0 0,0 1 0 0 0,0 0-1 0 0,0 0 1 0 0,1 1 0 0 0,-1-1-1 0 0,0 1 1 0 0,0 0 0 0 0,0 0-1 0 0,5 3 1 0 0,9 4 44 0 0,-11-6-14 0 0,1 2-1 0 0,-1-1 1 0 0,0 1 0 0 0,0 0 0 0 0,0 1-1 0 0,0-1 1 0 0,-1 1 0 0 0,0 1 0 0 0,0-1-1 0 0,0 1 1 0 0,-1 0 0 0 0,0 0 0 0 0,7 11-1 0 0,19 34 82 0 0,-29-48-124 0 0,-1 0 1 0 0,0-1-1 0 0,0 1 1 0 0,0 0-1 0 0,0 0 0 0 0,0 0 1 0 0,0 0-1 0 0,-1 0 1 0 0,1 0-1 0 0,-1 0 1 0 0,0 5-1 0 0,-1 11 17 0 0,-2 0 0 0 0,0 0 0 0 0,-1 0 1 0 0,0-1-1 0 0,-2 0 0 0 0,0 1 0 0 0,-1-2 0 0 0,-18 33 0 0 0,16-34 1 0 0,-4 8 33 0 0,-2 0 0 0 0,0-1 0 0 0,-1-1 0 0 0,-1-1 1 0 0,-1 0-1 0 0,-28 24 0 0 0,-9-1-21 0 0,48-37-32 0 0,-1-2-1 0 0,-1 1 1 0 0,1-1-1 0 0,-1 0 1 0 0,-12 4-1 0 0,6-2-3 0 0,12-5-11 0 0,-1-1 0 0 0,0 1-1 0 0,0 0 1 0 0,0-1 0 0 0,0 0-1 0 0,-7 1 1 0 0,7-1-39 0 0,0-1-231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12.793"/>
    </inkml:context>
    <inkml:brush xml:id="br0">
      <inkml:brushProperty name="width" value="0.035" units="cm"/>
      <inkml:brushProperty name="height" value="0.035" units="cm"/>
    </inkml:brush>
  </inkml:definitions>
  <inkml:trace contextRef="#ctx0" brushRef="#br0">206 38 12160 0 0,'0'0'13'0'0,"-3"0"20"0"0,-9-1 33 0 0,11 1-59 0 0,1 0 0 0 0,-1 1 1 0 0,1-1-1 0 0,-1 0 1 0 0,1 0-1 0 0,0 0 1 0 0,-1 0-1 0 0,1 1 1 0 0,-1-1-1 0 0,1 0 0 0 0,-1 0 1 0 0,1 1-1 0 0,0-1 1 0 0,-1 0-1 0 0,1 1 1 0 0,0-1-1 0 0,-1 0 0 0 0,1 1 1 0 0,0-1-1 0 0,-1 0 1 0 0,1 1-1 0 0,0-1 1 0 0,0 1-1 0 0,-1-1 1 0 0,1 1-1 0 0,-62 73 249 0 0,8-8-127 0 0,46-56-69 0 0,1 0 0 0 0,0 1-1 0 0,1-1 1 0 0,0 2-1 0 0,1-1 1 0 0,0 1 0 0 0,0-1-1 0 0,1 1 1 0 0,1 0 0 0 0,0 1-1 0 0,1-1 1 0 0,0 1 0 0 0,1-1-1 0 0,1 14 1 0 0,0-21-27 0 0,0 0 0 0 0,0 0 0 0 0,1 0 0 0 0,0 0 0 0 0,0 0 0 0 0,0 0-1 0 0,1 0 1 0 0,-1 0 0 0 0,1 0 0 0 0,0-1 0 0 0,1 1 0 0 0,-1-1 0 0 0,1 0 0 0 0,4 6 0 0 0,-3-6 8 0 0,0 0-1 0 0,1 0 1 0 0,0 0 0 0 0,-1-1-1 0 0,1 0 1 0 0,1 0 0 0 0,-1 0-1 0 0,0-1 1 0 0,1 1 0 0 0,-1-1-1 0 0,1 0 1 0 0,6 0 0 0 0,-2 1 35 0 0,1-1 0 0 0,-1-1 0 0 0,1 0 0 0 0,0-1 0 0 0,-1 0 1 0 0,1 0-1 0 0,0-1 0 0 0,-1 0 0 0 0,1-1 0 0 0,-1-1 0 0 0,1 1 1 0 0,14-7-1 0 0,-17 5-23 0 0,-1 1 0 0 0,1-1-1 0 0,-1 0 1 0 0,0-1 0 0 0,0 0 0 0 0,-1 0 0 0 0,1 0 0 0 0,-1-1 0 0 0,0 0 0 0 0,-1 0 0 0 0,1 0-1 0 0,-1-1 1 0 0,-1 0 0 0 0,1 0 0 0 0,-1 0 0 0 0,5-13 0 0 0,0-10 62 0 0,-1-2 0 0 0,-1 1 0 0 0,-2 0 0 0 0,1-41-1 0 0,-5 65-115 0 0,0-1 0 0 0,-1 1 0 0 0,0-1-1 0 0,0 1 1 0 0,0 0 0 0 0,-1-1-1 0 0,0 1 1 0 0,-3-9 0 0 0,-1-4-10 0 0,5 20 12 0 0,-5-18-25 0 0,5 16 17 0 0,0 1 1 0 0,-1 0-1 0 0,1 0 1 0 0,0 0-1 0 0,-1 0 1 0 0,1 0-1 0 0,-1 0 0 0 0,1 0 1 0 0,-1 0-1 0 0,1 0 1 0 0,-1 0-1 0 0,0 0 1 0 0,0 0-1 0 0,1 0 0 0 0,-3-1 1 0 0,7 19-12 0 0,-1-11 18 0 0,-2-2 0 0 0,0-1 0 0 0,1 1 0 0 0,0-1 0 0 0,0 1 0 0 0,0-1 0 0 0,0 0 0 0 0,0 0 0 0 0,1 0 0 0 0,-1 0 0 0 0,1 0 0 0 0,0-1 0 0 0,0 1 0 0 0,0-1 0 0 0,6 4 0 0 0,84 56 0 0 0,-65-43 4 0 0,0-1 0 0 0,62 26-1 0 0,-30-15 1 0 0,-49-24-1 0 0,0 0 1 0 0,1-1-1 0 0,-1 0 0 0 0,1-1 1 0 0,-1 0-1 0 0,1-1 0 0 0,0 0 0 0 0,0-1 1 0 0,0 0-1 0 0,0-1 0 0 0,0 0 1 0 0,14-2-1 0 0,-25 1-2 0 0,0 1 0 0 0,-1-1-1 0 0,1 1 1 0 0,0-1 0 0 0,0 0 0 0 0,-1 1 0 0 0,1-1 0 0 0,0 0 0 0 0,-1 1 0 0 0,1-1 0 0 0,0 0 0 0 0,-1 0-1 0 0,1 1 1 0 0,-1-1 0 0 0,0 0 0 0 0,1 0 0 0 0,-1 0 0 0 0,0 0 0 0 0,1 0 0 0 0,-1 0 0 0 0,0 1-1 0 0,0-1 1 0 0,0 0 0 0 0,0 0 0 0 0,0-2 0 0 0,-1-25 65 0 0,0 22-53 0 0,-1 1 0 0 0,0-1 0 0 0,0 0-1 0 0,0 0 1 0 0,-1 1 0 0 0,0 0 0 0 0,0-1 0 0 0,-6-6 0 0 0,-1-2 6 0 0,7 9-8 0 0,-1-1 1 0 0,-1 0-1 0 0,1 1 1 0 0,-8-7-1 0 0,-125-107 190 0 0,130 114-192 0 0,0 0 0 0 0,0 0-1 0 0,0 0 1 0 0,0 1-1 0 0,-1 0 1 0 0,0 0 0 0 0,0 1-1 0 0,-8-2 1 0 0,14 4 161 0 0,-3 107 204 0 0,2-80-337 0 0,-21 129 45 0 0,7-64 17 0 0,8-47-58 0 0,6-32-12 0 0,0 0 0 0 0,1 1 1 0 0,-1 17-1 0 0,3-19 3 0 0,-1 1 1 0 0,0-1 0 0 0,-3 14-1 0 0,4-25-31 0 0,0 0 0 0 0,0 0 0 0 0,0 1 0 0 0,0-1 0 0 0,-1 0-1 0 0,1 0 1 0 0,0 0 0 0 0,0 1 0 0 0,0-1 0 0 0,0 0-1 0 0,0 0 1 0 0,0 1 0 0 0,0-1 0 0 0,0 0 0 0 0,-1 0 0 0 0,1 0-1 0 0,0 1 1 0 0,0-1 0 0 0,0 0 0 0 0,0 0 0 0 0,-1 0 0 0 0,1 1-1 0 0,0-1 1 0 0,0 0 0 0 0,0 0 0 0 0,-1 0 0 0 0,1 0 0 0 0,0 0-1 0 0,0 0 1 0 0,-1 0 0 0 0,1 0 0 0 0,0 1 0 0 0,-1-1-1 0 0,-14 4-2329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13.284"/>
    </inkml:context>
    <inkml:brush xml:id="br0">
      <inkml:brushProperty name="width" value="0.035" units="cm"/>
      <inkml:brushProperty name="height" value="0.035" units="cm"/>
    </inkml:brush>
  </inkml:definitions>
  <inkml:trace contextRef="#ctx0" brushRef="#br0">1364 249 11352 0 0,'1'-12'0'0'0,"1"4"27"0"0,-1 1-1 0 0,0-1 0 0 0,-1 0 1 0 0,0 0-1 0 0,0 0 1 0 0,0 0-1 0 0,-1 1 1 0 0,-1-1-1 0 0,1 0 0 0 0,-1 1 1 0 0,0-1-1 0 0,-4-8 1 0 0,-21-38 77 0 0,26 52-102 0 0,-1 0 1 0 0,1 0-1 0 0,-1 0 1 0 0,0 0 0 0 0,0 0-1 0 0,0 0 1 0 0,0 0-1 0 0,0 0 1 0 0,0 1-1 0 0,0-1 1 0 0,-1 1 0 0 0,1-1-1 0 0,0 1 1 0 0,-5-2-1 0 0,-65-24 21 0 0,60 24-13 0 0,0 1 1 0 0,0 0-1 0 0,-21-1 0 0 0,-89-5 38 0 0,102 7-23 0 0,-1 2 0 0 0,-34 4 0 0 0,-88 18 47 0 0,119-18-57 0 0,0 1-1 0 0,-37 15 1 0 0,-100 44 130 0 0,149-59-127 0 0,-2-1 23 0 0,0 1 0 0 0,0 1 0 0 0,0 1 0 0 0,1 0-1 0 0,0 0 1 0 0,1 1 0 0 0,0 1 0 0 0,-14 13 0 0 0,-77 74 335 0 0,68-63 138 0 0,1 2 0 0 0,2 2 1 0 0,-47 71-1 0 0,66-88-468 0 0,1 1 0 0 0,1 0 0 0 0,1 0 1 0 0,1 1-1 0 0,0 1 0 0 0,2-1 0 0 0,-7 45 0 0 0,11-53 7 0 0,1-6 34 0 0,0-1-1 0 0,1 1 0 0 0,0 0 1 0 0,0 0-1 0 0,1-1 1 0 0,0 1-1 0 0,1 0 1 0 0,0 0-1 0 0,0-1 1 0 0,4 12-1 0 0,-2-6-13 0 0,-1 1-40 0 0,2 0-1 0 0,0 0 1 0 0,0-1 0 0 0,2 1-1 0 0,0-1 1 0 0,0 0-1 0 0,1 0 1 0 0,1-1 0 0 0,0 0-1 0 0,11 12 1 0 0,-2-7 78 0 0,0-1-1 0 0,2 0 1 0 0,0-2 0 0 0,37 24-1 0 0,-18-17-68 0 0,71 31-1 0 0,-76-41 12 0 0,0-1 0 0 0,1-2 0 0 0,1-1-1 0 0,-1-2 1 0 0,1-1 0 0 0,63 0 0 0 0,-23-7 49 0 0,1-3 1 0 0,81-16-1 0 0,-40-4 104 0 0,-1-5-1 0 0,206-83 0 0 0,-220 67-169 0 0,71-39 26 0 0,-149 72-30 0 0,1-1 1 0 0,-2 0 0 0 0,34-28 0 0 0,-39 27-11 0 0,10-7 37 0 0,-1-2 0 0 0,-1-1 0 0 0,31-37 0 0 0,-51 54-11 0 0,-1 0 1 0 0,0 0-1 0 0,8-16 0 0 0,23-65 63 0 0,-35 86-109 0 0,0 0-1 0 0,0-1 1 0 0,0 1 0 0 0,-1 0 0 0 0,1 0-1 0 0,-1 0 1 0 0,1-1 0 0 0,-1 1-1 0 0,0 0 1 0 0,-1-1 0 0 0,1 1 0 0 0,0 0-1 0 0,-1 0 1 0 0,0 0 0 0 0,0-1-1 0 0,0 1 1 0 0,-1-3 0 0 0,1 4-1 0 0,-3-9 11 0 0,0 1 0 0 0,-1-1 1 0 0,0 1-1 0 0,-1 0 0 0 0,0 1 0 0 0,0-1 0 0 0,-1 1 0 0 0,0 0 0 0 0,-1 1 0 0 0,0 0 0 0 0,-13-11 0 0 0,-12-3 36 0 0,-1 1 0 0 0,-1 1 0 0 0,-1 2-1 0 0,-1 1 1 0 0,-1 2 0 0 0,0 2 0 0 0,0 2-1 0 0,-68-12 1 0 0,32 12 41 0 0,0 4-1 0 0,-1 3 1 0 0,-134 9-1 0 0,109 7 32 0 0,2 3 0 0 0,-1 5 0 0 0,-138 47 0 0 0,166-44-52 0 0,-95 33 175 0 0,143-46-218 0 0,-33 19 1 0 0,-73 53 12 0 0,113-70-37 0 0,1 0 0 0 0,1 1 0 0 0,0 0 0 0 0,1 1-1 0 0,0 0 1 0 0,1 2 0 0 0,0-1 0 0 0,-14 28 0 0 0,0-1-1 0 0,5-10 0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14.192"/>
    </inkml:context>
    <inkml:brush xml:id="br0">
      <inkml:brushProperty name="width" value="0.035" units="cm"/>
      <inkml:brushProperty name="height" value="0.035" units="cm"/>
    </inkml:brush>
  </inkml:definitions>
  <inkml:trace contextRef="#ctx0" brushRef="#br0">0 1 14968 0 0,'0'0'280'0'0,"23"6"0"0"0,-16-3 0 0 0,21-1 8 0 0,11 2 167 0 0,-1 1 9 0 0,-6-4-8 0 0,-4-5 16 0 0,-4 2-616 0 0,-3 1 0 0 0,1-4 0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14.541"/>
    </inkml:context>
    <inkml:brush xml:id="br0">
      <inkml:brushProperty name="width" value="0.035" units="cm"/>
      <inkml:brushProperty name="height" value="0.035" units="cm"/>
    </inkml:brush>
  </inkml:definitions>
  <inkml:trace contextRef="#ctx0" brushRef="#br0">184 1 12160 0 0,'0'0'0'0'0,"-18"5"0"0"0,-1-4 0 0 0,0-1 368 0 0,7 0 752 0 0,3 6 24 0 0,2-6-568 0 0,-4 0 0 0 0,-16 2-480 0 0,-3-1 0 0 0,-2-1 8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14.888"/>
    </inkml:context>
    <inkml:brush xml:id="br0">
      <inkml:brushProperty name="width" value="0.035" units="cm"/>
      <inkml:brushProperty name="height" value="0.035" units="cm"/>
    </inkml:brush>
  </inkml:definitions>
  <inkml:trace contextRef="#ctx0" brushRef="#br0">0 220 10752 0 0,'0'0'0'0'0,"50"-20"0"0"0,3 3 0 0 0,9 2-224 0 0,8 0 8 0 0,12 0 0 0 0</inkml:trace>
  <inkml:trace contextRef="#ctx0" brushRef="#br0" timeOffset="1">3573 1 9536 0 0,'0'0'56'0'0,"-27"6"0"0"0,9-5 0 0 0,-4-1 0 0 0,-8 2-88 0 0,-5 2 8 0 0,-9 4-16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15.298"/>
    </inkml:context>
    <inkml:brush xml:id="br0">
      <inkml:brushProperty name="width" value="0.035" units="cm"/>
      <inkml:brushProperty name="height" value="0.035" units="cm"/>
    </inkml:brush>
  </inkml:definitions>
  <inkml:trace contextRef="#ctx0" brushRef="#br0">0 248 6424 0 0,'0'0'0'0'0,"31"-8"0"0"0,8-3 0 0 0,13 0-192 0 0,7 1 8 0 0,3-4-8 0 0</inkml:trace>
  <inkml:trace contextRef="#ctx0" brushRef="#br0" timeOffset="1">3902 1 3712 0 0,'0'0'0'0'0,"-23"3"0"0"0,-11 1 0 0 0,-12-2-224 0 0,-5 1 8 0 0,-4 1 0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15.678"/>
    </inkml:context>
    <inkml:brush xml:id="br0">
      <inkml:brushProperty name="width" value="0.035" units="cm"/>
      <inkml:brushProperty name="height" value="0.035" units="cm"/>
    </inkml:brush>
  </inkml:definitions>
  <inkml:trace contextRef="#ctx0" brushRef="#br0">0 134 6928 0 0,'0'0'0'0'0,"42"-6"-256"0"0,-1-2 16 0 0,18 5 240 0 0,8-3 0 0 0,4 2-584 0 0,0 2 0 0 0,6-2 0 0 0</inkml:trace>
  <inkml:trace contextRef="#ctx0" brushRef="#br0" timeOffset="1">3787 59 7632 0 0,'0'0'0'0'0,"26"-12"-240"0"0,-15 3-56 0 0,16-12 8 0 0,-40 4-88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16.025"/>
    </inkml:context>
    <inkml:brush xml:id="br0">
      <inkml:brushProperty name="width" value="0.035" units="cm"/>
      <inkml:brushProperty name="height" value="0.035" units="cm"/>
    </inkml:brush>
  </inkml:definitions>
  <inkml:trace contextRef="#ctx0" brushRef="#br0">0 0 96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1:22.997"/>
    </inkml:context>
    <inkml:brush xml:id="br0">
      <inkml:brushProperty name="width" value="0.035" units="cm"/>
      <inkml:brushProperty name="height" value="0.035" units="cm"/>
    </inkml:brush>
  </inkml:definitions>
  <inkml:trace contextRef="#ctx0" brushRef="#br0">168 292 6328 0 0,'0'0'-310'0'0,"1"-3"-933"0"0,0 1 1161 0 0,-1 1 1 0 0,1-1 0 0 0,-1 1 0 0 0,1-1 0 0 0,-1 1 0 0 0,0-1 0 0 0,0 1 0 0 0,0-1 0 0 0,0 1 0 0 0,0-1 0 0 0,0 1-1 0 0,0-1 1 0 0,0 1 0 0 0,0-1 0 0 0,-1 1 0 0 0,1-1 0 0 0,-1 1 0 0 0,1-1 0 0 0,-1 1 0 0 0,0-1 0 0 0,1 1-1 0 0,-1 0 1 0 0,0-1 0 0 0,0 1 0 0 0,0 0 0 0 0,0 0 0 0 0,-2-2 0 0 0,1 0-62 0 0,1 0 0 0 0,0 0 0 0 0,0 0 1 0 0,0 0-1 0 0,0 0 0 0 0,-1-6 0 0 0,3 6 101 0 0,-1 0 0 0 0,1 0 0 0 0,0 0 0 0 0,0 1 0 0 0,0-1 0 0 0,0 0 1 0 0,0 0-1 0 0,0 1 0 0 0,1-1 0 0 0,-1 1 0 0 0,1-1 0 0 0,0 1 0 0 0,3-3 0 0 0,-3 2 238 0 0,1 0 0 0 0,-1 0 0 0 0,0 0 0 0 0,0 0 0 0 0,0-1 0 0 0,0 1-1 0 0,-1 0 1 0 0,1-1 0 0 0,-1 0 0 0 0,0 1 0 0 0,0-1 0 0 0,1-4 0 0 0,1-21 1750 0 0,2-23 5156 0 0,-6 36-3374 0 0,2-14-3703 0 0,0 29 22 0 0,3-2-40 0 0,-1 12 40 0 0,-1 4-45 0 0,3-3-2 0 0,-1 2 0 0 0,12 26 10 0 0,-6-24 54 0 0,-10-13 172 0 0,-17 16 122 0 0,6-8-267 0 0,-11 20 117 0 0,1 0 0 0 0,2 1 0 0 0,-26 55 0 0 0,21-40-8 0 0,-37 83 731 0 0,37-81-383 0 0,24-47-528 0 0,0 1-1 0 0,-1-1 1 0 0,1 1 0 0 0,0-1 0 0 0,0 1-1 0 0,0-1 1 0 0,-1 1 0 0 0,1-1-1 0 0,0 1 1 0 0,0 0 0 0 0,0-1 0 0 0,0 1-1 0 0,0-1 1 0 0,0 1 0 0 0,0 0-1 0 0,0-1 1 0 0,0 1 0 0 0,0-1-1 0 0,0 1 1 0 0,0-1 0 0 0,1 1 0 0 0,-1-1-1 0 0,0 1 1 0 0,0 0 0 0 0,1-1-1 0 0,-1 1 1 0 0,0-1 0 0 0,1 1 0 0 0,-1-1-1 0 0,0 0 1 0 0,1 1 0 0 0,-1-1-1 0 0,1 1 1 0 0,-1-1 0 0 0,1 0-1 0 0,-1 1 1 0 0,0-1 0 0 0,1 0 0 0 0,0 1-1 0 0,0-1 1 0 0,6 0-20 0 0,-6 0-7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16.374"/>
    </inkml:context>
    <inkml:brush xml:id="br0">
      <inkml:brushProperty name="width" value="0.035" units="cm"/>
      <inkml:brushProperty name="height" value="0.035" units="cm"/>
    </inkml:brush>
  </inkml:definitions>
  <inkml:trace contextRef="#ctx0" brushRef="#br0">75 0 96 0 0,'0'0'0'0'0,"-23"12"0"0"0,9-2 0 0 0,-1-12 0 0 0,2 0 0 0 0,3 8 0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17.311"/>
    </inkml:context>
    <inkml:brush xml:id="br0">
      <inkml:brushProperty name="width" value="0.035" units="cm"/>
      <inkml:brushProperty name="height" value="0.035" units="cm"/>
    </inkml:brush>
  </inkml:definitions>
  <inkml:trace contextRef="#ctx0" brushRef="#br0">1 13 9648 0 0,'0'0'0'0'0,"22"0"-656"0"0,-14 0 336 0 0,2-3-8 0 0,4 0-584 0 0,4-2 0 0 0,-4 4 8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5:24.286"/>
    </inkml:context>
    <inkml:brush xml:id="br0">
      <inkml:brushProperty name="width" value="0.035" units="cm"/>
      <inkml:brushProperty name="height" value="0.035" units="cm"/>
    </inkml:brush>
  </inkml:definitions>
  <inkml:trace contextRef="#ctx0" brushRef="#br0">524 313 5920 0 0,'1'7'17'0'0,"6"63"145"0"0,-2 73 0 0 0,-4-105-134 0 0,-1 1 13 0 0,-7 50 1 0 0,-16 111 219 0 0,21-188-238 0 0,-17 197 587 0 0,19-200-594 0 0,-14 211 275 0 0,11-161-233 0 0,5 78 0 0 0,0-108-45 0 0,8 149 79 0 0,-4-91 158 0 0,4 0 0 0 0,36 143 0 0 0,-37-188-180 0 0,31 121 28 0 0,-35-145-42 0 0,0 0 0 0 0,2 0 1 0 0,16 33-1 0 0,-22-50-46 0 0,-1 0 0 0 0,1 0 0 0 0,-1 0 0 0 0,1 0-1 0 0,0 0 1 0 0,0 0 0 0 0,0 0 0 0 0,-1 0 0 0 0,1 0 0 0 0,0-1 0 0 0,0 1-1 0 0,0 0 1 0 0,0 0 0 0 0,0-1 0 0 0,1 1 0 0 0,-1-1 0 0 0,0 1 0 0 0,0-1 0 0 0,0 1-1 0 0,0-1 1 0 0,1 0 0 0 0,0 1 0 0 0,2-1 50 0 0,0-1 0 0 0,0 1 0 0 0,0-1-1 0 0,0 0 1 0 0,8-2 0 0 0,-6 1 2 0 0,281-98 1149 0 0,-178 59-717 0 0,-24 14-271 0 0,-47 15-154 0 0,213-57 93 0 0,144-15 311 0 0,-283 65-323 0 0,42-7 79 0 0,19-10 102 0 0,-111 21-208 0 0,-36 8-53 0 0,-2-2-1 0 0,1-1 0 0 0,-1 0 0 0 0,-1-2 0 0 0,32-21 1 0 0,-31 19 8 0 0,-20 11-43 0 0,1-1 1 0 0,-1 0-1 0 0,0 0 1 0 0,0 0 0 0 0,0-1-1 0 0,0 1 1 0 0,-1-1-1 0 0,0 0 1 0 0,0 0 0 0 0,0 0-1 0 0,-1 0 1 0 0,1-1-1 0 0,-1 1 1 0 0,0-1 0 0 0,-1 1-1 0 0,0-1 1 0 0,1 0-1 0 0,-2 0 1 0 0,1-6 0 0 0,1-15 119 0 0,-1 0 0 0 0,-5-45 0 0 0,2 42-204 0 0,-14-232 842 0 0,0-47-265 0 0,-12-333 144 0 0,12 464-580 0 0,13 137-65 0 0,-2 1 0 0 0,-3 0 1 0 0,-23-76-1 0 0,28 108-8 0 0,0 1-1 0 0,0 0 1 0 0,-1 0-1 0 0,0 0 1 0 0,-8-9-1 0 0,8 10 23 0 0,3 6-32 0 0,0-1-1 0 0,1 1 1 0 0,-1 0-1 0 0,1-1 1 0 0,-1 1-1 0 0,1 0 1 0 0,-1 0-1 0 0,0-1 1 0 0,1 1-1 0 0,-1 0 1 0 0,0 0-1 0 0,1 0 1 0 0,-1 0-1 0 0,0 0 1 0 0,1 0-1 0 0,-1 0 1 0 0,0 0-1 0 0,1 0 1 0 0,-1 0 0 0 0,1 0-1 0 0,-1 1 1 0 0,-1-1-1 0 0,-17 7 233 0 0,13-5-223 0 0,-51 12 195 0 0,-1-3 1 0 0,-84 7 0 0 0,-120-8 107 0 0,-1 0-139 0 0,230-7-164 0 0,-131 10 106 0 0,-167 35-1 0 0,258-33-102 0 0,-164 44 103 0 0,52-3-89 0 0,54-20-16 0 0,-54 11-1 0 0,36 0-13 0 0,118-34-5 0 0,-49 30-1 0 0,44-22 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50.287"/>
    </inkml:context>
    <inkml:brush xml:id="br0">
      <inkml:brushProperty name="width" value="0.035" units="cm"/>
      <inkml:brushProperty name="height" value="0.035" units="cm"/>
    </inkml:brush>
  </inkml:definitions>
  <inkml:trace contextRef="#ctx0" brushRef="#br0">0 63 13360 0 0,'11'-7'186'0'0,"14"-7"503"0"0,-24 14-619 0 0,0 0-1 0 0,0 0 1 0 0,0-1-1 0 0,0 1 1 0 0,1 0 0 0 0,-1 0-1 0 0,0 0 1 0 0,0 0 0 0 0,0 0-1 0 0,0 1 1 0 0,1-1-1 0 0,-1 0 1 0 0,0 1 0 0 0,0-1-1 0 0,0 0 1 0 0,0 1-1 0 0,0-1 1 0 0,0 1 0 0 0,0 0-1 0 0,2 1 1 0 0,-2-2-29 0 0,0 1 0 0 0,-1 0 0 0 0,1 0 0 0 0,-1 0 0 0 0,1 0-1 0 0,-1 0 1 0 0,1 0 0 0 0,-1 0 0 0 0,1 0 0 0 0,-1 0 0 0 0,0 0 0 0 0,1 0 0 0 0,-1 0 0 0 0,0 0 0 0 0,0 0 0 0 0,0 2 0 0 0,0 2 59 0 0,8 22-48 0 0,-3 0 0 0 0,6 52 0 0 0,-4-2-46 0 0,-1-16-10 0 0,11 74-3 0 0,-13-112-11 0 0,1 0-1 0 0,2 0 1 0 0,13 34-1 0 0,-16-47 4 0 0,1-1 0 0 0,0 0 1 0 0,1 0-1 0 0,0 0 0 0 0,1-1 0 0 0,11 12 0 0 0,-9-10 2 0 0,-6-6 7 0 0,0 0 0 0 0,1 0 0 0 0,-1-1 1 0 0,1 0-1 0 0,0 1 0 0 0,0-1 0 0 0,0-1 0 0 0,1 1 0 0 0,5 2 1 0 0,-3-1-1 0 0,-6-4 6 0 0,0 1 0 0 0,0-1 0 0 0,-1 1 0 0 0,1-1 0 0 0,0 0 0 0 0,0 1-1 0 0,0-1 1 0 0,0 0 0 0 0,-1 0 0 0 0,1 0 0 0 0,0 0 0 0 0,0 1 0 0 0,0-1 0 0 0,0 0 0 0 0,0-1 0 0 0,-1 1 0 0 0,1 0 0 0 0,0 0 0 0 0,0 0 0 0 0,0 0 0 0 0,0-1 0 0 0,-1 1 0 0 0,1 0 0 0 0,0-1 0 0 0,1 0 0 0 0,1-1 1 0 0,-1-1 1 0 0,1 0-1 0 0,-1 0 1 0 0,0 1-1 0 0,0-2 1 0 0,3-4-1 0 0,9-19 26 0 0,-1-1 1 0 0,-2 0-1 0 0,9-34 0 0 0,18-104 285 0 0,-34 141-187 0 0,1-1 0 0 0,2 1 0 0 0,9-25 0 0 0,-6 21-67 0 0,31-84 23 0 0,-12 35 102 0 0,-22 62-99 0 0,-6 14-64 0 0,1-1 0 0 0,-1 1 0 0 0,0-1 0 0 0,0 1-1 0 0,0-1 1 0 0,-1 1 0 0 0,1-1 0 0 0,0-3-1 0 0,-1 5 135 0 0,-10 2-37 0 0,6 5-108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50.620"/>
    </inkml:context>
    <inkml:brush xml:id="br0">
      <inkml:brushProperty name="width" value="0.035" units="cm"/>
      <inkml:brushProperty name="height" value="0.035" units="cm"/>
    </inkml:brush>
  </inkml:definitions>
  <inkml:trace contextRef="#ctx0" brushRef="#br0">1 19 10344 0 0,'5'1'216'0'0,"80"24"1332"0"0,-67-18-1302 0 0,1-1 1 0 0,0 0-1 0 0,0-2 1 0 0,0 0-1 0 0,0-1 1 0 0,1-1-1 0 0,31-1 1 0 0,17-4 45 0 0,-36 2-54 0 0,40-6 0 0 0,-68 6-209 0 0,1 0 1 0 0,-1-1 0 0 0,0 0-1 0 0,0 1 1 0 0,0-1-1 0 0,0-1 1 0 0,0 1 0 0 0,0-1-1 0 0,4-3 1 0 0,-5 3 3 0 0,-3 3-33 0 0,1 0 0 0 0,-1-1 0 0 0,0 1 1 0 0,0-1-1 0 0,0 1 0 0 0,0 0 0 0 0,0-1 1 0 0,1 1-1 0 0,-1-1 0 0 0,0 1 0 0 0,0-1 0 0 0,0 1 1 0 0,0 0-1 0 0,0-1 0 0 0,0 1 0 0 0,-1-1 0 0 0,1 1 1 0 0,0-1-1 0 0,0 1 0 0 0,0 0 0 0 0,0-1 0 0 0,0 1 1 0 0,-1-1-1 0 0,1 1 0 0 0,0 0 0 0 0,0-1 0 0 0,-1 1 1 0 0,1-1-1 0 0,0 1 0 0 0,-1-1 0 0 0,-8-10-13 0 0,9 11 12 0 0,-10-10-16 0 0,-1 4 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51.018"/>
    </inkml:context>
    <inkml:brush xml:id="br0">
      <inkml:brushProperty name="width" value="0.035" units="cm"/>
      <inkml:brushProperty name="height" value="0.035" units="cm"/>
    </inkml:brush>
  </inkml:definitions>
  <inkml:trace contextRef="#ctx0" brushRef="#br0">82 0 7432 0 0,'-20'11'38'0'0,"-3"6"134"0"0,21-14-139 0 0,-1 0 1 0 0,1 0-1 0 0,0 0 1 0 0,0 1-1 0 0,0-1 0 0 0,1 1 1 0 0,-1-1-1 0 0,1 1 0 0 0,-1 0 1 0 0,1 0-1 0 0,0 5 0 0 0,-6 25 337 0 0,2-1 0 0 0,2 1-1 0 0,1-1 1 0 0,2 1-1 0 0,4 41 1 0 0,1 103 467 0 0,-4-3 766 0 0,-2-129-455 0 0,0-40-947 0 0,-6-6-34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51.350"/>
    </inkml:context>
    <inkml:brush xml:id="br0">
      <inkml:brushProperty name="width" value="0.035" units="cm"/>
      <inkml:brushProperty name="height" value="0.035" units="cm"/>
    </inkml:brush>
  </inkml:definitions>
  <inkml:trace contextRef="#ctx0" brushRef="#br0">0 8 11656 0 0,'7'-2'89'0'0,"2"0"-51"0"0,-5 1-18 0 0,-1 0 1 0 0,1 0 0 0 0,0 1 0 0 0,-1-1 0 0 0,1 1 0 0 0,-1 0 0 0 0,1 0-1 0 0,0 0 1 0 0,-1 1 0 0 0,1-1 0 0 0,5 2 0 0 0,30 8 186 0 0,-38-9-195 0 0,0-1 1 0 0,0 0 0 0 0,1 1-1 0 0,-1-1 1 0 0,0 1 0 0 0,0 0 0 0 0,0-1-1 0 0,0 1 1 0 0,0 0 0 0 0,0 0-1 0 0,0 0 1 0 0,0 0 0 0 0,0 0-1 0 0,0 0 1 0 0,-1 0 0 0 0,1 0 0 0 0,0 0-1 0 0,0 2 1 0 0,3 4 31 0 0,-1 0-1 0 0,0 0 1 0 0,0 0-1 0 0,2 13 1 0 0,-2-3-26 0 0,0 1-1 0 0,-2 0 0 0 0,1 17 1 0 0,-3 18 552 0 0,-10 73 0 0 0,-13 59-55 0 0,7 137 2035 0 0,18-325-2521 0 0,0 0 1 0 0,-1 0-1 0 0,1 0 0 0 0,0 0 0 0 0,1 0 1 0 0,-1 0-1 0 0,0 0 0 0 0,3-3 1 0 0,1-2 21 0 0,-1 0-27 0 0,61-100 133 0 0,-58 99-100 0 0,0-1 0 0 0,1 1 0 0 0,0 0 1 0 0,0 1-1 0 0,1 0 0 0 0,0 0 0 0 0,0 1 1 0 0,20-12-1 0 0,-21 15-24 0 0,1 1 0 0 0,-1-1 1 0 0,1 1-1 0 0,-1 0 0 0 0,1 1 0 0 0,18-2 1 0 0,-8 1 11 0 0,-15 2-36 0 0,0 0 0 0 0,-1 0-1 0 0,1 1 1 0 0,0 0 0 0 0,0 0-1 0 0,-1 0 1 0 0,1 0 0 0 0,0 0-1 0 0,-1 1 1 0 0,1-1 0 0 0,0 1-1 0 0,-1 0 1 0 0,1 0 0 0 0,-1 1-1 0 0,1-1 1 0 0,-1 1-1 0 0,0-1 1 0 0,4 4 0 0 0,-1-1 4 0 0,-3-3-12 0 0,0 1 1 0 0,-1 1-1 0 0,1-1 1 0 0,-1 0-1 0 0,1 1 1 0 0,-1-1-1 0 0,0 1 1 0 0,0-1-1 0 0,0 1 1 0 0,0 0-1 0 0,-1 0 1 0 0,1 0-1 0 0,-1 0 1 0 0,2 5-1 0 0,0 4 13 0 0,0 0 0 0 0,2 18-1 0 0,-4-22 1 0 0,1 17 15 0 0,-1-1 1 0 0,-1 1-1 0 0,-4 26 0 0 0,-12 61 59 0 0,5-70-53 0 0,8-32-26 0 0,-27 71 13 0 0,26-72-13 0 0,-1 1-1 0 0,1-1 0 0 0,-2 0 1 0 0,0 0-1 0 0,0-1 0 0 0,-12 14 0 0 0,17-21-6 0 0,0 0-1 0 0,0 0 0 0 0,0 0 0 0 0,0-1 0 0 0,0 1 1 0 0,0 0-1 0 0,-1-1 0 0 0,1 1 0 0 0,0-1 0 0 0,0 1 1 0 0,0-1-1 0 0,-1 0 0 0 0,1 1 0 0 0,0-1 0 0 0,-2 0 1 0 0,-4-1-2346 0 0</inkml:trace>
  <inkml:trace contextRef="#ctx0" brushRef="#br0" timeOffset="1">1166 1243 11552 0 0,'0'0'0'0'0,"19"7"0"0"0,-5-2-48 0 0,-2-7 8 0 0,-9-5-8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57.495"/>
    </inkml:context>
    <inkml:brush xml:id="br0">
      <inkml:brushProperty name="width" value="0.035" units="cm"/>
      <inkml:brushProperty name="height" value="0.035" units="cm"/>
    </inkml:brush>
  </inkml:definitions>
  <inkml:trace contextRef="#ctx0" brushRef="#br0">1 33 11856 0 0,'0'0'296'0'0,"42"-22"0"0"0,-29 18 752 0 0,29-2 16 0 0,-25 6-432 0 0,44 2 8 0 0,-45 0-568 0 0,-2 0 16 0 0,11 4-80 0 0,-17-6-40 0 0,17 0 8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57.829"/>
    </inkml:context>
    <inkml:brush xml:id="br0">
      <inkml:brushProperty name="width" value="0.035" units="cm"/>
      <inkml:brushProperty name="height" value="0.035" units="cm"/>
    </inkml:brush>
  </inkml:definitions>
  <inkml:trace contextRef="#ctx0" brushRef="#br0">0 1 10656 0 0,'3'3'-14'0'0,"-1"0"11"0"0,1 0 0 0 0,-1 0 0 0 0,1 0 0 0 0,-1-1 0 0 0,1 1 0 0 0,0-1 0 0 0,0 1 0 0 0,0-1 0 0 0,0 0 0 0 0,0-1 0 0 0,1 1 0 0 0,-1 0 0 0 0,1-1 0 0 0,-1 0-1 0 0,1 0 1 0 0,5 1 0 0 0,31 7-35 0 0,46 8 76 0 0,-77-16-15 0 0,0 0-1 0 0,0-1 1 0 0,0 0 0 0 0,0-1 0 0 0,0 0-1 0 0,0 0 1 0 0,12-4 0 0 0,6-8 133 0 0,-11 5-76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36.973"/>
    </inkml:context>
    <inkml:brush xml:id="br0">
      <inkml:brushProperty name="width" value="0.035" units="cm"/>
      <inkml:brushProperty name="height" value="0.035" units="cm"/>
    </inkml:brush>
  </inkml:definitions>
  <inkml:trace contextRef="#ctx0" brushRef="#br0">1 0 10656 0 0,'0'0'3616'0'0,"4"6"-3040"0"0,15 15-202 0 0,8 6 93 0 0,-20-20-372 0 0,1 1-23 0 0,0 0 0 0 0,-1 1 0 0 0,8 10 0 0 0,-12-13-63 0 0,0-1 1 0 0,0 1-1 0 0,0 0 0 0 0,-1 0 0 0 0,3 9 1 0 0,0 13 54 0 0,-1 0 0 0 0,-2 0 0 0 0,-1 1 0 0 0,-4 49 0 0 0,2-59-31 0 0,-7 69 121 0 0,-30 130-1 0 0,26-161-123 0 0,-6 21 24 0 0,10-53 1 0 0,2 1-1 0 0,1 0 0 0 0,1 1 0 0 0,1-1 1 0 0,1 45-1 0 0,9-15 54 0 0,-6-54-93 0 0,-1 0 0 0 0,1 0 0 0 0,-1 0 0 0 0,1 0 0 0 0,-1 0 0 0 0,1 0 0 0 0,0 0 0 0 0,0 0 0 0 0,0-1 0 0 0,0 1 0 0 0,0 0 0 0 0,1-1 0 0 0,-1 1 0 0 0,0-1 0 0 0,1 1 0 0 0,-1-1 0 0 0,1 1 0 0 0,0-1 0 0 0,-1 0 0 0 0,1 0 0 0 0,2 1 0 0 0,0 0-124 0 0,0-1 0 0 0,1 0 1 0 0,-1 0-1 0 0,0 0 0 0 0,0 0 1 0 0,8-1-1 0 0,-3 1-1278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58.176"/>
    </inkml:context>
    <inkml:brush xml:id="br0">
      <inkml:brushProperty name="width" value="0.035" units="cm"/>
      <inkml:brushProperty name="height" value="0.035" units="cm"/>
    </inkml:brush>
  </inkml:definitions>
  <inkml:trace contextRef="#ctx0" brushRef="#br0">34 0 12256 0 0,'0'0'840'0'0,"0"7"-526"0"0,-3 30 312 0 0,-1 0 0 0 0,-9 41 0 0 0,6-41-506 0 0,5-24-86 0 0,-1 1 0 0 0,2-1 0 0 0,0 1 1 0 0,2 21-1 0 0,0 11 155 0 0,2-9 14 0 0,-2-25-158 0 0,-1-1 0 0 0,1 0 0 0 0,-3 18 1 0 0,0-10-2037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58.522"/>
    </inkml:context>
    <inkml:brush xml:id="br0">
      <inkml:brushProperty name="width" value="0.035" units="cm"/>
      <inkml:brushProperty name="height" value="0.035" units="cm"/>
    </inkml:brush>
  </inkml:definitions>
  <inkml:trace contextRef="#ctx0" brushRef="#br0">449 13 11656 0 0,'0'0'-15'0'0,"-3"-2"-146"0"0,-1 0 153 0 0,1 1 0 0 0,-1-1 0 0 0,0 1 0 0 0,0 0 1 0 0,0 0-1 0 0,0 0 0 0 0,0 0 0 0 0,0 1 0 0 0,-1 0 0 0 0,1 0 1 0 0,0 0-1 0 0,0 0 0 0 0,0 0 0 0 0,-6 2 0 0 0,-10 3 161 0 0,-32 10 0 0 0,32-8 23 0 0,-15 4 495 0 0,-46 21 1 0 0,38-14 71 0 0,20-8-412 0 0,-47 18 818 0 0,44-19-541 0 0,25-9-585 0 0,1 0 0 0 0,-1 0 1 0 0,1 0-1 0 0,0 0 0 0 0,-1 1 0 0 0,1-1 0 0 0,0 0 0 0 0,-1 0 0 0 0,1 0 1 0 0,-1 0-1 0 0,1 0 0 0 0,0 1 0 0 0,-1-1 0 0 0,1 0 0 0 0,0 0 0 0 0,0 0 1 0 0,-1 1-1 0 0,1-1 0 0 0,0 0 0 0 0,-1 1 0 0 0,1-1 0 0 0,0 0 0 0 0,0 0 1 0 0,0 1-1 0 0,-1-1 0 0 0,1 0 0 0 0,0 1 0 0 0,0-1 0 0 0,0 1 0 0 0,0-1 1 0 0,0 0-1 0 0,-1 1 0 0 0,1-1 0 0 0,0 0 0 0 0,0 1 0 0 0,0-1 0 0 0,0 1 1 0 0,0-1-1 0 0,0 0 0 0 0,0 1 0 0 0,1-1 0 0 0,-1 1 0 0 0,0-1 0 0 0,0 0 1 0 0,0 1-1 0 0,0-1 0 0 0,0 0 0 0 0,1 1 0 0 0,-1-1 0 0 0,0 0 0 0 0,0 1 1 0 0,0-1-1 0 0,1 0 0 0 0,-1 1 0 0 0,1-1 0 0 0,6 8 27 0 0,1 0 0 0 0,0 0 0 0 0,0-1 0 0 0,1-1 0 0 0,0 1 0 0 0,0-1 0 0 0,13 6 0 0 0,78 31 195 0 0,-12-6 45 0 0,-69-26-214 0 0,-1 2 1 0 0,0-1-1 0 0,0 2 1 0 0,19 20-1 0 0,-14-13 12 0 0,-12-11-28 0 0,-1 1 0 0 0,16 23 0 0 0,-3-4 39 0 0,-19-26-69 0 0,-1 0 0 0 0,0 1 0 0 0,0-1 0 0 0,0 1 0 0 0,-1-1-1 0 0,0 1 1 0 0,4 9 0 0 0,-6-12-19 0 0,1 0 1 0 0,-1 0-1 0 0,0 1 0 0 0,0-1 0 0 0,1 0 0 0 0,-2 0 1 0 0,1 0-1 0 0,0 0 0 0 0,0 0 0 0 0,-1 0 1 0 0,1 0-1 0 0,-1 0 0 0 0,1 0 0 0 0,-1 0 0 0 0,0 0 1 0 0,0 0-1 0 0,0-1 0 0 0,0 1 0 0 0,0 0 0 0 0,0 0 1 0 0,0-1-1 0 0,-1 1 0 0 0,1-1 0 0 0,-1 1 0 0 0,-2 1 1 0 0,-4 5 14 0 0,5-5-16 0 0,-1 0 0 0 0,0 0-1 0 0,1 0 1 0 0,-1 0 0 0 0,0-1-1 0 0,-1 1 1 0 0,1-1-1 0 0,0 0 1 0 0,-1-1 0 0 0,1 1-1 0 0,-1-1 1 0 0,-8 2 0 0 0,-54 11 50 0 0,49-10-40 0 0,0-1 1 0 0,0-1 0 0 0,-20 0 0 0 0,12-2-4 0 0,20 1-85 0 0,0-1-1 0 0,0 1 1 0 0,0-1 0 0 0,0-1 0 0 0,0 1 0 0 0,0-1 0 0 0,0 0 0 0 0,0-1 0 0 0,0 1-1 0 0,-11-5 1 0 0,3 0-1626 0 0,3 3-10735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58.901"/>
    </inkml:context>
    <inkml:brush xml:id="br0">
      <inkml:brushProperty name="width" value="0.035" units="cm"/>
      <inkml:brushProperty name="height" value="0.035" units="cm"/>
    </inkml:brush>
  </inkml:definitions>
  <inkml:trace contextRef="#ctx0" brushRef="#br0">279 0 14464 0 0,'0'0'238'0'0,"-4"6"-122"0"0,-36 60 306 0 0,5-11 658 0 0,-55 118 1 0 0,85-161-971 0 0,-10 24 30 0 0,-21 71 0 0 0,22-49 170 0 0,2 0-1 0 0,-5 64 0 0 0,9-15-110 0 0,7-97-192 0 0,0-1 0 0 0,1 1-1 0 0,0 0 1 0 0,1-1 0 0 0,0 1 0 0 0,0 0-1 0 0,1-1 1 0 0,0 0 0 0 0,1 1 0 0 0,5 11-1 0 0,-3-8 11 0 0,-4-11-12 0 0,0 0 1 0 0,0 0-1 0 0,0 1 0 0 0,0-1 1 0 0,0 0-1 0 0,1 0 1 0 0,-1 0-1 0 0,1 0 1 0 0,-1-1-1 0 0,1 1 0 0 0,0 0 1 0 0,-1-1-1 0 0,1 1 1 0 0,0-1-1 0 0,0 1 1 0 0,0-1-1 0 0,0 0 0 0 0,1 0 1 0 0,-1 0-1 0 0,0 0 1 0 0,0 0-1 0 0,1 0 1 0 0,-1-1-1 0 0,0 1 0 0 0,3-1 1 0 0,2 1-8 0 0,0-1 1 0 0,0-1-1 0 0,1 1 0 0 0,-1-1 1 0 0,0-1-1 0 0,6-1 0 0 0,-11 3-2 0 0,6-3-25 0 0,0 1 0 0 0,0-1 0 0 0,12-6 0 0 0,54-30-2436 0 0,-56 29-9368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59.249"/>
    </inkml:context>
    <inkml:brush xml:id="br0">
      <inkml:brushProperty name="width" value="0.035" units="cm"/>
      <inkml:brushProperty name="height" value="0.035" units="cm"/>
    </inkml:brush>
  </inkml:definitions>
  <inkml:trace contextRef="#ctx0" brushRef="#br0">54 194 10952 0 0,'-5'-26'-18'0'0,"4"24"200"0"0,1 6 455 0 0,-26 165 1762 0 0,5 77-551 0 0,21-227-1375 0 0,0 1 0 0 0,2-1 0 0 0,7 35 1 0 0,-5-33-13 0 0,-4-19-166 0 0,1-4-43 0 0,3-16-119 0 0,-1 0 0 0 0,0 0-1 0 0,0-33 1 0 0,0-4-35 0 0,4-1 67 0 0,1 2 1 0 0,4-1-1 0 0,23-70 1 0 0,-28 106-125 0 0,0 0 0 0 0,2 0 0 0 0,0 1 0 0 0,1 0 1 0 0,1 0-1 0 0,0 1 0 0 0,2 1 0 0 0,0 0 1 0 0,0 1-1 0 0,2 0 0 0 0,0 1 0 0 0,22-16 0 0 0,-30 25-21 0 0,1 1-1 0 0,0 0 1 0 0,0 0-1 0 0,0 1 0 0 0,0 0 1 0 0,0 0-1 0 0,1 1 0 0 0,-1 0 1 0 0,1 0-1 0 0,0 1 1 0 0,-1 1-1 0 0,1-1 0 0 0,0 1 1 0 0,0 1-1 0 0,-1-1 0 0 0,1 2 1 0 0,0-1-1 0 0,-1 1 1 0 0,13 4-1 0 0,-11-2-3 0 0,-1 0-1 0 0,0 0 1 0 0,0 1-1 0 0,0 0 1 0 0,0 0-1 0 0,-1 1 1 0 0,0 0-1 0 0,0 1 1 0 0,-1-1 0 0 0,1 2-1 0 0,-2-1 1 0 0,1 1-1 0 0,-1 0 1 0 0,0 0-1 0 0,-1 1 1 0 0,8 14-1 0 0,-4 8 72 0 0,-1 30-47 0 0,-8-58-39 0 0,0 1-1 0 0,0-1 1 0 0,0 1 0 0 0,0-1 0 0 0,-1 0-1 0 0,0 1 1 0 0,1-1 0 0 0,-1 0-1 0 0,0 1 1 0 0,-1-1 0 0 0,1 0 0 0 0,-3 5-1 0 0,0 0 2 0 0,-3 5 3 0 0,0 0 0 0 0,-1 0 0 0 0,0 0 0 0 0,-1-1 0 0 0,0 0-1 0 0,-15 14 1 0 0,-98 85 41 0 0,106-98-43 0 0,-1-1 1 0 0,0-1-1 0 0,-1 0 0 0 0,0-1 0 0 0,-38 14 1 0 0,51-23-4 0 0,0 0 0 0 0,0 0 1 0 0,0 0-1 0 0,0-1 0 0 0,0 0 1 0 0,0 0-1 0 0,0 0 0 0 0,0 0 0 0 0,-1-1 1 0 0,1 0-1 0 0,0 0 0 0 0,0 0 1 0 0,1-1-1 0 0,-1 0 0 0 0,0 0 1 0 0,0 0-1 0 0,-7-5 0 0 0,10 6 0 0 0,0 0-1 0 0,0-1 1 0 0,0 1-1 0 0,0-1 1 0 0,0 0-1 0 0,1 0 1 0 0,-1 0-1 0 0,0 0 1 0 0,1 0 0 0 0,-1 0-1 0 0,1 0 1 0 0,0 0-1 0 0,0 0 1 0 0,0-1-1 0 0,0 1 1 0 0,0 0-1 0 0,0-1 1 0 0,1 1-1 0 0,-1-1 1 0 0,1 1-1 0 0,0-1 1 0 0,0 1-1 0 0,-1-1 1 0 0,2 1-1 0 0,-1-1 1 0 0,0 1-1 0 0,0-1 1 0 0,1 1-1 0 0,-1-1 1 0 0,1 1-1 0 0,0-1 1 0 0,0 1 0 0 0,0 0-1 0 0,0-1 1 0 0,0 1-1 0 0,3-4 1 0 0,0 1-2 0 0,0 0 0 0 0,0 0 0 0 0,0 0 0 0 0,0 0 0 0 0,0 1 0 0 0,1 0 1 0 0,0 0-1 0 0,0 0 0 0 0,0 1 0 0 0,1 0 0 0 0,-1 0 0 0 0,1 0 0 0 0,-1 0 1 0 0,1 1-1 0 0,0 0 0 0 0,0 0 0 0 0,0 1 0 0 0,0-1 0 0 0,0 1 0 0 0,1 1 1 0 0,8-1-1 0 0,-7 1 1 0 0,-1 0 0 0 0,1 1-1 0 0,-1 0 1 0 0,1 1 0 0 0,-1-1 0 0 0,0 1 0 0 0,1 0 0 0 0,-1 1 0 0 0,0 0 0 0 0,-1 0 0 0 0,1 1 0 0 0,0-1 0 0 0,-1 2 0 0 0,0-1 0 0 0,0 0 0 0 0,0 1 0 0 0,6 8 0 0 0,1 3-3 0 0,-1 1-1 0 0,0 0 1 0 0,-2 1 0 0 0,12 25 0 0 0,20 36-241 0 0,-15-35 63 0 0,-24-39 29 0 0,0 0 0 0 0,0-1 1 0 0,0 1-1 0 0,1-1 0 0 0,-1 0 1 0 0,1 0-1 0 0,0 0 1 0 0,6 4-1 0 0,-3-2-1543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59.616"/>
    </inkml:context>
    <inkml:brush xml:id="br0">
      <inkml:brushProperty name="width" value="0.035" units="cm"/>
      <inkml:brushProperty name="height" value="0.035" units="cm"/>
    </inkml:brush>
  </inkml:definitions>
  <inkml:trace contextRef="#ctx0" brushRef="#br0">58 50 12960 0 0,'6'-4'21'0'0,"1"1"0"0"0,-1 0 0 0 0,1 0 1 0 0,8-2-1 0 0,-1 2 103 0 0,1 1 1 0 0,22-1-1 0 0,-37 3-122 0 0,195-19 1079 0 0,-188 17-1017 0 0,14-1 317 0 0,-21 3-361 0 0,1 0 0 0 0,-1 0 0 0 0,1 0 0 0 0,-1 0 0 0 0,1 0 0 0 0,-1 0 0 0 0,0 0 0 0 0,1 0 0 0 0,-1 1-1 0 0,1-1 1 0 0,-1 0 0 0 0,0 0 0 0 0,1 0 0 0 0,-1 0 0 0 0,1 1 0 0 0,-1-1 0 0 0,0 0 0 0 0,1 0 0 0 0,-1 1 0 0 0,0-1 0 0 0,1 0 0 0 0,-1 1 0 0 0,0-1 0 0 0,0 0 0 0 0,1 1 0 0 0,-1-1 0 0 0,0 0 0 0 0,0 1 0 0 0,0-1 0 0 0,1 0 0 0 0,-1 1 0 0 0,0-1 0 0 0,0 1 0 0 0,0-1 0 0 0,0 1 0 0 0,0-1 0 0 0,0 1 0 0 0,0 1 13 0 0,-1 0 1 0 0,0 1-1 0 0,0-1 0 0 0,0 0 0 0 0,0 0 1 0 0,-1-1-1 0 0,1 1 0 0 0,0 0 0 0 0,-1 0 1 0 0,1 0-1 0 0,-1-1 0 0 0,0 1 0 0 0,1-1 0 0 0,-1 0 1 0 0,-3 3-1 0 0,1-1 28 0 0,-26 21 256 0 0,-1-1-1 0 0,-1-2 0 0 0,-54 28 1 0 0,54-34-219 0 0,-48 28 244 0 0,68-36-278 0 0,2 0 64 0 0,-1-1 1 0 0,1-1 0 0 0,-21 9-1 0 0,30-14-119 0 0,1 0-1 0 0,0 0 0 0 0,0 0 1 0 0,0 0-1 0 0,-1 0 1 0 0,1 0-1 0 0,0 0 0 0 0,0 0 1 0 0,-1 1-1 0 0,1-1 0 0 0,0 0 1 0 0,0 0-1 0 0,0 0 0 0 0,-1 0 1 0 0,1 1-1 0 0,0-1 0 0 0,0 0 1 0 0,0 0-1 0 0,0 0 0 0 0,-1 1 1 0 0,1-1-1 0 0,0 0 0 0 0,0 0 1 0 0,0 1-1 0 0,0-1 0 0 0,0 0 1 0 0,0 0-1 0 0,0 1 0 0 0,0-1 1 0 0,0 0-1 0 0,0 0 0 0 0,0 1 1 0 0,0-1-1 0 0,0 0 1 0 0,0 0-1 0 0,0 1 0 0 0,0-1 1 0 0,0 0-1 0 0,0 0 0 0 0,0 1 1 0 0,0-1-1 0 0,0 0 0 0 0,0 0 1 0 0,0 0-1 0 0,1 1 0 0 0,-1-1 1 0 0,0 0-1 0 0,0 0 0 0 0,0 1 1 0 0,0-1-1 0 0,1 0 0 0 0,-1 0 1 0 0,0 0-1 0 0,0 0 0 0 0,0 1 1 0 0,1-1-1 0 0,-1 0 0 0 0,4 4 36 0 0,-2-2-26 0 0,1 1 0 0 0,-1-1 1 0 0,1 0-1 0 0,-1 0 0 0 0,1-1 0 0 0,0 1 1 0 0,0-1-1 0 0,0 1 0 0 0,0-1 1 0 0,0 0-1 0 0,0 0 0 0 0,3 1 1 0 0,49 12 118 0 0,-15-9-21 0 0,-21-3-82 0 0,-7-1-21 0 0,0-1 1 0 0,-1 0-1 0 0,1-1 1 0 0,0 0-1 0 0,16-4 1 0 0,100-23-101 0 0,-82 17-2358 0 0,-33 8-9856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59.947"/>
    </inkml:context>
    <inkml:brush xml:id="br0">
      <inkml:brushProperty name="width" value="0.035" units="cm"/>
      <inkml:brushProperty name="height" value="0.035" units="cm"/>
    </inkml:brush>
  </inkml:definitions>
  <inkml:trace contextRef="#ctx0" brushRef="#br0">1 0 13768 0 0,'48'1'30'0'0,"24"6"3"0"0,107 23 377 0 0,-152-24-255 0 0,-1 1 1 0 0,0 1-1 0 0,0 1 1 0 0,0 2-1 0 0,-2 0 1 0 0,1 2 0 0 0,-2 0-1 0 0,1 2 1 0 0,-2 1-1 0 0,0 0 1 0 0,-1 2-1 0 0,-1 0 1 0 0,35 41-1 0 0,-42-42-98 0 0,18 30 1 0 0,33 71 167 0 0,-59-107-171 0 0,0 0 0 0 0,0 0 0 0 0,-1 1 0 0 0,-1-1 0 0 0,0 1 0 0 0,0 0 0 0 0,-1 0 0 0 0,-1 0 0 0 0,0 16 0 0 0,0-16 19 0 0,-1-7-38 0 0,2 13 56 0 0,-2 0 1 0 0,0 0 0 0 0,0 1-1 0 0,-2-1 1 0 0,0 0-1 0 0,-1 0 1 0 0,-1-1-1 0 0,-1 1 1 0 0,-1-1 0 0 0,0 1-1 0 0,-9 15 1 0 0,-56 114 74 0 0,62-129-100 0 0,-1 0 0 0 0,-1-1-1 0 0,0 0 1 0 0,-1 0-1 0 0,0-1 1 0 0,-2-1 0 0 0,0 0-1 0 0,-23 18 1 0 0,33-29-53 0 0,-10 8 28 0 0,-1 0 0 0 0,-1 0-1 0 0,0-2 1 0 0,0 0 0 0 0,-1-1-1 0 0,-1-1 1 0 0,-22 9-1 0 0,11-9 8 0 0,1-1 0 0 0,-1-1 0 0 0,0-2 0 0 0,-31 1-1 0 0,-5 0-47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00.292"/>
    </inkml:context>
    <inkml:brush xml:id="br0">
      <inkml:brushProperty name="width" value="0.035" units="cm"/>
      <inkml:brushProperty name="height" value="0.035" units="cm"/>
    </inkml:brush>
  </inkml:definitions>
  <inkml:trace contextRef="#ctx0" brushRef="#br0">1 381 13168 0 0,'13'-5'65'0'0,"5"-3"-33"0"0,5-1 112 0 0,1 0-1 0 0,32-6 1 0 0,62-15 310 0 0,-2 10 250 0 0,263-24 58 0 0,355-33 569 0 0,-216 26-415 0 0,212-1 451 0 0,-638 49-1180 0 0,169-3 411 0 0,-43 0 33 0 0,-203 4-521 0 0,1 1 0 0 0,26-7-1 0 0,-42 7-106 0 0,1 1-1 0 0,-1 0 1 0 0,0 0-1 0 0,0 0 1 0 0,1 0 0 0 0,-1 0-1 0 0,0 0 1 0 0,0 0-1 0 0,0 0 1 0 0,1 0-1 0 0,-1-1 1 0 0,0 1-1 0 0,0 0 1 0 0,1 0-1 0 0,-1 0 1 0 0,0 0-1 0 0,0-1 1 0 0,0 1-1 0 0,0 0 1 0 0,1 0 0 0 0,-1 0-1 0 0,0-1 1 0 0,0 1-1 0 0,0 0 1 0 0,0 0-1 0 0,0-1 1 0 0,0 1-1 0 0,0 0 1 0 0,0 0-1 0 0,0-1 1 0 0,1 1-1 0 0,-1 0 1 0 0,0 0-1 0 0,0-1 1 0 0,0 1-1 0 0,0 0 1 0 0,-1 0 0 0 0,1-1-1 0 0,0 1 1 0 0,0 0-1 0 0,0 0 1 0 0,0-1-1 0 0,0 1 1 0 0,0 0-1 0 0,0 0 1 0 0,-1-1-1 0 0,-5-8 38 0 0,0 6-186 0 0,1 1 0 0 0,-1 0 1 0 0,0 0-1 0 0,0 0 0 0 0,1 1 0 0 0,-1 0 0 0 0,0 0 0 0 0,0 0 1 0 0,-7 1-1 0 0,8 0-1031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00.828"/>
    </inkml:context>
    <inkml:brush xml:id="br0">
      <inkml:brushProperty name="width" value="0.035" units="cm"/>
      <inkml:brushProperty name="height" value="0.035" units="cm"/>
    </inkml:brush>
  </inkml:definitions>
  <inkml:trace contextRef="#ctx0" brushRef="#br0">1 216 14272 0 0,'4'0'16'0'0,"1"0"4"0"0,1 0 0 0 0,-1 1 0 0 0,0-1 0 0 0,1 1 0 0 0,-1 0 0 0 0,0 1 0 0 0,0-1 0 0 0,0 1 0 0 0,0 0 0 0 0,0 0 0 0 0,0 0 0 0 0,-1 1 0 0 0,1-1 0 0 0,-1 1 0 0 0,0 1 0 0 0,1-1 0 0 0,-1 0 1 0 0,-1 1-1 0 0,1 0 0 0 0,0 0 0 0 0,-1 0 0 0 0,0 0 0 0 0,0 1 0 0 0,4 8 0 0 0,1 6 131 0 0,-1 1 0 0 0,-1 0 0 0 0,-1 1 0 0 0,3 24 0 0 0,-5-27-114 0 0,3 20 199 0 0,-2-1-1 0 0,0 49 1 0 0,-3-41 125 0 0,-3 11 159 0 0,1-44-305 0 0,0 0 1 0 0,1-1 0 0 0,1 1-1 0 0,-1-1 1 0 0,2 1 0 0 0,-1-1-1 0 0,5 14 1 0 0,-6-24-37 0 0,10-25 267 0 0,74-230 132 0 0,-27 88-380 0 0,-56 162-193 0 0,17-49 76 0 0,31-63 1 0 0,-40 99-45 0 0,0 0 0 0 0,1 1 0 0 0,1 0 0 0 0,1 1 0 0 0,0 0-1 0 0,1 0 1 0 0,26-22 0 0 0,-7 13 31 0 0,-17 15 3 0 0,-4 10-6 0 0,-10 0-62 0 0,0 0 0 0 0,0 0 0 0 0,0 1 0 0 0,0-1 0 0 0,-1 0 0 0 0,1 0 0 0 0,-1 1 0 0 0,1-1 0 0 0,-1 0 0 0 0,1 1 0 0 0,-1-1 0 0 0,0 0 0 0 0,0 1 0 0 0,1-1 0 0 0,-1 1 0 0 0,0-1 0 0 0,-1 3 0 0 0,-4 32 76 0 0,-1-16-58 0 0,-1 0 0 0 0,0 0 0 0 0,-2-1 0 0 0,0 0-1 0 0,-16 23 1 0 0,5-14 32 0 0,-2 0-1 0 0,-47 48 1 0 0,17-26-10 0 0,47-44-30 0 0,-1 0 0 0 0,-1-1 0 0 0,1 0 0 0 0,-1 0 0 0 0,0-1 0 0 0,-13 7-1 0 0,11-7 0 0 0,7-2-5 0 0,0-1 0 0 0,0 0-1 0 0,-1 0 1 0 0,1 0-1 0 0,0-1 1 0 0,-1 1 0 0 0,1 0-1 0 0,-4-1 1 0 0,5 1-5 0 0,1-1 0 0 0,0 0 0 0 0,-1 0 1 0 0,1-1-1 0 0,0 1 0 0 0,-1 0 0 0 0,1 0 0 0 0,0 0 0 0 0,-1 0 1 0 0,1 0-1 0 0,0 0 0 0 0,0 0 0 0 0,-1 0 0 0 0,1-1 0 0 0,0 1 1 0 0,-1 0-1 0 0,1 0 0 0 0,0 0 0 0 0,0-1 0 0 0,-1 1 0 0 0,1 0 1 0 0,0 0-1 0 0,0-1 0 0 0,0 1 0 0 0,-1 0 0 0 0,1 0 0 0 0,0-1 1 0 0,0 1-1 0 0,0 0 0 0 0,0-1 0 0 0,0 1 0 0 0,0 0 0 0 0,-1-1 1 0 0,2-1 1 0 0,-1 0 1 0 0,0 0-1 0 0,0 0 1 0 0,1 0-1 0 0,-1 1 1 0 0,1-1-1 0 0,-1 0 1 0 0,1 0-1 0 0,0 0 1 0 0,0 1-1 0 0,0-1 1 0 0,2-3-1 0 0,-1 2-3 0 0,1 0 0 0 0,-1 0 0 0 0,1 1 0 0 0,0-1 0 0 0,0 1 0 0 0,0-1 0 0 0,0 1 0 0 0,0 0 0 0 0,0 0 0 0 0,1 0 0 0 0,-1 0 0 0 0,1 1 0 0 0,-1 0 0 0 0,1-1 0 0 0,0 1 0 0 0,0 1 0 0 0,-1-1 0 0 0,1 0-1 0 0,0 1 1 0 0,0 0 0 0 0,5 0 0 0 0,1 1 2 0 0,0 0-1 0 0,-1 1 1 0 0,1 0-1 0 0,-1 0 1 0 0,18 8-1 0 0,-20-8-2 0 0,-1 1 0 0 0,1 1 0 0 0,10 7 0 0 0,128 99-13 0 0,-78-65 13 0 0,-45-32-68 0 0,-1 1 0 0 0,26 23 0 0 0,-36-27-11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01.190"/>
    </inkml:context>
    <inkml:brush xml:id="br0">
      <inkml:brushProperty name="width" value="0.035" units="cm"/>
      <inkml:brushProperty name="height" value="0.035" units="cm"/>
    </inkml:brush>
  </inkml:definitions>
  <inkml:trace contextRef="#ctx0" brushRef="#br0">0 1 13360 0 0,'0'17'43'0'0,"0"29"1331"0"0,11 88-1 0 0,15 10 412 0 0,-23-126-1636 0 0,3 34 593 0 0,8-74-961 0 0,15-36 27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01.539"/>
    </inkml:context>
    <inkml:brush xml:id="br0">
      <inkml:brushProperty name="width" value="0.035" units="cm"/>
      <inkml:brushProperty name="height" value="0.035" units="cm"/>
    </inkml:brush>
  </inkml:definitions>
  <inkml:trace contextRef="#ctx0" brushRef="#br0">1 288 12160 0 0,'0'0'41'0'0,"4"1"-8"0"0,-3 0-22 0 0,18 6 123 0 0,0-1 1 0 0,0-1 0 0 0,0 0 0 0 0,1-2 0 0 0,-1 0 0 0 0,36 1 0 0 0,39-9 1388 0 0,-22-1-966 0 0,-60 5-431 0 0,1 0 1 0 0,0-2-1 0 0,-1 1 0 0 0,0-1 1 0 0,14-6-1 0 0,-2 1 44 0 0,-13 5-82 0 0,0 0-1 0 0,0-1 1 0 0,0 0 0 0 0,0-1-1 0 0,16-9 1 0 0,-12 4-16 0 0,-11 9-68 0 0,-1-1 0 0 0,1 0-1 0 0,-1 0 1 0 0,1-1 0 0 0,-1 1-1 0 0,0-1 1 0 0,0 0 0 0 0,0 0-1 0 0,0 0 1 0 0,-1 0 0 0 0,1 0-1 0 0,-1 0 1 0 0,0-1-1 0 0,3-5 1 0 0,-2 3-7 0 0,3-14 3 0 0,-2 5 0 0 0</inkml:trace>
  <inkml:trace contextRef="#ctx0" brushRef="#br0" timeOffset="1">301 1 10952 0 0,'-2'30'48'0'0,"1"-3"-60"0"0,0 96 502 0 0,0 2 176 0 0,0 64 887 0 0,2-163-1224 0 0,-1 0 102 0 0,1 0 1 0 0,2-1-1 0 0,11 51 1 0 0,-8-51-160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53.383"/>
    </inkml:context>
    <inkml:brush xml:id="br0">
      <inkml:brushProperty name="width" value="0.035" units="cm"/>
      <inkml:brushProperty name="height" value="0.035" units="cm"/>
    </inkml:brush>
  </inkml:definitions>
  <inkml:trace contextRef="#ctx0" brushRef="#br0">1 1 11760 0 0,'11'212'1073'0'0,"-6"-74"-437"0"0,-6-96-453 0 0,-1-8-55 0 0,2-33-107 0 0,0 6-62 0 0,0-5-23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02.076"/>
    </inkml:context>
    <inkml:brush xml:id="br0">
      <inkml:brushProperty name="width" value="0.035" units="cm"/>
      <inkml:brushProperty name="height" value="0.035" units="cm"/>
    </inkml:brush>
  </inkml:definitions>
  <inkml:trace contextRef="#ctx0" brushRef="#br0">64 257 12456 0 0,'0'0'545'0'0,"2"4"-120"0"0,10 23 492 0 0,4 15 96 0 0,-13-32-961 0 0,-1 0 0 0 0,0 0 1 0 0,0 0-1 0 0,-1 1 0 0 0,-1-1 1 0 0,-1 19-1 0 0,-2-2 289 0 0,-9 32 0 0 0,4-23-91 0 0,-1 0 88 0 0,-1 0 0 0 0,-2 0 0 0 0,-27 55 0 0 0,38-88-256 0 0,-1 0 0 0 0,1 0 0 0 0,0 0 0 0 0,0 0-1 0 0,0 0 1 0 0,0 1 0 0 0,1-1 0 0 0,-1 0 0 0 0,1 0 0 0 0,0 0 0 0 0,-1 1-1 0 0,2-1 1 0 0,-1 0 0 0 0,1 6 0 0 0,-1-8 167 0 0,6-10-3 0 0,0-8-191 0 0,0-1 0 0 0,-1 0 0 0 0,-1 0 0 0 0,-1 0 0 0 0,2-30 0 0 0,0 2 27 0 0,19-68 234 0 0,0 14-188 0 0,0-12-79 0 0,-20 93-17 0 0,1 1 0 0 0,0-1 0 0 0,2 1 0 0 0,0 0 0 0 0,1 1 0 0 0,1 0 0 0 0,1 0 0 0 0,18-24 0 0 0,-22 33-15 0 0,1 0 0 0 0,1 1 0 0 0,-1 0 0 0 0,1 0-1 0 0,0 1 1 0 0,1 0 0 0 0,0 0 0 0 0,-1 1 0 0 0,2 0 0 0 0,-1 1-1 0 0,1 0 1 0 0,-1 0 0 0 0,1 1 0 0 0,0 0 0 0 0,19-2-1 0 0,-14 3 4 0 0,1 0-1 0 0,0 2 0 0 0,0 0 0 0 0,0 1 0 0 0,0 0 0 0 0,-1 1 1 0 0,21 6-1 0 0,-28-6-11 0 0,0 1 0 0 0,-1 0 1 0 0,0 0-1 0 0,0 0 0 0 0,0 1 1 0 0,0 0-1 0 0,-1 0 0 0 0,1 1 0 0 0,-1 0 1 0 0,0 0-1 0 0,0 0 0 0 0,-1 1 1 0 0,0 0-1 0 0,0 0 0 0 0,0 1 1 0 0,6 10-1 0 0,-7-10-2 0 0,0 0-1 0 0,-1 0 1 0 0,0 0 0 0 0,0 0 0 0 0,-1 0-1 0 0,1 1 1 0 0,-2 0 0 0 0,1-1-1 0 0,-1 1 1 0 0,0 0 0 0 0,-1 0 0 0 0,1 0-1 0 0,-2-1 1 0 0,1 1 0 0 0,-1 0-1 0 0,0 0 1 0 0,-1-1 0 0 0,0 1 0 0 0,0 0-1 0 0,-5 10 1 0 0,2-6-1 0 0,1-2-3 0 0,0 0-1 0 0,-1 0 1 0 0,0 0-1 0 0,0-1 1 0 0,-1 0-1 0 0,0 0 1 0 0,-12 12-1 0 0,8-11 1 0 0,0-1-1 0 0,-1-1 0 0 0,0 0 1 0 0,0 0-1 0 0,0-1 0 0 0,-1-1 1 0 0,0 0-1 0 0,-22 8 0 0 0,0-4 3 0 0,1-1 0 0 0,-42 5 0 0 0,66-13-6 0 0,-1 0-1 0 0,0 0 0 0 0,0-1 0 0 0,0 0 1 0 0,0 0-1 0 0,0-1 0 0 0,0-1 0 0 0,1 0 1 0 0,-1 0-1 0 0,1-1 0 0 0,-1 0 0 0 0,1 0 1 0 0,0-1-1 0 0,-15-9 0 0 0,22 12-2 0 0,1 1 0 0 0,0-1 0 0 0,1 1-1 0 0,-1-1 1 0 0,0 0 0 0 0,0 0 0 0 0,0 1 0 0 0,0-1 0 0 0,0 0 0 0 0,1 0 0 0 0,-1 0-1 0 0,0 0 1 0 0,1 0 0 0 0,-2-1 0 0 0,3 1 3 0 0,-1 0-1 0 0,0 1 1 0 0,0-1-1 0 0,0 1 1 0 0,0-1-1 0 0,1 1 1 0 0,-1-1 0 0 0,0 1-1 0 0,1-1 1 0 0,-1 1-1 0 0,0-1 1 0 0,1 1-1 0 0,-1-1 1 0 0,1 1 0 0 0,-1 0-1 0 0,0-1 1 0 0,1 1-1 0 0,-1 0 1 0 0,1-1-1 0 0,-1 1 1 0 0,1 0 0 0 0,0-1-1 0 0,-1 1 1 0 0,1 0-1 0 0,-1 0 1 0 0,2 0-1 0 0,5-3-1 0 0,0 1 0 0 0,1 0 0 0 0,-1 1 0 0 0,1 0 0 0 0,-1 0 0 0 0,1 0 0 0 0,0 1-1 0 0,14 2 1 0 0,0-1-7 0 0,2 0 1 0 0,0 0-1 0 0,0 2 0 0 0,0 1 0 0 0,0 1 0 0 0,0 1 0 0 0,-1 1 1 0 0,38 17-1 0 0,-51-18 8 0 0,0 0 0 0 0,0 0 0 0 0,0 1 0 0 0,-1 0 0 0 0,0 0 0 0 0,0 1 0 0 0,-1 1-1 0 0,0-1 1 0 0,9 14 0 0 0,-7-6 0 0 0,-1 0 0 0 0,0 0-1 0 0,-1 1 1 0 0,0 0-1 0 0,4 20 1 0 0,-9-30-8 0 0,5 22 12 0 0,-7-28-6 0 0,-1 0-1 0 0,0 1 1 0 0,0-1-1 0 0,0 1 1 0 0,0-1 0 0 0,0 0-1 0 0,0 1 1 0 0,-1-1 0 0 0,1 1-1 0 0,0-1 1 0 0,-1 0 0 0 0,1 1-1 0 0,-1-1 1 0 0,1 0-1 0 0,-1 0 1 0 0,0 1 0 0 0,1-1-1 0 0,-2 1 1 0 0,-6 7-42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02.486"/>
    </inkml:context>
    <inkml:brush xml:id="br0">
      <inkml:brushProperty name="width" value="0.035" units="cm"/>
      <inkml:brushProperty name="height" value="0.035" units="cm"/>
    </inkml:brush>
  </inkml:definitions>
  <inkml:trace contextRef="#ctx0" brushRef="#br0">1 1 13968 0 0,'5'2'193'0'0,"1"1"-118"0"0,0 0 0 0 0,1-1 0 0 0,-1 0-1 0 0,1 0 1 0 0,0 0 0 0 0,-1-1 0 0 0,1 0 0 0 0,0-1 0 0 0,7 1 0 0 0,71-8 889 0 0,-65 4-609 0 0,0 1 1 0 0,0 1 0 0 0,35 3 0 0 0,-32 0-51 0 0,-14-2-144 0 0,0 1 0 0 0,-1 0-1 0 0,1 1 1 0 0,-1-1-1 0 0,10 5 1 0 0,-17-6-138 0 0,-1 0-1 0 0,1 1 1 0 0,-1-1 0 0 0,1 1-1 0 0,-1-1 1 0 0,1 1 0 0 0,-1-1-1 0 0,1 1 1 0 0,-1 0 0 0 0,0-1-1 0 0,1 1 1 0 0,-1-1 0 0 0,0 1-1 0 0,1 0 1 0 0,-1-1 0 0 0,0 1-1 0 0,0 0 1 0 0,0-1 0 0 0,0 1-1 0 0,0 0 1 0 0,0-1 0 0 0,0 1-1 0 0,0 0 1 0 0,0-1 0 0 0,0 1-1 0 0,0 0 1 0 0,0-1 0 0 0,0 1-1 0 0,0 0 1 0 0,-1-1 0 0 0,1 1-1 0 0,0 0 1 0 0,0-1 0 0 0,-1 2-1 0 0,-14 22 348 0 0,1-9-280 0 0,-1-2 0 0 0,0 0 0 0 0,-1 0 0 0 0,0-2 0 0 0,-1 0 0 0 0,-20 10-1 0 0,-13 8 259 0 0,0-1-126 0 0,38-21-129 0 0,-1 0 1 0 0,-21 17 0 0 0,11-7 80 0 0,17-11 2 0 0,6-5-166 0 0,-1 0-1 0 0,1 0 1 0 0,0 0-1 0 0,0 0 1 0 0,0 0-1 0 0,0 0 1 0 0,0 0-1 0 0,0 0 1 0 0,0 0-1 0 0,0-1 1 0 0,0 1-1 0 0,1 0 1 0 0,-1 0-1 0 0,0 0 1 0 0,1 0-1 0 0,0 1 1 0 0,2 3 11 0 0,0 0 0 0 0,1-1 0 0 0,0 1 0 0 0,0-1 0 0 0,0 0 0 0 0,1 0 0 0 0,-1 0 0 0 0,1-1 0 0 0,0 0 0 0 0,0 0 0 0 0,0 0 0 0 0,0 0 0 0 0,1-1 0 0 0,-1 0 0 0 0,1 0 0 0 0,10 2 0 0 0,9 2 31 0 0,0 1 42 0 0,1-2 1 0 0,49 5 0 0 0,-48-9 71 0 0,0 1 0 0 0,52 11-1 0 0,-77-12-147 0 0,0-1-1 0 0,0 0 1 0 0,0 0-1 0 0,0 0 1 0 0,0 0-1 0 0,0 0 1 0 0,0 0-1 0 0,0-1 1 0 0,0 1-1 0 0,4-2 1 0 0,6 0 164 0 0,-8-6-426 0 0,-3 2-2315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02.853"/>
    </inkml:context>
    <inkml:brush xml:id="br0">
      <inkml:brushProperty name="width" value="0.035" units="cm"/>
      <inkml:brushProperty name="height" value="0.035" units="cm"/>
    </inkml:brush>
  </inkml:definitions>
  <inkml:trace contextRef="#ctx0" brushRef="#br0">0 1 15680 0 0,'0'0'0'0'0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18.593"/>
    </inkml:context>
    <inkml:brush xml:id="br0">
      <inkml:brushProperty name="width" value="0.035" units="cm"/>
      <inkml:brushProperty name="height" value="0.035" units="cm"/>
    </inkml:brush>
  </inkml:definitions>
  <inkml:trace contextRef="#ctx0" brushRef="#br0">1 386 12552 0 0,'0'0'3946'0'0,"0"3"-3087"0"0,7 114-9 0 0,-7-117-847 0 0,2 19 21 0 0,1 1-1 0 0,6 22 1 0 0,1-3 69 0 0,-7-12-56 0 0,0 0 0 0 0,-2 40 0 0 0,-1-53-35 0 0,2-10 0 0 0,-10 26 6 0 0,7-28 22 0 0,5-70 32 0 0,17-93 0 0 0,-11 98-43 0 0,22-110 94 0 0,-27 153-70 0 0,2 0-1 0 0,1 0 1 0 0,0 1-1 0 0,1 0 1 0 0,18-28-1 0 0,-22 40-15 0 0,1 0-1 0 0,-1 0 1 0 0,14-11 0 0 0,54-44 85 0 0,-65 56-95 0 0,1 0 0 0 0,-1 0 1 0 0,1 1-1 0 0,14-7 0 0 0,60-22 61 0 0,-76 31-66 0 0,0 0-1 0 0,1 1 1 0 0,0-1 0 0 0,-1 1 0 0 0,1 1 0 0 0,0 0-1 0 0,0 0 1 0 0,0 0 0 0 0,15 1 0 0 0,-10 1 4 0 0,-11-1-13 0 0,-1 0 0 0 0,1 0 0 0 0,0 0 0 0 0,0 0 0 0 0,-1 1 0 0 0,1-1 0 0 0,0 1 0 0 0,0-1 0 0 0,-1 1 0 0 0,1-1 0 0 0,0 1 0 0 0,-1 0 0 0 0,1 0 0 0 0,-1 0 0 0 0,1 0 0 0 0,-1 0 0 0 0,2 1 0 0 0,2 3 0 0 0,0 0 1 0 0,0 0-1 0 0,0 0 0 0 0,-1 1 1 0 0,0-1-1 0 0,0 1 1 0 0,-1 0-1 0 0,0 0 1 0 0,0 0-1 0 0,0 1 1 0 0,-1-1-1 0 0,0 1 0 0 0,0-1 1 0 0,0 1-1 0 0,-1 0 1 0 0,0 0-1 0 0,0-1 1 0 0,-1 12-1 0 0,-1-2 8 0 0,-1-1 0 0 0,0 0-1 0 0,-1 0 1 0 0,0 0 0 0 0,-1 0-1 0 0,-1-1 1 0 0,-1 1 0 0 0,0-1 0 0 0,0-1-1 0 0,-2 1 1 0 0,1-1 0 0 0,-2 0 0 0 0,0-1-1 0 0,0 0 1 0 0,-1 0 0 0 0,-1-1 0 0 0,0 0-1 0 0,-14 10 1 0 0,16-17-1 0 0,0 1 0 0 0,0-2 0 0 0,-1 1 0 0 0,0-2 0 0 0,1 1 0 0 0,-1-1 0 0 0,-18 1 0 0 0,15-1-3 0 0,-3-1 1 0 0,0 0 0 0 0,0-1 1 0 0,1-1-1 0 0,-1-1 0 0 0,0 0 1 0 0,1-1-1 0 0,-26-8 0 0 0,29 7-13 0 0,0-1-1 0 0,0-1 0 0 0,0 1 1 0 0,1-2-1 0 0,0 1 0 0 0,-11-10 0 0 0,21 15-14 0 0,-4-13-105 0 0,7 13 116 0 0,0-1 1 0 0,0 0-1 0 0,0 1 1 0 0,1-1-1 0 0,-1 1 0 0 0,0 0 1 0 0,1 0-1 0 0,-1 0 1 0 0,1 0-1 0 0,-1 0 0 0 0,1 1 1 0 0,0-1-1 0 0,-1 1 0 0 0,1-1 1 0 0,0 1-1 0 0,0 0 1 0 0,-1 0-1 0 0,1 0 0 0 0,0 1 1 0 0,-1-1-1 0 0,1 1 1 0 0,4 1-1 0 0,7 2 4 0 0,0 0 0 0 0,24 12 0 0 0,-32-14 5 0 0,-1 1-1 0 0,0 1 1 0 0,0-1 0 0 0,0 1 0 0 0,0 0 0 0 0,0 0-1 0 0,-1 0 1 0 0,8 9 0 0 0,-1 3 1 0 0,14 25 0 0 0,-16-25-9 0 0,1 0 1 0 0,14 18-1 0 0,-18-27 3 0 0,2 2 1 0 0,0 0 1 0 0,-1 0-1 0 0,0 1 1 0 0,-1 0-1 0 0,7 15 0 0 0,-6-6-83 0 0,-1 1 0 0 0,-2 1 0 0 0,4 24 0 0 0,0 3-157 0 0,-7-42 179 0 0,1 0-1 0 0,0 1 0 0 0,0-1 0 0 0,4 7 0 0 0,-6-12-29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19.625"/>
    </inkml:context>
    <inkml:brush xml:id="br0">
      <inkml:brushProperty name="width" value="0.035" units="cm"/>
      <inkml:brushProperty name="height" value="0.035" units="cm"/>
    </inkml:brush>
  </inkml:definitions>
  <inkml:trace contextRef="#ctx0" brushRef="#br0">162 140 8936 0 0,'0'0'2128'0'0,"-3"1"-1894"0"0,0 1-197 0 0,0 0-1 0 0,1 0 1 0 0,-1 0-1 0 0,0 0 1 0 0,1 0-1 0 0,-1 0 1 0 0,1 1-1 0 0,0-1 1 0 0,0 1-1 0 0,0 0 1 0 0,0 0-1 0 0,0-1 0 0 0,0 1 1 0 0,1 0-1 0 0,0 1 1 0 0,-1-1-1 0 0,1 0 1 0 0,0 0-1 0 0,0 0 1 0 0,0 7-1 0 0,-3 11 131 0 0,-3 44-1 0 0,7-59-125 0 0,-4 55 743 0 0,4 62 0 0 0,-4-46 915 0 0,4-76-1667 0 0,0 0-1 0 0,0 0 1 0 0,0-1 0 0 0,0 1-1 0 0,0 0 1 0 0,0 0 0 0 0,0 0 0 0 0,-1 0-1 0 0,1 0 1 0 0,0 0 0 0 0,0-1-1 0 0,-1 1 1 0 0,1 0 0 0 0,-1 0 0 0 0,1 0-1 0 0,-1-1 1 0 0,1 1 0 0 0,-1 0-1 0 0,1-1 1 0 0,-2 2 0 0 0,1 0 71 0 0,-1 1 366 0 0,1-4-452 0 0,1 1 0 0 0,-1 0-1 0 0,0-1 1 0 0,1 1-1 0 0,-1-1 1 0 0,0 1-1 0 0,1-1 1 0 0,-1 0-1 0 0,1 1 1 0 0,-1-1-1 0 0,1 1 1 0 0,-1-1-1 0 0,1 0 1 0 0,0 1-1 0 0,-1-1 1 0 0,1 0-1 0 0,0 0 1 0 0,-1 1-1 0 0,1-1 1 0 0,0 0-1 0 0,0 0 1 0 0,0 0-1 0 0,0 1 1 0 0,0-1-1 0 0,0-1 1 0 0,-3-25 112 0 0,3 24-106 0 0,-1-15 29 0 0,1 0 19 0 0,-1 1 1 0 0,0-1 0 0 0,-1 1-1 0 0,-1-1 1 0 0,-1 1 0 0 0,-1 0-1 0 0,-11-29 1 0 0,12 39-32 0 0,-1-1 1 0 0,1 0-1 0 0,-12-12 0 0 0,14 16-26 0 0,-4-8-16 0 0,2 12-2 0 0,2 0-4 0 0,15 7-264 0 0,7 2 227 0 0,-9-3 32 0 0,1 0-1 0 0,0-1 1 0 0,0-1 0 0 0,0 0-1 0 0,1-1 1 0 0,0 0 0 0 0,14 1-1 0 0,-11-1 3 0 0,-14-3 9 0 0,0 1 0 0 0,0-1 0 0 0,-1 0 0 0 0,1 0 0 0 0,0 1 0 0 0,0-1-1 0 0,-1 0 1 0 0,1 0 0 0 0,0-1 0 0 0,0 1 0 0 0,-1 0 0 0 0,1-1 0 0 0,0 1 0 0 0,0-1 0 0 0,-1 1 0 0 0,3-2 0 0 0,5-3-2 0 0,0 0 0 0 0,-1 0 0 0 0,1-1 0 0 0,-1 0 0 0 0,0-1 1 0 0,-1 0-1 0 0,10-11 0 0 0,1-5 26 0 0,20-35-1 0 0,-14 20 63 0 0,-1-1-14 0 0,-21 36-59 0 0,0-1 0 0 0,0 0-1 0 0,0 0 1 0 0,-1-1-1 0 0,0 1 1 0 0,1 0-1 0 0,-1 0 1 0 0,-1-1-1 0 0,1 1 1 0 0,-1-7-1 0 0,1 0 6 0 0,0 5-7 0 0,0 1 0 0 0,-1-1 0 0 0,0 0 0 0 0,0 1 0 0 0,-1-1 0 0 0,-1-10 0 0 0,2 14 30 0 0,0-3 66 0 0,17 145-12 0 0,-16-132-86 0 0,0 19 31 0 0,-2 1 0 0 0,0-1-1 0 0,-2 1 1 0 0,-10 49 0 0 0,3-24 30 0 0,0 24 159 0 0,9-75 338 0 0,1-4-546 0 0,1 0-1 0 0,-1 1 1 0 0,1-1-1 0 0,-1 0 1 0 0,1 0-1 0 0,-1 0 0 0 0,1 1 1 0 0,0-1-1 0 0,1-2 1 0 0,4-8 19 0 0,-5 8-27 0 0,3-12 48 0 0,2 2-1 0 0,-1-1 0 0 0,2 1 0 0 0,14-25 1 0 0,-15 28 21 0 0,7-6 52 0 0,-13 16-119 0 0,1 1 1 0 0,-1-1-1 0 0,1 1 0 0 0,0 0 0 0 0,-1-1 0 0 0,1 1 1 0 0,0 0-1 0 0,-1 0 0 0 0,1-1 0 0 0,0 1 1 0 0,-1 0-1 0 0,1 0 0 0 0,0 0 0 0 0,0 0 0 0 0,-1 0 1 0 0,1 0-1 0 0,0 0 0 0 0,0 0 0 0 0,-1 0 0 0 0,1 0 1 0 0,0 1-1 0 0,-1-1 0 0 0,1 0 0 0 0,0 0 1 0 0,-1 1-1 0 0,2 0 0 0 0,-1-1-9 0 0,-1 1 1 0 0,1 0-1 0 0,0-1 1 0 0,-1 1-1 0 0,1 0 1 0 0,-1 0-1 0 0,0-1 1 0 0,1 1-1 0 0,-1 0 1 0 0,1 0-1 0 0,-1 0 1 0 0,0 0-1 0 0,0-1 1 0 0,0 1-1 0 0,1 0 1 0 0,-1 0-1 0 0,0 0 0 0 0,0 1 1 0 0,-1 22 4 0 0,1-17 1 0 0,-9 134 46 0 0,7-86-213 0 0,2-48 27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19.974"/>
    </inkml:context>
    <inkml:brush xml:id="br0">
      <inkml:brushProperty name="width" value="0.035" units="cm"/>
      <inkml:brushProperty name="height" value="0.035" units="cm"/>
    </inkml:brush>
  </inkml:definitions>
  <inkml:trace contextRef="#ctx0" brushRef="#br0">1 0 12864 0 0,'0'0'416'0'0,"42"15"-224"0"0,-29-14-176 0 0,29 4 16 0 0,-32-5-64 0 0,2 1 16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20.321"/>
    </inkml:context>
    <inkml:brush xml:id="br0">
      <inkml:brushProperty name="width" value="0.035" units="cm"/>
      <inkml:brushProperty name="height" value="0.035" units="cm"/>
    </inkml:brush>
  </inkml:definitions>
  <inkml:trace contextRef="#ctx0" brushRef="#br0">0 21 9744 0 0,'3'2'35'0'0,"0"0"0"0"0,-1-1 0 0 0,1 0 1 0 0,0 1-1 0 0,0-1 0 0 0,0 0 0 0 0,1-1 0 0 0,-1 1 1 0 0,0 0-1 0 0,0-1 0 0 0,6 0 0 0 0,43-1 179 0 0,-25 0-68 0 0,-10 1-59 0 0,0-1-1 0 0,0-1 0 0 0,0-1 0 0 0,-1 0 0 0 0,1-1 0 0 0,-1-1 0 0 0,17-6 1 0 0,-31 10-55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20.732"/>
    </inkml:context>
    <inkml:brush xml:id="br0">
      <inkml:brushProperty name="width" value="0.035" units="cm"/>
      <inkml:brushProperty name="height" value="0.035" units="cm"/>
    </inkml:brush>
  </inkml:definitions>
  <inkml:trace contextRef="#ctx0" brushRef="#br0">114 214 14464 0 0,'-2'1'19'0'0,"0"-1"0"0"0,1 1 0 0 0,-1 0 0 0 0,1 0 0 0 0,-1 0 0 0 0,1 1 0 0 0,-1-1 0 0 0,1 0 0 0 0,0 1 0 0 0,-1-1 0 0 0,-1 3 0 0 0,-7 32 576 0 0,9-30-512 0 0,-31 144 403 0 0,-15 79 1852 0 0,44-218-1945 0 0,2-6 227 0 0,2-8-82 0 0,0-15-489 0 0,7-232 596 0 0,-8 248-644 0 0,2-20 27 0 0,0 0 0 0 0,1 0 0 0 0,0 1 0 0 0,2-1-1 0 0,10-27 1 0 0,-6 29 10 0 0,0 0-1 0 0,1 1 1 0 0,1 0-1 0 0,1 1 1 0 0,1 0-1 0 0,20-22 1 0 0,-25 32-20 0 0,0 1 0 0 0,0 0 1 0 0,0 0-1 0 0,1 1 0 0 0,0 0 1 0 0,0 0-1 0 0,0 1 0 0 0,1 0 1 0 0,0 0-1 0 0,0 1 0 0 0,0 1 1 0 0,0 0-1 0 0,0 0 0 0 0,21-2 1 0 0,-22 4 3 0 0,0 1-1 0 0,0 0 1 0 0,0 0 0 0 0,0 1 0 0 0,16 3 0 0 0,-21-3-14 0 0,1 0 0 0 0,-1 1 0 0 0,0 0 0 0 0,-1 0 0 0 0,1 0 0 0 0,0 0 0 0 0,0 1 0 0 0,-1 0 0 0 0,0-1 0 0 0,1 1-1 0 0,-1 0 1 0 0,0 1 0 0 0,0-1 0 0 0,2 4 0 0 0,0 0 3 0 0,-1 0 0 0 0,1 1 0 0 0,-1-1 0 0 0,-1 1 0 0 0,0-1 0 0 0,0 1 0 0 0,0 0 0 0 0,-1 0 0 0 0,0 1 0 0 0,-1-1 0 0 0,0 0 0 0 0,0 1 0 0 0,-1-1 0 0 0,0 0 0 0 0,0 1 1 0 0,-1-1-1 0 0,0 0 0 0 0,0 1 0 0 0,-1-1 0 0 0,0 0 0 0 0,-1 0 0 0 0,0 0 0 0 0,0 0 0 0 0,0-1 0 0 0,-1 1 0 0 0,0-1 0 0 0,-1 0 0 0 0,0 0 0 0 0,0 0 0 0 0,-8 8 0 0 0,-27 28 17 0 0,36-40-26 0 0,1 1 1 0 0,0-1 0 0 0,-1 1-1 0 0,0-1 1 0 0,0 0-1 0 0,0-1 1 0 0,0 1 0 0 0,0-1-1 0 0,0 0 1 0 0,-1 0 0 0 0,1 0-1 0 0,-7 2 1 0 0,-3 0 5 0 0,7-1-3 0 0,0 0 0 0 0,0 0 0 0 0,0-1 0 0 0,0 0 0 0 0,0-1 0 0 0,-9 1 0 0 0,-13 2 16 0 0,20-1-1 0 0,15-3 0 0 0,23 5-12 0 0,-23-2-7 0 0,0 1-1 0 0,0 0 0 0 0,0 0 0 0 0,0 1 1 0 0,-1-1-1 0 0,0 1 0 0 0,0 1 1 0 0,0-1-1 0 0,0 1 0 0 0,6 10 0 0 0,2 6 3 0 0,17 42 0 0 0,4 7-2 0 0,-32-68-2 0 0,33 50 6 0 0,-32-50-10 0 0,0 1 0 0 0,0-1 0 0 0,1 0 0 0 0,-1 0 0 0 0,0 0 0 0 0,1 0 0 0 0,0-1 0 0 0,0 0 0 0 0,0 1 0 0 0,0-1 0 0 0,8 3 0 0 0,-3-5-21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21.066"/>
    </inkml:context>
    <inkml:brush xml:id="br0">
      <inkml:brushProperty name="width" value="0.035" units="cm"/>
      <inkml:brushProperty name="height" value="0.035" units="cm"/>
    </inkml:brush>
  </inkml:definitions>
  <inkml:trace contextRef="#ctx0" brushRef="#br0">0 1 13560 0 0,'0'0'398'0'0,"1"4"-254"0"0,7 24 174 0 0,-2-1 0 0 0,0 2 0 0 0,-3-1-1 0 0,0 1 1 0 0,-2 47 0 0 0,-1-64-251 0 0,-1-2 23 0 0,1 0 0 0 0,-1 0 0 0 0,-1 0 0 0 0,1-1 0 0 0,-7 18-1 0 0,5-16 61 0 0,3-8-119 0 0,-1 0 0 0 0,1-1 0 0 0,-1 1 0 0 0,0-1 0 0 0,0 1 0 0 0,0-1 0 0 0,0 0 0 0 0,-1 1 0 0 0,-1 2 0 0 0,2-4-35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21.604"/>
    </inkml:context>
    <inkml:brush xml:id="br0">
      <inkml:brushProperty name="width" value="0.035" units="cm"/>
      <inkml:brushProperty name="height" value="0.035" units="cm"/>
    </inkml:brush>
  </inkml:definitions>
  <inkml:trace contextRef="#ctx0" brushRef="#br0">71 201 12056 0 0,'0'31'24'0'0,"0"75"245"0"0,-2-84-72 0 0,0 0 0 0 0,-2-1 1 0 0,0 1-1 0 0,-1-1 0 0 0,-12 28 0 0 0,-6 30 760 0 0,16-59 301 0 0,3-31 378 0 0,2-31-809 0 0,5-25-240 0 0,15-73-1 0 0,-9 75-489 0 0,-5 28 127 0 0,12-43-1 0 0,-12 67-183 0 0,0 1 0 0 0,0 0 0 0 0,1 0 0 0 0,1 0 0 0 0,0 1 0 0 0,0-1 0 0 0,11-12 0 0 0,-13 19-15 0 0,-1 1 0 0 0,1-1-1 0 0,0 1 1 0 0,0 0 0 0 0,1 1-1 0 0,-1-1 1 0 0,10-5 0 0 0,-12 8-19 0 0,0 0 0 0 0,0 0 0 0 0,0 1 0 0 0,0-1 0 0 0,0 0 0 0 0,1 1 1 0 0,-1 0-1 0 0,0-1 0 0 0,1 1 0 0 0,-1 0 0 0 0,0 0 0 0 0,0 0 0 0 0,1 1 0 0 0,-1-1 0 0 0,0 0 1 0 0,0 1-1 0 0,1 0 0 0 0,-1-1 0 0 0,0 1 0 0 0,0 0 0 0 0,0 0 0 0 0,0 0 0 0 0,2 2 0 0 0,3 1-2 0 0,-1 1-1 0 0,0 0 0 0 0,-1 0 1 0 0,1 1-1 0 0,-1-1 0 0 0,0 1 1 0 0,0 0-1 0 0,-1 1 0 0 0,0-1 1 0 0,0 1-1 0 0,-1 0 0 0 0,1 0 1 0 0,-1 0-1 0 0,-1 0 0 0 0,3 10 0 0 0,-1 1 3 0 0,0 0 1 0 0,-2 1-1 0 0,0-1 0 0 0,-1 1 0 0 0,-1 21 0 0 0,-1-34-3 0 0,1 1 1 0 0,-1-1 0 0 0,0 0-1 0 0,0 0 1 0 0,0 0 0 0 0,-1 0 0 0 0,0 0-1 0 0,0 0 1 0 0,-5 9 0 0 0,1-2 5 0 0,5-11-6 0 0,0 0 0 0 0,0 1-1 0 0,0-1 1 0 0,-1 0-1 0 0,1 0 1 0 0,0 0-1 0 0,-1 0 1 0 0,1 0-1 0 0,-1-1 1 0 0,0 1 0 0 0,0 0-1 0 0,-3 1 1 0 0,-5 5 3 0 0,0-2 1 0 0,-1 0 0 0 0,0 0-1 0 0,-1-1 1 0 0,1 0 0 0 0,-17 4-1 0 0,23-7 2 0 0,0-1 0 0 0,0 0 0 0 0,0 0-1 0 0,0 0 1 0 0,0 0 0 0 0,0-1 0 0 0,-1 0-1 0 0,1 0 1 0 0,0-1 0 0 0,0 1 0 0 0,0-1-1 0 0,0 0 1 0 0,0-1 0 0 0,0 1 0 0 0,0-1-1 0 0,0 0 1 0 0,1 0 0 0 0,-1-1 0 0 0,1 1 0 0 0,-1-1-1 0 0,-4-3 1 0 0,1-4 12 0 0,-14-8 75 0 0,22 13-69 0 0,2 1-19 0 0,-2 3-5 0 0,1-1 0 0 0,-1 1 0 0 0,1 0-1 0 0,-1-1 1 0 0,1 1 0 0 0,0 0-1 0 0,-1 0 1 0 0,1 0 0 0 0,0-1 0 0 0,0 1-1 0 0,0 0 1 0 0,0 0 0 0 0,0 0 0 0 0,0 1-1 0 0,0-1 1 0 0,1 0 0 0 0,-1 0-1 0 0,0 0 1 0 0,0 1 0 0 0,1-1 0 0 0,-1 1-1 0 0,2-1 1 0 0,5-4 4 0 0,-5 3-5 0 0,-1 1 0 0 0,1-1 0 0 0,-1 1 0 0 0,1 0 0 0 0,0 0 0 0 0,0 0 0 0 0,0 0 1 0 0,-1 0-1 0 0,1 0 0 0 0,0 1 0 0 0,0 0 0 0 0,0-1 0 0 0,0 1 0 0 0,0 0 0 0 0,0 1 0 0 0,0-1 0 0 0,0 0 1 0 0,3 2-1 0 0,8 0 3 0 0,-8-1-3 0 0,1 0 0 0 0,0 1 1 0 0,-1 0-1 0 0,1 0 0 0 0,-1 0 1 0 0,0 1-1 0 0,0 0 0 0 0,8 5 1 0 0,-2-1-1 0 0,0 0 0 0 0,-1 1 0 0 0,1 0 0 0 0,-2 1 0 0 0,1 0 0 0 0,-1 1 0 0 0,17 21 0 0 0,-15-16 5 0 0,-1 1 1 0 0,-1 1 0 0 0,0 0-1 0 0,-2 0 1 0 0,1 1 0 0 0,7 26-1 0 0,-14-34-4 0 0,3-1-6 0 0,-4-7-40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53.810"/>
    </inkml:context>
    <inkml:brush xml:id="br0">
      <inkml:brushProperty name="width" value="0.035" units="cm"/>
      <inkml:brushProperty name="height" value="0.035" units="cm"/>
    </inkml:brush>
  </inkml:definitions>
  <inkml:trace contextRef="#ctx0" brushRef="#br0">338 6 7024 0 0,'4'-1'8'0'0,"8"-4"27"0"0,-10 7-11 0 0,-9 7 14 0 0,5-7-23 0 0,-22 21 39 0 0,-21 13 10 0 0,23-21 119 0 0,0-1 0 0 0,-1-1 0 0 0,-42 17 0 0 0,36-13 315 0 0,26-14-387 0 0,0-1 1 0 0,0 0-1 0 0,0 0 1 0 0,0-1-1 0 0,0 1 1 0 0,0 0 0 0 0,0-1-1 0 0,-7 2 1 0 0,10-3-98 0 0,0 0-1 0 0,0 0 1 0 0,-1 0 0 0 0,1 0 0 0 0,0 0 0 0 0,0 0 0 0 0,0 0-1 0 0,0 0 1 0 0,0 0 0 0 0,0 0 0 0 0,0 0 0 0 0,0 0 0 0 0,-1 0 0 0 0,1 0-1 0 0,0 0 1 0 0,0 0 0 0 0,0 0 0 0 0,0 0 0 0 0,0 0 0 0 0,0 0 0 0 0,0 1-1 0 0,0-1 1 0 0,0 0 0 0 0,0 0 0 0 0,0 0 0 0 0,-1 0 0 0 0,1 0-1 0 0,0 0 1 0 0,0 0 0 0 0,0 0 0 0 0,0 0 0 0 0,0 0 0 0 0,0 1 0 0 0,0-1-1 0 0,0 0 1 0 0,0 0 0 0 0,0 0 0 0 0,0 0 0 0 0,0 0 0 0 0,0 0-1 0 0,0 0 1 0 0,0 0 0 0 0,0 1 0 0 0,0-1 0 0 0,0 0 0 0 0,0 0 0 0 0,0 0-1 0 0,0 0 1 0 0,0 0 0 0 0,0 0 0 0 0,0 0 0 0 0,0 0 0 0 0,1 1-1 0 0,5 5 653 0 0,9 5-187 0 0,7-5-185 0 0,33 6 1 0 0,-42-10-233 0 0,0 0-1 0 0,-1 1 1 0 0,1 0 0 0 0,-1 1-1 0 0,0 0 1 0 0,0 1-1 0 0,-1 0 1 0 0,1 1-1 0 0,9 7 1 0 0,-17-10-33 0 0,0-1 0 0 0,0 1 0 0 0,-1 0 1 0 0,0 0-1 0 0,1 0 0 0 0,-1 1 0 0 0,-1-1 0 0 0,1 1 0 0 0,0 0 0 0 0,-1 0 1 0 0,0 0-1 0 0,1 0 0 0 0,-2 0 0 0 0,1 0 0 0 0,0 0 0 0 0,-1 1 0 0 0,0-1 0 0 0,0 1 1 0 0,0-1-1 0 0,-1 1 0 0 0,1-1 0 0 0,-1 1 0 0 0,0-1 0 0 0,0 1 0 0 0,-1-1 1 0 0,0 1-1 0 0,-1 6 0 0 0,-9 31 79 0 0,10-40-98 0 0,0 1 0 0 0,0 0 0 0 0,0-1-1 0 0,-1 1 1 0 0,1-1 0 0 0,-1 1 0 0 0,0-1 0 0 0,0 1 0 0 0,-2 1 0 0 0,-113 110 151 0 0,107-104-123 0 0,-1-1-1 0 0,0 0 1 0 0,-1-1 0 0 0,0 0 0 0 0,-22 10-1 0 0,28-16-27 0 0,0 1 0 0 0,-1-1-1 0 0,1 0 1 0 0,-1-1-1 0 0,1 1 1 0 0,-1-1-1 0 0,0 0 1 0 0,1-1-1 0 0,-1 0 1 0 0,0 0-1 0 0,1-1 1 0 0,-10-1 0 0 0,14 2-146 0 0,0-1 0 0 0,0 0 0 0 0,0 0 0 0 0,0 0 0 0 0,0 0 0 0 0,0 0 0 0 0,0 0 0 0 0,0-1 1 0 0,0 1-1 0 0,1-1 0 0 0,-1 1 0 0 0,-1-3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21.953"/>
    </inkml:context>
    <inkml:brush xml:id="br0">
      <inkml:brushProperty name="width" value="0.035" units="cm"/>
      <inkml:brushProperty name="height" value="0.035" units="cm"/>
    </inkml:brush>
  </inkml:definitions>
  <inkml:trace contextRef="#ctx0" brushRef="#br0">81 102 11952 0 0,'4'-24'149'0'0,"-3"21"-74"0"0,1 0 0 0 0,-1 0 1 0 0,1 0-1 0 0,0 1 0 0 0,0-1 0 0 0,0 0 0 0 0,5-4 0 0 0,-1 2 94 0 0,0 0 1 0 0,0 1-1 0 0,0 0 0 0 0,1 0 1 0 0,7-3-1 0 0,-1 0 259 0 0,-8 5-260 0 0,-1 0 1 0 0,1 0-1 0 0,0 0 0 0 0,0 1 1 0 0,7-1-1 0 0,0-2 382 0 0,-39 30 125 0 0,-1 1-355 0 0,1 1 0 0 0,1 2 1 0 0,-38 59-1 0 0,61-85-264 0 0,-4 7 98 0 0,1 0 1 0 0,0 0-1 0 0,-4 12 1 0 0,9-20-101 0 0,0 0 0 0 0,0 0 0 0 0,1 0 0 0 0,-1 0 0 0 0,0 0 0 0 0,1 1 0 0 0,0-1 0 0 0,0 0 0 0 0,0 0 0 0 0,0 0 0 0 0,1 1 0 0 0,-1-1 0 0 0,1 0 0 0 0,0 0 0 0 0,0 0 0 0 0,2 5 0 0 0,-2-6-24 0 0,1-1-1 0 0,-1 1 1 0 0,1-1 0 0 0,-1 1-1 0 0,1-1 1 0 0,-1 0 0 0 0,1 0-1 0 0,0 0 1 0 0,0 0 0 0 0,0 0-1 0 0,0 0 1 0 0,-1 0 0 0 0,1 0-1 0 0,4 0 1 0 0,29 6 242 0 0,-23-8-228 0 0,0 1-1 0 0,0-2 1 0 0,0 1-1 0 0,0-2 0 0 0,0 1 1 0 0,-1-2-1 0 0,1 0 0 0 0,-1 0 1 0 0,0-1-1 0 0,0 0 1 0 0,0-1-1 0 0,18-13 0 0 0,-13 7-35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22.283"/>
    </inkml:context>
    <inkml:brush xml:id="br0">
      <inkml:brushProperty name="width" value="0.035" units="cm"/>
      <inkml:brushProperty name="height" value="0.035" units="cm"/>
    </inkml:brush>
  </inkml:definitions>
  <inkml:trace contextRef="#ctx0" brushRef="#br0">498 1 12760 0 0,'0'0'3843'0'0,"-4"3"-2963"0"0,-8 9-473 0 0,1 1 0 0 0,-16 20-1 0 0,-1 2-165 0 0,-55 71 102 0 0,40-41 111 0 0,4 3 0 0 0,-50 115-1 0 0,25-49 348 0 0,34-77-765 0 0,-25 59 485 0 0,50-107-439 0 0,4-8-59 0 0,0 1 0 0 0,1-1 1 0 0,-1 0-1 0 0,0 0 1 0 0,0 1-1 0 0,1-1 1 0 0,-1 1-1 0 0,1-1 0 0 0,0 0 1 0 0,-1 1-1 0 0,1-1 1 0 0,0 1-1 0 0,0-1 1 0 0,0 1-1 0 0,0-1 1 0 0,0 4 40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22.899"/>
    </inkml:context>
    <inkml:brush xml:id="br0">
      <inkml:brushProperty name="width" value="0.035" units="cm"/>
      <inkml:brushProperty name="height" value="0.035" units="cm"/>
    </inkml:brush>
  </inkml:definitions>
  <inkml:trace contextRef="#ctx0" brushRef="#br0">225 315 13768 0 0,'-9'4'226'0'0,"1"1"1"0"0,-1-1 0 0 0,2 1 0 0 0,-1 1 0 0 0,0-1 0 0 0,1 1 0 0 0,0 1-1 0 0,1-1 1 0 0,-1 1 0 0 0,1 0 0 0 0,0 1 0 0 0,1-1 0 0 0,-5 10-1 0 0,-52 88 872 0 0,50-82-712 0 0,1 0 1 0 0,-11 38-1 0 0,13-32-63 0 0,4-14 922 0 0,6-17-687 0 0,11-27-555 0 0,0-2 123 0 0,-9 25-117 0 0,23-55 206 0 0,39-64 1 0 0,-8 7-27 0 0,13-22 281 0 0,-60 122-419 0 0,2 1 1 0 0,0 0-1 0 0,1 0 1 0 0,1 2 0 0 0,23-22-1 0 0,-33 33-31 0 0,0 1 1 0 0,1 0-1 0 0,-1 0 0 0 0,1 0 0 0 0,-1 1 0 0 0,1 0 0 0 0,0 0 0 0 0,0 0 0 0 0,6-2 1 0 0,-5 3-4 0 0,-5 0-15 0 0,1 1 0 0 0,0-1 1 0 0,-1 1-1 0 0,1-1 0 0 0,0 1 0 0 0,-1 0 1 0 0,1 0-1 0 0,0 0 0 0 0,-1 0 1 0 0,1 0-1 0 0,0 1 0 0 0,2-1 0 0 0,0 1 8 0 0,0 0-1 0 0,0 1 0 0 0,0-1 0 0 0,0 1 1 0 0,0-1-1 0 0,0 1 0 0 0,0 0 0 0 0,0 1 1 0 0,-1-1-1 0 0,1 1 0 0 0,-1-1 0 0 0,0 1 1 0 0,0 0-1 0 0,0 0 0 0 0,0 1 0 0 0,-1-1 1 0 0,5 7-1 0 0,-2 0 2 0 0,-1 0 1 0 0,0 0-1 0 0,-1 0 1 0 0,0 0-1 0 0,-1 0 1 0 0,0 1-1 0 0,-1-1 1 0 0,0 1-1 0 0,0-1 1 0 0,-1 1-1 0 0,0-1 1 0 0,-1 1-1 0 0,-1-1 1 0 0,-3 18-1 0 0,2-17 1 0 0,0 1-1 0 0,-1-1 0 0 0,0 0 0 0 0,-1 0 1 0 0,0 0-1 0 0,-1 0 0 0 0,0-1 0 0 0,-1 0 1 0 0,0-1-1 0 0,0 1 0 0 0,-1-1 0 0 0,-15 14 1 0 0,17-18-8 0 0,0-1 0 0 0,0 1 0 0 0,-1-1 0 0 0,1-1 0 0 0,-1 1 0 0 0,-14 5 0 0 0,5-3 2 0 0,11-4-3 0 0,0 0 0 0 0,0 1 0 0 0,0-2 0 0 0,0 1-1 0 0,0-1 1 0 0,-1 1 0 0 0,1-2 0 0 0,-1 1 0 0 0,1 0-1 0 0,-8-1 1 0 0,-3 0 5 0 0,-9 0 9 0 0,0-6-2 0 0,7-6 14 0 0,13 5-25 0 0,6-1-4 0 0,0 6 1 0 0,0 1-1 0 0,0-1 0 0 0,0 0 1 0 0,1 1-1 0 0,-1-1 0 0 0,0 0 0 0 0,1 1 1 0 0,-1 0-1 0 0,1-1 0 0 0,0 1 1 0 0,-1 0-1 0 0,1 0 0 0 0,0 0 1 0 0,0 0-1 0 0,0 0 0 0 0,0 0 0 0 0,0 1 1 0 0,0-1-1 0 0,0 1 0 0 0,0-1 1 0 0,0 1-1 0 0,0 0 0 0 0,2 0 1 0 0,7-1 1 0 0,1 0 1 0 0,19 2 0 0 0,-27 0-3 0 0,-2-1 0 0 0,7 0 1 0 0,1 0 0 0 0,0 1 0 0 0,0 1 0 0 0,0 0 0 0 0,0 0-1 0 0,-1 1 1 0 0,1 0 0 0 0,-1 0 0 0 0,1 1 0 0 0,15 10 0 0 0,-9-5 0 0 0,-7-4 0 0 0,-1 0 0 0 0,0 0 0 0 0,0 1 0 0 0,-1 0-1 0 0,8 7 1 0 0,-12-10-1 0 0,0 1 0 0 0,0-1 0 0 0,0 0 0 0 0,0 1 0 0 0,-1 0 0 0 0,1 0 0 0 0,-1 0 0 0 0,0 0 0 0 0,0 0 0 0 0,-1 0 0 0 0,1 0 0 0 0,-1 1 0 0 0,0-1 0 0 0,0 1 0 0 0,0-1 0 0 0,-1 1 0 0 0,0-1 0 0 0,1 1 0 0 0,-2-1 0 0 0,1 1 0 0 0,-2 8 0 0 0,1 0-7 0 0,1-10 1 0 0,0 1 0 0 0,-1-1 1 0 0,1 0-1 0 0,-1 0 0 0 0,1 0 0 0 0,-1 0 1 0 0,0 0-1 0 0,0 0 0 0 0,-1 0 0 0 0,1 0 1 0 0,0-1-1 0 0,-1 1 0 0 0,0 0 0 0 0,0-1 0 0 0,1 1 1 0 0,-4 2-1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23.247"/>
    </inkml:context>
    <inkml:brush xml:id="br0">
      <inkml:brushProperty name="width" value="0.035" units="cm"/>
      <inkml:brushProperty name="height" value="0.035" units="cm"/>
    </inkml:brush>
  </inkml:definitions>
  <inkml:trace contextRef="#ctx0" brushRef="#br0">75 0 14464 0 0,'0'0'312'0'0,"-1"5"-52"0"0,0 22 357 0 0,-2 0 0 0 0,-1-1 0 0 0,-1 1 0 0 0,-12 32 0 0 0,17-57-543 0 0,-1 0 0 0 0,0 0 1 0 0,0 0-1 0 0,0 0 0 0 0,0 0 0 0 0,0 0 1 0 0,-1 0-1 0 0,1 0 0 0 0,-1-1 1 0 0,1 1-1 0 0,-1-1 0 0 0,1 1 0 0 0,-3 1 1 0 0,2-3 255 0 0,-6 0-84 0 0,2 0-266 0 0,-1-2-184 0 0,5 2 98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23.581"/>
    </inkml:context>
    <inkml:brush xml:id="br0">
      <inkml:brushProperty name="width" value="0.035" units="cm"/>
      <inkml:brushProperty name="height" value="0.035" units="cm"/>
    </inkml:brush>
  </inkml:definitions>
  <inkml:trace contextRef="#ctx0" brushRef="#br0">0 40 11760 0 0,'0'0'382'0'0,"4"1"-267"0"0,10 2 24 0 0,0-1 0 0 0,0-1 1 0 0,0 0-1 0 0,1-1 0 0 0,-1-1 0 0 0,0 0 0 0 0,0-1 1 0 0,0-1-1 0 0,18-5 0 0 0,-1 1 229 0 0,-24 6-258 0 0,0 0 0 0 0,0-1 0 0 0,0 0 0 0 0,0 0 0 0 0,-1-1 0 0 0,1 1 0 0 0,6-5 0 0 0,-5 2-55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24.010"/>
    </inkml:context>
    <inkml:brush xml:id="br0">
      <inkml:brushProperty name="width" value="0.035" units="cm"/>
      <inkml:brushProperty name="height" value="0.035" units="cm"/>
    </inkml:brush>
  </inkml:definitions>
  <inkml:trace contextRef="#ctx0" brushRef="#br0">146 1 11048 0 0,'-23'9'158'0'0,"5"-3"110"0"0,15-5-244 0 0,1 1 0 0 0,0-1 0 0 0,0 0 0 0 0,0 1 0 0 0,0 0-1 0 0,1-1 1 0 0,-1 1 0 0 0,0 0 0 0 0,1 0 0 0 0,-1 0 0 0 0,1 0 0 0 0,-2 2 0 0 0,-1 3 190 0 0,1 0 0 0 0,0 1 0 0 0,0-1 0 0 0,1 1 0 0 0,-1-1 0 0 0,2 1 0 0 0,-2 9 0 0 0,-1 60 1386 0 0,1-10-488 0 0,2-45-937 0 0,-2 0 1 0 0,-8 31-1 0 0,4-26 98 0 0,2 1-1 0 0,-5 51 1 0 0,3-53 55 0 0,6-24-242 0 0,0 0 0 0 0,0 1 0 0 0,0-1 0 0 0,1 0 0 0 0,-1 1-1 0 0,1-1 1 0 0,-1 1 0 0 0,1-1 0 0 0,0 1 0 0 0,0-1 0 0 0,0 3 63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24.375"/>
    </inkml:context>
    <inkml:brush xml:id="br0">
      <inkml:brushProperty name="width" value="0.035" units="cm"/>
      <inkml:brushProperty name="height" value="0.035" units="cm"/>
    </inkml:brush>
  </inkml:definitions>
  <inkml:trace contextRef="#ctx0" brushRef="#br0">23 334 13264 0 0,'0'0'1081'0'0,"1"6"-209"0"0,3 112 1623 0 0,-5-95-2471 0 0,-5 30 1 0 0,-5-6 416 0 0,9-40-266 0 0,-1 1 0 0 0,2-1 0 0 0,-1 1 1 0 0,1 0-1 0 0,0 12 0 0 0,9-35-45 0 0,69-156 453 0 0,-62 143-525 0 0,19-50 0 0 0,-27 62-34 0 0,30-103 273 0 0,-32 99-224 0 0,1-1 0 0 0,1 1-1 0 0,0 0 1 0 0,1 0 0 0 0,2 0-1 0 0,0 2 1 0 0,14-21 0 0 0,-22 37-58 0 0,0-1 1 0 0,0 0-1 0 0,0 1 1 0 0,1 0-1 0 0,-1-1 1 0 0,1 1-1 0 0,0 0 1 0 0,-1 0 0 0 0,1 0-1 0 0,0 1 1 0 0,0-1-1 0 0,1 1 1 0 0,-1 0-1 0 0,0 0 1 0 0,0 0-1 0 0,0 0 1 0 0,1 0-1 0 0,-1 1 1 0 0,1-1-1 0 0,-1 1 1 0 0,0 0-1 0 0,1 0 1 0 0,-1 0 0 0 0,1 1-1 0 0,-1-1 1 0 0,0 1-1 0 0,1 0 1 0 0,-1 0-1 0 0,0 0 1 0 0,0 0-1 0 0,0 0 1 0 0,0 1-1 0 0,0-1 1 0 0,0 1-1 0 0,0 0 1 0 0,0 0-1 0 0,-1 0 1 0 0,1 0 0 0 0,0 1-1 0 0,-1-1 1 0 0,0 1-1 0 0,0-1 1 0 0,0 1-1 0 0,0 0 1 0 0,2 4-1 0 0,1 2 0 0 0,0 1-1 0 0,0 0 1 0 0,-1 0-1 0 0,-1 1 1 0 0,0-1-1 0 0,0 1 1 0 0,-1-1-1 0 0,0 1 1 0 0,0 17-1 0 0,-2-21-5 0 0,0 1-1 0 0,0-1 1 0 0,-1 1-1 0 0,0-1 1 0 0,0 1-1 0 0,-1-1 1 0 0,0 0-1 0 0,0 1 1 0 0,0-1-1 0 0,-1 0 0 0 0,-1-1 1 0 0,1 1-1 0 0,-1 0 1 0 0,-7 9-1 0 0,1-4 19 0 0,6-7-15 0 0,-1 1 1 0 0,0-1-1 0 0,0 1 1 0 0,-1-1-1 0 0,-10 7 1 0 0,-28 16 17 0 0,41-26-26 0 0,-1 0 0 0 0,1 0 0 0 0,0-1 0 0 0,-1 1-1 0 0,0-1 1 0 0,1 0 0 0 0,-8 1 0 0 0,-5 1 5 0 0,-49 6 25 0 0,57-9-27 0 0,1 0 1 0 0,-1-1-1 0 0,1 1 1 0 0,-1-1-1 0 0,-12-4 1 0 0,17 3 3 0 0,1-5 3 0 0,8-5 0 0 0,-5 10-14 0 0,0 1 1 0 0,0 0-1 0 0,1-1 1 0 0,-1 1 0 0 0,0 0-1 0 0,0 0 1 0 0,1 0-1 0 0,-1 0 1 0 0,1 1 0 0 0,-1-1-1 0 0,0 0 1 0 0,3 0 0 0 0,0 0-1 0 0,0 0 1 0 0,0 0-1 0 0,1 1 1 0 0,-1-1-1 0 0,0 1 1 0 0,5 1 0 0 0,55 4 4 0 0,-56-4-5 0 0,-1 0 0 0 0,1 1 1 0 0,0-1-1 0 0,-1 1 0 0 0,0 1 0 0 0,1-1 0 0 0,11 8 0 0 0,-7-4 0 0 0,-8-5 1 0 0,0 1-1 0 0,0 0 1 0 0,0 0-1 0 0,0 1 0 0 0,-1-1 1 0 0,1 1-1 0 0,-1 0 1 0 0,0 0-1 0 0,1 0 1 0 0,-1 0-1 0 0,-1 0 0 0 0,4 6 1 0 0,-1-3 0 0 0,-2-1-1 0 0,0 0 0 0 0,-1 0 0 0 0,1 1 0 0 0,-1-1 0 0 0,0 1 0 0 0,0-1 1 0 0,-1 1-1 0 0,0 0 0 0 0,0 0 0 0 0,1 9 0 0 0,-2-2 2 0 0,0-1-1 0 0,0 1 1 0 0,-4 19 0 0 0,-19 26 14 0 0,19-50-48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24.703"/>
    </inkml:context>
    <inkml:brush xml:id="br0">
      <inkml:brushProperty name="width" value="0.035" units="cm"/>
      <inkml:brushProperty name="height" value="0.035" units="cm"/>
    </inkml:brush>
  </inkml:definitions>
  <inkml:trace contextRef="#ctx0" brushRef="#br0">47 0 13968 0 0,'55'11'122'0'0,"26"13"172"0"0,-55-21-65 0 0,-23-3-133 0 0,1 0 1 0 0,-1 1-1 0 0,0-1 1 0 0,0 0-1 0 0,0 1 1 0 0,0 0-1 0 0,0 0 1 0 0,0 0-1 0 0,0 0 1 0 0,3 2-1 0 0,5 1 198 0 0,-7 0 1269 0 0,-18 4-736 0 0,-23 12-642 0 0,20-12-91 0 0,1 0-1 0 0,-19 14 0 0 0,19-10 44 0 0,-1-1-1 0 0,-26 13 1 0 0,41-23-117 0 0,0 1 1 0 0,-1 0 0 0 0,1-1 0 0 0,0 1-1 0 0,0 0 1 0 0,0 0 0 0 0,0 1 0 0 0,-3 3-1 0 0,4-4 3 0 0,-1 0 0 0 0,1 0 0 0 0,-1 0 0 0 0,1 0 0 0 0,-1 0 0 0 0,0-1 0 0 0,1 1 0 0 0,-1-1 0 0 0,0 1 0 0 0,0-1 0 0 0,0 0 0 0 0,-4 2 0 0 0,5-3 13 0 0,0 1 0 0 0,0 0 1 0 0,-1 0-1 0 0,1 0 0 0 0,0 0 0 0 0,0 0 0 0 0,0 1 1 0 0,0-1-1 0 0,0 0 0 0 0,0 0 0 0 0,0 1 0 0 0,1-1 1 0 0,-1 1-1 0 0,0-1 0 0 0,1 0 0 0 0,-1 1 0 0 0,1-1 1 0 0,0 1-1 0 0,-1-1 0 0 0,1 1 0 0 0,0 0 0 0 0,0-1 1 0 0,0 1-1 0 0,0-1 0 0 0,0 1 0 0 0,0 1 0 0 0,2-1 2 0 0,-1 0-1 0 0,0 0 0 0 0,1 0 0 0 0,-1 0 0 0 0,1-1 0 0 0,0 1 1 0 0,0 0-1 0 0,0-1 0 0 0,0 1 0 0 0,0-1 0 0 0,0 0 0 0 0,0 0 1 0 0,0 0-1 0 0,0 0 0 0 0,4 1 0 0 0,7 3 55 0 0,1-2 0 0 0,-1 0 0 0 0,20 2-1 0 0,5 2 79 0 0,-34-7-150 0 0,0 0 0 0 0,0 1 0 0 0,-1-1-1 0 0,1-1 1 0 0,0 1 0 0 0,5-1 0 0 0,22-1 120 0 0,-31 2-137 0 0,8 1 41 0 0,-1 0 0 0 0,1 0 1 0 0,-1-1-1 0 0,1 0 0 0 0,10-2 0 0 0,-17 2-29 0 0,0 0 0 0 0,0 0 0 0 0,0 0 0 0 0,0 0-1 0 0,1 0 1 0 0,-1 0 0 0 0,0 0 0 0 0,0 1 0 0 0,0-1 0 0 0,0 0 0 0 0,0 1 0 0 0,0-1 0 0 0,0 0-1 0 0,0 1 1 0 0,0-1 0 0 0,0 1 0 0 0,1 1 0 0 0,11 4 126 0 0,-9-8-155 0 0,-3 2 27 0 0,1-1 230 0 0,-4-9-211 0 0,1 8-18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25.069"/>
    </inkml:context>
    <inkml:brush xml:id="br0">
      <inkml:brushProperty name="width" value="0.035" units="cm"/>
      <inkml:brushProperty name="height" value="0.035" units="cm"/>
    </inkml:brush>
  </inkml:definitions>
  <inkml:trace contextRef="#ctx0" brushRef="#br0">1 1 14776 0 0,'0'0'200'0'0,"20"9"8"0"0,-10-5-208 0 0,16 7 8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54.843"/>
    </inkml:context>
    <inkml:brush xml:id="br0">
      <inkml:brushProperty name="width" value="0.035" units="cm"/>
      <inkml:brushProperty name="height" value="0.035" units="cm"/>
    </inkml:brush>
  </inkml:definitions>
  <inkml:trace contextRef="#ctx0" brushRef="#br0">519 628 4616 0 0,'-69'46'25'0'0,"-31"31"37"0"0,6-7 275 0 0,53-42 960 0 0,-62 57-1 0 0,48-31-964 0 0,49-48-311 0 0,0 1 0 0 0,1-1 0 0 0,0 1 0 0 0,0 1 0 0 0,1-1 0 0 0,0 1 0 0 0,0-1 0 0 0,0 1 0 0 0,1 0 0 0 0,1 0 0 0 0,-1 1 0 0 0,1-1 0 0 0,1 0 0 0 0,0 1 0 0 0,0-1 0 0 0,0 1-1 0 0,1 8 1 0 0,3 8 89 0 0,0-2 1 0 0,2 1-1 0 0,0 0 0 0 0,13 30 0 0 0,-7-20 33 0 0,-8-23-97 0 0,0 1-24 0 0,2 1 1 0 0,0-1-1 0 0,0-1 1 0 0,1 1 0 0 0,0-1-1 0 0,12 17 1 0 0,117 167 159 0 0,-86-120-29 0 0,44 61 306 0 0,-77-118-440 0 0,1 0 1 0 0,29 24-1 0 0,120 94 82 0 0,-83-70 1 0 0,81 61 192 0 0,-125-100-79 0 0,71 36 1 0 0,-12-21 393 0 0,89 27-204 0 0,-33-20-286 0 0,90 27 130 0 0,-79-18 130 0 0,-79-26-144 0 0,106 35 220 0 0,344 103 1346 0 0,-378-140-1384 0 0,134 8-2 0 0,-230-32-223 0 0,80-1 1 0 0,139-14 125 0 0,-60-7-252 0 0,-148 9-42 0 0,568-83 894 0 0,-292-5-360 0 0,-301 81-484 0 0,233-88 726 0 0,-269 97-765 0 0,112-44 250 0 0,114-50-45 0 0,-198 82-225 0 0,0-3-1 0 0,-2-1 1 0 0,55-40-1 0 0,-76 49-4 0 0,110-85 158 0 0,-26 20 54 0 0,-53 41 26 0 0,77-75 1 0 0,-104 89-211 0 0,-1 0 0 0 0,-2-1 1 0 0,0-1-1 0 0,-2-1 0 0 0,22-42 0 0 0,37-107 468 0 0,-54 109-356 0 0,-15 40-104 0 0,3-7-10 0 0,-2 0-1 0 0,6-63 0 0 0,-11 77-9 0 0,-1 0-1 0 0,-1 0 1 0 0,0-1-1 0 0,-2 1 1 0 0,0 0-1 0 0,-1 0 1 0 0,-10-31-1 0 0,8 36-5 0 0,0 0 0 0 0,-1 1 0 0 0,-1 0 1 0 0,0 0-1 0 0,-1 0 0 0 0,0 1 0 0 0,-1 0 0 0 0,0 1 0 0 0,-1 0 0 0 0,0 0 0 0 0,0 1 1 0 0,-16-10-1 0 0,9 7 7 0 0,-17-14-7 0 0,-2 2 0 0 0,-55-27-1 0 0,-268-107 157 0 0,28 23 66 0 0,269 112-168 0 0,-138-53-20 0 0,44 23-41 0 0,-84-20 20 0 0,28 4 36 0 0,176 57-56 0 0,-431-135 142 0 0,-14 41-20 0 0,204 66-41 0 0,97 20-56 0 0,-159-14 1 0 0,100 18-6 0 0,-78 0-3 0 0,105 9-10 0 0,-64 5 0 0 0,86 9-8 0 0,-79 19 0 0 0,198-17-11 0 0,-133 36 0 0 0,188-41-1 0 0,-71 22-11 0 0,-123 54 1 0 0,-69 53-50 0 0,86-38 0 0 0,112-58-63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54.209"/>
    </inkml:context>
    <inkml:brush xml:id="br0">
      <inkml:brushProperty name="width" value="0.035" units="cm"/>
      <inkml:brushProperty name="height" value="0.035" units="cm"/>
    </inkml:brush>
  </inkml:definitions>
  <inkml:trace contextRef="#ctx0" brushRef="#br0">0 186 10040 0 0,'28'38'102'0'0,"14"19"-71"0"0,58 85 686 0 0,-93-131-609 0 0,0 0-1 0 0,1 0 1 0 0,12 13 0 0 0,13 14 460 0 0,-18-19-112 0 0,-15-19-405 0 0,1 1-1 0 0,-1-1 1 0 0,1 1-1 0 0,-1-1 1 0 0,0 1 0 0 0,1-1-1 0 0,-1 0 1 0 0,1 1-1 0 0,-1-1 1 0 0,1 0 0 0 0,-1 0-1 0 0,1 1 1 0 0,-1-1-1 0 0,1 0 1 0 0,0 0 0 0 0,-1 0-1 0 0,1 0 1 0 0,-1 1-1 0 0,1-1 1 0 0,-1 0-1 0 0,1 0 1 0 0,0 0 0 0 0,-1 0-1 0 0,1 0 1 0 0,-1-1-1 0 0,1 1 1 0 0,0 0 0 0 0,-1 0-1 0 0,1 0 1 0 0,-1 0-1 0 0,1-1 1 0 0,-1 1 0 0 0,1 0-1 0 0,-1 0 1 0 0,1-1-1 0 0,-1 1 1 0 0,1-1 0 0 0,12-12 718 0 0,-12 13-872 0 0,7-11 147 0 0,0-1-1 0 0,0 0 1 0 0,-1 0-1 0 0,0-1 0 0 0,-1 1 1 0 0,7-26-1 0 0,16-82 728 0 0,-26 109-644 0 0,12-84 683 0 0,7-26-74 0 0,-20 111-664 0 0,1-2 262 0 0,-1 0 0 0 0,1-20-1 0 0,-3 30-161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55.817"/>
    </inkml:context>
    <inkml:brush xml:id="br0">
      <inkml:brushProperty name="width" value="0.035" units="cm"/>
      <inkml:brushProperty name="height" value="0.035" units="cm"/>
    </inkml:brush>
  </inkml:definitions>
  <inkml:trace contextRef="#ctx0" brushRef="#br0">3182 378 14872 0 0,'-29'-1'9'0'0,"-15"-2"40"0"0,1-1 34 0 0,-21-2 89 0 0,-21-3 105 0 0,28 5-87 0 0,-97-3 440 0 0,-150-6 22 0 0,78 9-161 0 0,-109 10-113 0 0,1 23-295 0 0,313-26-76 0 0,-103 15 94 0 0,2 4 1 0 0,1 7 0 0 0,1 4-1 0 0,-176 74 1 0 0,125-17 127 0 0,89-36-201 0 0,-53 51 27 0 0,116-90-25 0 0,1 0 1 0 0,1 2-1 0 0,1 0 1 0 0,0 1-1 0 0,1 1 1 0 0,1 0-1 0 0,1 1 1 0 0,-20 40-1 0 0,25-46-7 0 0,2-3-15 0 0,1 0 0 0 0,0 0 0 0 0,0 1 0 0 0,1-1-1 0 0,0 1 1 0 0,1 0 0 0 0,1 0 0 0 0,0 1 0 0 0,-1 14 0 0 0,-2 120 40 0 0,5-130-32 0 0,1 1-1 0 0,1-1 1 0 0,1 1 0 0 0,0-1 0 0 0,1 0 0 0 0,1 0-1 0 0,10 24 1 0 0,-10-29-2 0 0,29 67 60 0 0,5-2 0 0 0,60 93-1 0 0,-58-103-68 0 0,-7-10 40 0 0,58 72 0 0 0,-69-103-17 0 0,49 45 1 0 0,123 94 32 0 0,-130-113-26 0 0,104 64-1 0 0,-157-108-28 0 0,85 50 36 0 0,2-6 0 0 0,2-3 0 0 0,118 38 1 0 0,327 78 14 0 0,-333-106 12 0 0,363 86 117 0 0,-355-107-6 0 0,194 23-26 0 0,-97-24 22 0 0,172 9-18 0 0,-183-19-126 0 0,821 21 464 0 0,-520-81 120 0 0,-415 14-446 0 0,171-17-25 0 0,-124 1-101 0 0,51-26 29 0 0,-252 53-41 0 0,-1-2 0 0 0,-1-1 1 0 0,0-2-1 0 0,42-22 0 0 0,-58 26-15 0 0,63-33 117 0 0,108-73 0 0 0,-108 55 59 0 0,-57 39-151 0 0,10-7-22 0 0,-1-3 0 0 0,-1 0-1 0 0,53-64 1 0 0,-59 59 22 0 0,-2-1 0 0 0,-2-1-1 0 0,28-56 1 0 0,-46 80-20 0 0,-2 1 1 0 0,0-1-1 0 0,4-18 0 0 0,17-98 86 0 0,-22 109-86 0 0,-2-1-1 0 0,0 1 0 0 0,-2-1 1 0 0,0 1-1 0 0,-4-28 0 0 0,2 39-10 0 0,-2-21 23 0 0,-2 0 0 0 0,-1 0 0 0 0,-1 1 0 0 0,-2 0 0 0 0,-16-34 0 0 0,-79-137-14 0 0,99 191-19 0 0,-28-48 40 0 0,-66-86 0 0 0,-1 33 8 0 0,-100-85 4 0 0,165 163-46 0 0,-57-51 21 0 0,-47-11 12 0 0,127 86-38 0 0,-533-312 27 0 0,132 139-3 0 0,146 98-22 0 0,-234-46-2 0 0,96 48 5 0 0,304 65-6 0 0,-563-78 12 0 0,-256 53-4 0 0,-843 195 6 0 0,1556-117-22 0 0,-187 50 1 0 0,141-12 4 0 0,-191 114-42 0 0,317-119-25 0 0,-96 64 22 0 0,190-112 32 0 0,0 1-1 0 0,1 2 0 0 0,2 1 1 0 0,0 1-1 0 0,2 2 0 0 0,1 1 1 0 0,-41 55-1 0 0,27-29-3069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2:15.562"/>
    </inkml:context>
    <inkml:brush xml:id="br0">
      <inkml:brushProperty name="width" value="0.035" units="cm"/>
      <inkml:brushProperty name="height" value="0.035" units="cm"/>
    </inkml:brush>
  </inkml:definitions>
  <inkml:trace contextRef="#ctx0" brushRef="#br0">601 812 8432 0 0,'-500'0'0'0'0,"454"0"31"0"0,-1-1-97 0 0,46 1 75 0 0,1 0 0 0 0,0 0 0 0 0,0 0-1 0 0,0 0 1 0 0,-1 1 0 0 0,1-1 0 0 0,0 0 0 0 0,0 0-1 0 0,0 0 1 0 0,-1 0 0 0 0,1 0 0 0 0,0 0-1 0 0,0 0 1 0 0,0 0 0 0 0,-1 0 0 0 0,1 0 0 0 0,0 0-1 0 0,0-1 1 0 0,0 1 0 0 0,-1 0 0 0 0,1 0-1 0 0,0 0 1 0 0,0 0 0 0 0,0 0 0 0 0,0 0 0 0 0,-1 0-1 0 0,1 0 1 0 0,0-1 0 0 0,0 1 0 0 0,0 0-1 0 0,0 0 1 0 0,0 0 0 0 0,0 0 0 0 0,-1 0 0 0 0,1-1-1 0 0,0 1 1 0 0,0 0 0 0 0,0 0 0 0 0,0 0-1 0 0,0-1 1 0 0,0 1 0 0 0,0 0 0 0 0,0 0 0 0 0,0 0-1 0 0,0-1 1 0 0,50 107 1892 0 0,17 22-1507 0 0,-65-124-393 0 0,9 15 143 0 0,1 1 0 0 0,1-1 0 0 0,0-1 0 0 0,25 26 0 0 0,-35-40-115 0 0,1-1 1 0 0,0 1-1 0 0,0-1 0 0 0,0 0 1 0 0,0 0-1 0 0,1-1 1 0 0,-1 1-1 0 0,1-1 1 0 0,-1 0-1 0 0,1 0 1 0 0,0 0-1 0 0,0-1 0 0 0,0 1 1 0 0,0-1-1 0 0,0-1 1 0 0,0 1-1 0 0,0-1 1 0 0,1 0-1 0 0,-1 0 1 0 0,0 0-1 0 0,0-1 0 0 0,0 1 1 0 0,0-1-1 0 0,0-1 1 0 0,0 1-1 0 0,6-3 1 0 0,-5 2 22 0 0,0-1 0 0 0,0 1 1 0 0,-1-1-1 0 0,0-1 0 0 0,1 1 1 0 0,4-5-1 0 0,2-4 204 0 0,-1 0-1 0 0,16-22 1 0 0,-20 24-196 0 0,29-37 126 0 0,56-100 0 0 0,-46 53 202 0 0,63-115 157 0 0,9 13-350 0 0,-47 71 98 0 0,-47 82 198 0 0,1 0 0 0 0,58-72 0 0 0,-42 67-221 0 0,-37 44-187 0 0,0-1 1 0 0,1 1 0 0 0,0 0-1 0 0,8-6 1 0 0,-5 4 10 0 0,-7 6-217 0 0,0 0 0 0 0,0-1 0 0 0,-1 1 1 0 0,1 0-1 0 0,0 0 0 0 0,0 1 0 0 0,0-1 0 0 0,0 0 0 0 0,0 0 1 0 0,0 0-1 0 0,-1 0 0 0 0,1 1 0 0 0,0-1 0 0 0,0 0 1 0 0,0 1-1 0 0,-1-1 0 0 0,2 1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2:16.286"/>
    </inkml:context>
    <inkml:brush xml:id="br0">
      <inkml:brushProperty name="width" value="0.035" units="cm"/>
      <inkml:brushProperty name="height" value="0.035" units="cm"/>
    </inkml:brush>
  </inkml:definitions>
  <inkml:trace contextRef="#ctx0" brushRef="#br0">1 1123 10152 0 0,'5'73'130'0'0,"9"126"908"0"0,-13-176-641 0 0,-1-15-254 0 0,0-1 0 0 0,0 0-1 0 0,1 1 1 0 0,0-1-1 0 0,1 0 1 0 0,-1 1 0 0 0,1-1-1 0 0,1 0 1 0 0,-1 0 0 0 0,1 0-1 0 0,0-1 1 0 0,1 1 0 0 0,5 7-1 0 0,28 29 382 0 0,-36-42-519 0 0,1 0 0 0 0,-1 0 0 0 0,0-1 0 0 0,0 1 0 0 0,0 0 0 0 0,0 0 0 0 0,1-1 0 0 0,-1 1 0 0 0,0-1 0 0 0,0 1 0 0 0,1-1 0 0 0,-1 1 0 0 0,1-1 0 0 0,-1 0 0 0 0,0 0 0 0 0,1 0 0 0 0,-1 0 0 0 0,1 0 0 0 0,-1 0 0 0 0,0 0 0 0 0,1 0 0 0 0,-1 0 0 0 0,0-1 0 0 0,1 1 0 0 0,-1 0 0 0 0,0-1 0 0 0,1 0 0 0 0,-1 1 0 0 0,2-2 0 0 0,8-3 36 0 0,0-1 1 0 0,0 0-1 0 0,-1-1 1 0 0,0-1-1 0 0,0 1 1 0 0,0-1-1 0 0,-1-1 1 0 0,-1 0 0 0 0,1 0-1 0 0,-1-1 1 0 0,10-16-1 0 0,14-18 144 0 0,41-67 298 0 0,31-85-256 0 0,87-142 9 0 0,-95 192-155 0 0,165-191 1 0 0,-243 316-39 0 0,-7 8-16 0 0,1 1 0 0 0,-1 0-1 0 0,2 1 1 0 0,0 0 0 0 0,18-11 0 0 0,-14 11-22 0 0,80-49 6 0 0,-87 54-11 0 0,34-21 0 0 0,-42 25 0 0 0,1-1 0 0 0,0 1 0 0 0,0-1 0 0 0,-1 0 0 0 0,0 0 0 0 0,1 0 0 0 0,-1 0 0 0 0,0-1 0 0 0,-1 1 0 0 0,1 0 0 0 0,2-7 0 0 0,3-31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39.252"/>
    </inkml:context>
    <inkml:brush xml:id="br0">
      <inkml:brushProperty name="width" value="0.035" units="cm"/>
      <inkml:brushProperty name="height" value="0.035" units="cm"/>
    </inkml:brush>
  </inkml:definitions>
  <inkml:trace contextRef="#ctx0" brushRef="#br0">0 74 7136 0 0,'4'-4'12'0'0,"12"-15"44"0"0,11-8 173 0 0,-24 25-130 0 0,0-1 1 0 0,0 1-1 0 0,0 0 1 0 0,1 0-1 0 0,-1 0 0 0 0,0 0 1 0 0,1 1-1 0 0,-1-1 1 0 0,1 1-1 0 0,0 0 1 0 0,-1 0-1 0 0,1 0 1 0 0,7 0-1 0 0,-8 2-20 0 0,0 0 0 0 0,1 0 0 0 0,-1 0 0 0 0,0 0 0 0 0,0 1 0 0 0,0-1 0 0 0,0 1 0 0 0,-1 0 0 0 0,1 0 0 0 0,0 0 0 0 0,-1 0 0 0 0,1 0 0 0 0,3 5 0 0 0,2 0 103 0 0,7 8-32 0 0,1-1 0 0 0,1 0 0 0 0,1-1 0 0 0,-1-1 0 0 0,2-1 0 0 0,0-1-1 0 0,0-1 1 0 0,35 13 0 0 0,30 3 104 0 0,-68-20-167 0 0,1-1 0 0 0,0 0 1 0 0,23 2-1 0 0,-25-5-3 0 0,0 1 1 0 0,-1 1-1 0 0,23 7 0 0 0,16 8 128 0 0,-52-17-201 0 0,1 0-1 0 0,-1-1 1 0 0,1 1-1 0 0,-1-1 0 0 0,1 1 1 0 0,-1-1-1 0 0,1 1 1 0 0,-1-1-1 0 0,1 0 1 0 0,0 0-1 0 0,-1 0 0 0 0,1 0 1 0 0,0 0-1 0 0,-1 0 1 0 0,1 0-1 0 0,-1-1 1 0 0,1 1-1 0 0,-1-1 0 0 0,1 1 1 0 0,-1-1-1 0 0,1 1 1 0 0,-1-1-1 0 0,1 0 1 0 0,-1 0-1 0 0,1 0 0 0 0,-1 0 1 0 0,0 0-1 0 0,0 0 1 0 0,0 0-1 0 0,1 0 1 0 0,-1 0-1 0 0,0 0 1 0 0,1-3-1 0 0,4-2 59 0 0,-5 5-48 0 0,0 1-1 0 0,-1-1 1 0 0,1 1-1 0 0,0 0 1 0 0,0-1-1 0 0,0 1 1 0 0,0 0-1 0 0,0 0 1 0 0,0 0-1 0 0,-1 0 1 0 0,1 0-1 0 0,0 0 1 0 0,0 0-1 0 0,0 0 1 0 0,0 0-1 0 0,0 0 1 0 0,0 0-1 0 0,0 1 1 0 0,-1-1-1 0 0,1 0 1 0 0,0 1-1 0 0,0-1 1 0 0,0 1-1 0 0,0-1 1 0 0,-1 1-1 0 0,1-1 1 0 0,0 1-1 0 0,-1-1 1 0 0,1 1-1 0 0,0 0 1 0 0,-1-1-1 0 0,2 2 1 0 0,4 3-1596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39.598"/>
    </inkml:context>
    <inkml:brush xml:id="br0">
      <inkml:brushProperty name="width" value="0.035" units="cm"/>
      <inkml:brushProperty name="height" value="0.035" units="cm"/>
    </inkml:brush>
  </inkml:definitions>
  <inkml:trace contextRef="#ctx0" brushRef="#br0">341 0 9344 0 0,'-3'1'-7'0'0,"-10"2"-1"0"0,11-2 1 0 0,1 0 1 0 0,-1-1-1 0 0,1 1 0 0 0,0 0 1 0 0,-1 0-1 0 0,1 0 0 0 0,0 0 1 0 0,0 0-1 0 0,-1 0 0 0 0,1 0 1 0 0,0 0-1 0 0,0 0 0 0 0,0 1 0 0 0,1-1 1 0 0,-1 0-1 0 0,0 1 0 0 0,0-1 1 0 0,0 2-1 0 0,-2 3 11 0 0,-60 73 672 0 0,23-26-169 0 0,34-45-306 0 0,-1 0 1 0 0,-15 13-1 0 0,5-6 7 0 0,-1-1-89 0 0,1 1-1 0 0,1 1 0 0 0,-25 30 0 0 0,-10 21 1160 0 0,50-66-1150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39.977"/>
    </inkml:context>
    <inkml:brush xml:id="br0">
      <inkml:brushProperty name="width" value="0.035" units="cm"/>
      <inkml:brushProperty name="height" value="0.035" units="cm"/>
    </inkml:brush>
  </inkml:definitions>
  <inkml:trace contextRef="#ctx0" brushRef="#br0">1 40 11352 0 0,'0'0'290'0'0,"7"-2"42"0"0,0 1-250 0 0,7-2 127 0 0,-1 1 0 0 0,26-1-1 0 0,159-20 472 0 0,-185 21-619 0 0,0 0 0 0 0,0 1 0 0 0,1 1 0 0 0,12 1 0 0 0,-12 0-3 0 0,-12-1-40 0 0,1 0 0 0 0,-1 0 0 0 0,0 0 0 0 0,1 0-1 0 0,-1 1 1 0 0,0-1 0 0 0,0 1 0 0 0,1-1 0 0 0,-1 1 0 0 0,0 0 0 0 0,0 0 0 0 0,0 0 0 0 0,0 0 0 0 0,0 1 0 0 0,0-1 0 0 0,0 0-1 0 0,0 1 1 0 0,-1-1 0 0 0,4 4 0 0 0,-3-2 0 0 0,-1-2-15 0 0,1 1 1 0 0,-1 0-1 0 0,0 0 1 0 0,0 1-1 0 0,0-1 0 0 0,0 0 1 0 0,0 0-1 0 0,0 0 1 0 0,0 1-1 0 0,-1-1 0 0 0,1 0 1 0 0,-1 1-1 0 0,0-1 1 0 0,0 0-1 0 0,0 4 0 0 0,-5 36 85 0 0,3-32-45 0 0,-1 2 2 0 0,-1 0 1 0 0,0 0-1 0 0,-1-1 0 0 0,0 0 0 0 0,0 0 1 0 0,-1 0-1 0 0,-1 0 0 0 0,-8 10 0 0 0,4-6 31 0 0,1 1 0 0 0,-13 26 0 0 0,9-13 77 0 0,9-20-1 0 0,0 1 0 0 0,1-1-1 0 0,-4 13 1 0 0,-4 31 64 0 0,12-52-268 0 0,0-1 0 0 0,0 1 0 0 0,0-1 1 0 0,0 1-1 0 0,0-1 0 0 0,0 1 0 0 0,0-1 0 0 0,0 1 1 0 0,0-1-1 0 0,0 1 0 0 0,0-1 0 0 0,1 0 0 0 0,-1 1 1 0 0,0-1-1 0 0,0 1 0 0 0,0-1 0 0 0,1 0 0 0 0,-1 1 1 0 0,0-1-1 0 0,1 1 0 0 0,-1-1 0 0 0,0 0 0 0 0,1 0 1 0 0,-1 1-1 0 0,0-1 0 0 0,1 1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40.327"/>
    </inkml:context>
    <inkml:brush xml:id="br0">
      <inkml:brushProperty name="width" value="0.035" units="cm"/>
      <inkml:brushProperty name="height" value="0.035" units="cm"/>
    </inkml:brush>
  </inkml:definitions>
  <inkml:trace contextRef="#ctx0" brushRef="#br0">1 59 10448 0 0,'0'0'0'0'0,"18"-9"-32"0"0,-6 6-48 0 0,1 0 8 0 0,3-2 0 0 0,7 1 0 0 0,4-8-328 0 0,-6 1-8 0 0,-11 0 8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40.673"/>
    </inkml:context>
    <inkml:brush xml:id="br0">
      <inkml:brushProperty name="width" value="0.035" units="cm"/>
      <inkml:brushProperty name="height" value="0.035" units="cm"/>
    </inkml:brush>
  </inkml:definitions>
  <inkml:trace contextRef="#ctx0" brushRef="#br0">109 0 11152 0 0,'0'0'-15'0'0,"-3"1"23"0"0,-14 4 73 0 0,3 8 31 0 0,7-2 25 0 0,-1 1 1 0 0,-10 24-1 0 0,8-10 280 0 0,-12 48 0 0 0,19-65-308 0 0,-3 11 429 0 0,6-19-524 0 0,0-1 0 0 0,0 1 0 0 0,0-1 0 0 0,0 0 0 0 0,0 1 0 0 0,0-1 0 0 0,0 1 0 0 0,0-1 0 0 0,0 1 0 0 0,0-1 0 0 0,0 1 0 0 0,1-1 0 0 0,-1 0 0 0 0,0 1 0 0 0,0-1 0 0 0,0 1 0 0 0,1-1 0 0 0,-1 0 0 0 0,0 1 0 0 0,0-1 1 0 0,1 1-1 0 0,-1-1 0 0 0,0 0 0 0 0,1 0 0 0 0,-1 1 0 0 0,0-1 0 0 0,1 0 0 0 0,-1 1 0 0 0,1-1 0 0 0,-1 0 0 0 0,0 0 0 0 0,1 0 0 0 0,-1 0 0 0 0,1 1 0 0 0,-1-1 0 0 0,1 0 0 0 0,39 6 149 0 0,-21-3-105 0 0,-1 0 0 0 0,34 11 1 0 0,-49-13-49 0 0,0 1-1 0 0,-1-1 1 0 0,1 1 0 0 0,-1 0 0 0 0,0-1 0 0 0,0 1 0 0 0,1 0 0 0 0,-1 0 0 0 0,0 1 0 0 0,-1-1 0 0 0,1 0 0 0 0,0 0 0 0 0,-1 1 0 0 0,1-1 0 0 0,-1 1 0 0 0,0 0 0 0 0,0-1 0 0 0,0 1-1 0 0,1 3 1 0 0,1 7 72 0 0,0-1 0 0 0,1 26 0 0 0,-3-28-38 0 0,-1 1-19 0 0,-1 0 0 0 0,0-1 0 0 0,0 1 0 0 0,-1-1 0 0 0,-4 14 0 0 0,5-21-19 0 0,-5 10-661 0 0,4-10-516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41.085"/>
    </inkml:context>
    <inkml:brush xml:id="br0">
      <inkml:brushProperty name="width" value="0.035" units="cm"/>
      <inkml:brushProperty name="height" value="0.035" units="cm"/>
    </inkml:brush>
  </inkml:definitions>
  <inkml:trace contextRef="#ctx0" brushRef="#br0">0 299 12664 0 0,'0'0'57'0'0,"3"3"-17"0"0,28 26-6 0 0,-15-8 49 0 0,7 13 116 0 0,-12-17 44 0 0,0-1-1 0 0,27 28 1 0 0,-15-19 431 0 0,35 48 0 0 0,-58-72-649 0 0,1 0 1 0 0,0 0-1 0 0,0 0 0 0 0,0 0 1 0 0,0 0-1 0 0,0-1 0 0 0,-1 1 1 0 0,1 0-1 0 0,1 0 0 0 0,-1-1 1 0 0,0 1-1 0 0,0-1 0 0 0,0 1 1 0 0,0-1-1 0 0,0 1 0 0 0,0-1 1 0 0,1 0-1 0 0,-1 0 0 0 0,2 1 1 0 0,11 3 346 0 0,-13-4-179 0 0,0 5 61 0 0,-1-3-137 0 0,0-3 582 0 0,-8-63-482 0 0,-2-31 121 0 0,10-3 75 0 0,4-72-161 0 0,-3 152-212 0 0,-1 5 58 0 0,1 0 0 0 0,0 0-1 0 0,1 1 1 0 0,5-17-1 0 0,-6 26-70 0 0,0 0 0 0 0,0 0 0 0 0,0 0 0 0 0,1 0 0 0 0,-1 0 0 0 0,1 0 0 0 0,0 0 0 0 0,0 1 0 0 0,0-1 0 0 0,0 1 0 0 0,0 0 0 0 0,1-1 1 0 0,-1 1-1 0 0,1 0 0 0 0,-1 0 0 0 0,1 1 0 0 0,0-1 0 0 0,0 0 0 0 0,0 1 0 0 0,-1 0 0 0 0,2 0 0 0 0,2-1 0 0 0,1 0-4 0 0,0 0 1 0 0,0 1 0 0 0,0 0 0 0 0,12 1-1 0 0,-5 0-7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42.708"/>
    </inkml:context>
    <inkml:brush xml:id="br0">
      <inkml:brushProperty name="width" value="0.035" units="cm"/>
      <inkml:brushProperty name="height" value="0.035" units="cm"/>
    </inkml:brush>
  </inkml:definitions>
  <inkml:trace contextRef="#ctx0" brushRef="#br0">274 127 8744 0 0,'-10'7'273'0'0,"-6"2"-156"0"0,7-3-6 0 0,0-1 0 0 0,0 2 0 0 0,1-1 1 0 0,-1 1-1 0 0,-8 11 0 0 0,-28 30 260 0 0,33-33-244 0 0,0 0 0 0 0,1 1 0 0 0,1 0 1 0 0,-11 25-1 0 0,12-21 32 0 0,-2 4-10 0 0,1 1 0 0 0,0 0 0 0 0,2 0 0 0 0,1 1 0 0 0,1 0 0 0 0,1 0 0 0 0,-1 33 1 0 0,5-48-120 0 0,-2 38 63 0 0,7 89 0 0 0,-4-135-93 0 0,3 38 68 0 0,3-1 1 0 0,0 0-1 0 0,3 0 1 0 0,19 53-1 0 0,-18-61-33 0 0,1 0-20 0 0,1 1 1 0 0,2-2 0 0 0,17 31 0 0 0,-19-40-4 0 0,1-1 1 0 0,20 26-1 0 0,-26-39 1 0 0,0 0 0 0 0,0-1-1 0 0,0 0 1 0 0,1-1 0 0 0,0 0-1 0 0,0 0 1 0 0,1-1 0 0 0,15 8 0 0 0,21 7 75 0 0,66 20 1 0 0,-89-34-63 0 0,1-1 0 0 0,1-1 1 0 0,-1 0-1 0 0,0-2 0 0 0,27-1 0 0 0,-8-3 6 0 0,-1-2 0 0 0,-1-2 0 0 0,1-1 0 0 0,-1-3 0 0 0,0-1 0 0 0,60-25 0 0 0,-67 21-2 0 0,0-1-1 0 0,0-2 1 0 0,-2-1-1 0 0,0-2 1 0 0,34-29 0 0 0,14-12 4 0 0,-68 53-31 0 0,-1 0 0 0 0,1-1 0 0 0,13-16 0 0 0,52-75 32 0 0,-68 89-21 0 0,-1-1 0 0 0,0 0 0 0 0,0 0 1 0 0,8-27-1 0 0,-6 14 32 0 0,2 1 40 0 0,-7 16-31 0 0,0 0-1 0 0,-1-1 0 0 0,0 1 0 0 0,0-1 1 0 0,-1 0-1 0 0,0 0 0 0 0,-1 1 0 0 0,0-1 0 0 0,0 0 1 0 0,-2-15-1 0 0,1 21-42 0 0,-1-24 37 0 0,0 0-1 0 0,-2 0 0 0 0,-1 1 1 0 0,-2 0-1 0 0,-12-40 1 0 0,7 38 73 0 0,-1 0 0 0 0,-1 0 1 0 0,-1 1-1 0 0,-1 1 1 0 0,-2 0-1 0 0,-39-46 1 0 0,-26-21 218 0 0,74 84-283 0 0,-1 2-1 0 0,-1-1 1 0 0,1 1-1 0 0,-1 1 1 0 0,-13-9-1 0 0,3 4 29 0 0,-23-15 6 0 0,-2 1-1 0 0,-49-20 0 0 0,41 25 57 0 0,-83-22-1 0 0,112 39-66 0 0,-1 2 0 0 0,1 0 0 0 0,-1 1 0 0 0,1 2 0 0 0,0 0 0 0 0,-26 6 0 0 0,40-6-17 0 0,0 1 1 0 0,-1 1 0 0 0,-11 4-1 0 0,-76 30 75 0 0,73-26-85 0 0,-26 15 0 0 0,-67 41 34 0 0,45-19-71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29:54.572"/>
    </inkml:context>
    <inkml:brush xml:id="br0">
      <inkml:brushProperty name="width" value="0.035" units="cm"/>
      <inkml:brushProperty name="height" value="0.035" units="cm"/>
    </inkml:brush>
  </inkml:definitions>
  <inkml:trace contextRef="#ctx0" brushRef="#br0">0 1 12960 0 0,'0'0'32'0'0,"46"36"-8"0"0,-31-27-144 0 0,35 3 16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44.802"/>
    </inkml:context>
    <inkml:brush xml:id="br0">
      <inkml:brushProperty name="width" value="0.035" units="cm"/>
      <inkml:brushProperty name="height" value="0.035" units="cm"/>
    </inkml:brush>
  </inkml:definitions>
  <inkml:trace contextRef="#ctx0" brushRef="#br0">267 123 7136 0 0,'-8'4'490'0'0,"-4"0"-299"0"0,-13 8 143 0 0,-1 10 419 0 0,-8 16-101 0 0,11-3-528 0 0,-1 4-7 0 0,17-28-38 0 0,0 0 1 0 0,0 0-1 0 0,1 0 1 0 0,-8 23-1 0 0,13-31-67 0 0,-8 29 34 0 0,0 1 1 0 0,-3 33-1 0 0,-15 97 1 0 0,21-133-42 0 0,2-1 1 0 0,1 1 0 0 0,1 0 0 0 0,2-1 0 0 0,1 1-1 0 0,1 0 1 0 0,1 0 0 0 0,11 40 0 0 0,5 7 10 0 0,-17-68-10 0 0,0-1 0 0 0,1 0 0 0 0,0 0 0 0 0,5 10 0 0 0,28 44 32 0 0,-31-54-35 0 0,1 0 0 0 0,-1-1 0 0 0,10 10 0 0 0,3 2 13 0 0,1-1 1 0 0,1 0 0 0 0,1-2-1 0 0,0 0 1 0 0,28 15 0 0 0,-21-18 7 0 0,1 0-1 0 0,0-2 1 0 0,1-1 0 0 0,0-2 0 0 0,0-1 0 0 0,1-1 0 0 0,0-1 0 0 0,0-2-1 0 0,56-1 1 0 0,-16-4 12 0 0,-36 3 20 0 0,-1-2 0 0 0,0-2-1 0 0,0-1 1 0 0,60-15 0 0 0,-53 7 35 0 0,-19 7-19 0 0,-1-2-1 0 0,1-1 0 0 0,29-14 0 0 0,11-9 147 0 0,-37 20-86 0 0,0-2 0 0 0,-1 0 0 0 0,29-23-1 0 0,-33 22-90 0 0,-2 2-18 0 0,-1-1 1 0 0,0 0-1 0 0,-1-1 1 0 0,-1-1-1 0 0,21-27 1 0 0,-13 13 26 0 0,-3-1 1 0 0,0-1-1 0 0,-2-1 0 0 0,-2-1 1 0 0,17-46-1 0 0,-29 71-24 0 0,-2 0 0 0 0,1 0 0 0 0,-1-1 0 0 0,-1 1 0 0 0,1 0 0 0 0,-1-1 0 0 0,-1 1 0 0 0,1-1 0 0 0,-2 1 0 0 0,1-1 0 0 0,-1 1 0 0 0,0-1 0 0 0,-1 1 0 0 0,0 0 0 0 0,0-1 0 0 0,-1 1 0 0 0,-5-11 0 0 0,-129-281 226 0 0,126 281-158 0 0,-1 1 0 0 0,-1 0 0 0 0,-1 1-1 0 0,0 0 1 0 0,-1 1 0 0 0,-23-19 0 0 0,-89-63 463 0 0,110 86-427 0 0,0 2 0 0 0,-20-11 0 0 0,12 9 1 0 0,1-1-74 0 0,-1 1-1 0 0,-1 1 1 0 0,0 2-1 0 0,-28-8 1 0 0,21 9 103 0 0,1 2 0 0 0,-1 0 0 0 0,-1 2 0 0 0,1 2 0 0 0,0 1 0 0 0,0 2 0 0 0,-1 1 0 0 0,1 1 1 0 0,0 2-1 0 0,-52 15 0 0 0,-30 10 49 0 0,34-4-116 0 0,-45 23-29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47.648"/>
    </inkml:context>
    <inkml:brush xml:id="br0">
      <inkml:brushProperty name="width" value="0.035" units="cm"/>
      <inkml:brushProperty name="height" value="0.035" units="cm"/>
    </inkml:brush>
  </inkml:definitions>
  <inkml:trace contextRef="#ctx0" brushRef="#br0">0 1 14272 0 0,'0'0'81'0'0,"3"7"46"0"0,8 22-29 0 0,-1 0 1 0 0,8 50 0 0 0,1 102 857 0 0,-14-110-792 0 0,-1 90-20 0 0,-6-107-125 0 0,1-34-4 0 0,1 0 0 0 0,0 0 0 0 0,5 32 1 0 0,-1-42-107 0 0,2-5 38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48.074"/>
    </inkml:context>
    <inkml:brush xml:id="br0">
      <inkml:brushProperty name="width" value="0.035" units="cm"/>
      <inkml:brushProperty name="height" value="0.035" units="cm"/>
    </inkml:brush>
  </inkml:definitions>
  <inkml:trace contextRef="#ctx0" brushRef="#br0">288 20 10152 0 0,'2'-8'12'0'0,"-1"3"1"0"0,-1 2-4 0 0,1 0-2 0 0,0 2-4 0 0,-8 8 9 0 0,0 0 0 0 0,0-1 0 0 0,-11 9 0 0 0,-20 17 40 0 0,18-9 294 0 0,2 0 1 0 0,-22 37 0 0 0,35-53-107 0 0,2 1 0 0 0,-1 0 0 0 0,1-1 0 0 0,-4 15 0 0 0,-8 23 400 0 0,6-28-536 0 0,6-12-71 0 0,1 0 0 0 0,-1 1 0 0 0,1-1 0 0 0,0 0 0 0 0,1 1 0 0 0,-1-1 0 0 0,1 1 0 0 0,-1 8 0 0 0,-1 14 91 0 0,3-27-116 0 0,0 1 1 0 0,0-1-1 0 0,0 0 0 0 0,1 0 0 0 0,-1 0 1 0 0,0 1-1 0 0,1-1 0 0 0,-1 0 1 0 0,1 0-1 0 0,-1 0 0 0 0,1 0 1 0 0,-1 0-1 0 0,1 0 0 0 0,0 0 0 0 0,-1 0 1 0 0,1 0-1 0 0,0 0 0 0 0,0 0 1 0 0,0 0-1 0 0,0 0 0 0 0,0-1 1 0 0,2 2-1 0 0,21 9 53 0 0,-21-10-57 0 0,1 1 4 0 0,0-1 0 0 0,0 1-1 0 0,0-1 1 0 0,0 1 0 0 0,0-1 0 0 0,1-1 0 0 0,-1 1 0 0 0,0-1-1 0 0,8 1 1 0 0,1-1 15 0 0,23 2 119 0 0,-35-2-136 0 0,-1 0 0 0 0,1 0 0 0 0,-1 0 0 0 0,0 0 0 0 0,1 0 0 0 0,-1 1 0 0 0,0-1 0 0 0,1 0 0 0 0,-1 0 0 0 0,0 0 0 0 0,1 0 0 0 0,-1 1 0 0 0,0-1 0 0 0,1 0 0 0 0,-1 0 0 0 0,0 1 0 0 0,1-1 0 0 0,-1 0 0 0 0,0 1 0 0 0,0-1 0 0 0,0 0 0 0 0,1 0 0 0 0,-1 1 0 0 0,0-1 0 0 0,0 1 1 0 0,0-1-1 0 0,0 0 0 0 0,1 1 0 0 0,-1-1 0 0 0,0 0 0 0 0,0 1 0 0 0,0-1 0 0 0,0 1 0 0 0,0-1 0 0 0,0 1 0 0 0,-5 10 53 0 0,-121 189 55 0 0,40-80-32 0 0,84-111-61 0 0,3 0-18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48.404"/>
    </inkml:context>
    <inkml:brush xml:id="br0">
      <inkml:brushProperty name="width" value="0.035" units="cm"/>
      <inkml:brushProperty name="height" value="0.035" units="cm"/>
    </inkml:brush>
  </inkml:definitions>
  <inkml:trace contextRef="#ctx0" brushRef="#br0">0 13 14168 0 0,'0'0'96'0'0,"30"0"192"0"0,29 0-8 0 0,-37-1-112 0 0,33-11-8 0 0,-39 12-144 0 0,10 2 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49.171"/>
    </inkml:context>
    <inkml:brush xml:id="br0">
      <inkml:brushProperty name="width" value="0.035" units="cm"/>
      <inkml:brushProperty name="height" value="0.035" units="cm"/>
    </inkml:brush>
  </inkml:definitions>
  <inkml:trace contextRef="#ctx0" brushRef="#br0">0 48 10152 0 0,'0'0'3121'0'0,"1"3"-2994"0"0,-1 22 58 0 0,1 2 14 0 0,0-20 353 0 0,0-9 530 0 0,0 0-1022 0 0,-1-1 0 0 0,0 1 0 0 0,1 0 0 0 0,0 0 1 0 0,-1 0-1 0 0,1 0 0 0 0,0 0 0 0 0,0 0 0 0 0,1 0 0 0 0,-1 0 0 0 0,2-2 0 0 0,0 1-14 0 0,0 1-1 0 0,0-1 1 0 0,0 1 0 0 0,1 0-1 0 0,-1 0 1 0 0,1 0 0 0 0,-1 1-1 0 0,6-3 1 0 0,138-44 883 0 0,-135 45-815 0 0,0 1-1 0 0,0 0 0 0 0,17-1 1 0 0,-15 2-25 0 0,2 0 122 0 0,-1 1 1 0 0,21 2-1 0 0,5 0 235 0 0,-40-2-458 0 0,-8 2-361 0 0,-29 6-162 0 0,29-8 468 0 0,1 1 0 0 0,-1 1 0 0 0,0-1 0 0 0,1 1 0 0 0,0 0 0 0 0,-7 4 0 0 0,-59 23-565 0 0,69-28 582 0 0,0 1 0 0 0,0-1 1 0 0,0 0-1 0 0,1 1 0 0 0,-1 0 1 0 0,1 0-1 0 0,-1-1 0 0 0,1 1 1 0 0,-1 1-1 0 0,1-1 0 0 0,0 0 1 0 0,0 1-1 0 0,0-1 0 0 0,0 1 1 0 0,-1 3-1 0 0,-1-1-3 0 0,0 1 24 0 0,1 0 0 0 0,-1 1 0 0 0,1-1 0 0 0,0 1 1 0 0,1 0-1 0 0,0 0 0 0 0,-3 12 0 0 0,-2 52-110 0 0,7-63 125 0 0,-1 3 1 0 0,1-1 0 0 0,0 1-1 0 0,1-1 1 0 0,0 1 0 0 0,3 12 0 0 0,1-1 8 0 0,-4-9 1 0 0,1-1 0 0 0,0 1 0 0 0,1-1 0 0 0,1 1 0 0 0,4 11 0 0 0,13 31-1 0 0,-19-48 5 0 0,5 15 0 0 0,0-2 0 0 0,2 1 0 0 0,0-1 1 0 0,13 21-1 0 0,-20-38-170 0 0,8 13 543 0 0,-9-15-424 0 0,-1-1-1 0 0,0 0 0 0 0,1 1 0 0 0,-1-1 1 0 0,0 0-1 0 0,1 1 0 0 0,-1-1 1 0 0,1 0-1 0 0,-1 0 0 0 0,0 1 1 0 0,1-1-1 0 0,-1 0 0 0 0,1 0 1 0 0,-1 0-1 0 0,1 0 0 0 0,-1 1 0 0 0,1-1 1 0 0,-1 0-1 0 0,1 0 0 0 0,-1 0 1 0 0,1 0-1 0 0,-1 0 0 0 0,1 0 1 0 0,-1 0-1 0 0,1-1 0 0 0,-1 1 1 0 0,0 0-1 0 0,1 0 0 0 0,-1 0 0 0 0,1 0 1 0 0,-1 0-1 0 0,1-1 0 0 0,-1 1 1 0 0,1 0-1 0 0,-1 0 0 0 0,0-1 1 0 0,1 1-1 0 0,-1 0 0 0 0,0-1 1 0 0,1 0-1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49.504"/>
    </inkml:context>
    <inkml:brush xml:id="br0">
      <inkml:brushProperty name="width" value="0.035" units="cm"/>
      <inkml:brushProperty name="height" value="0.035" units="cm"/>
    </inkml:brush>
  </inkml:definitions>
  <inkml:trace contextRef="#ctx0" brushRef="#br0">1 59 10040 0 0,'0'0'0'0'0,"21"4"-8"0"0,-7-2 8 0 0,3-2-8 0 0,8-6 8 0 0,5 0-24 0 0,-2 2 0 0 0,5 2 8 0 0,0-2 160 0 0,-1-2 16 0 0,5 2-160 0 0,-2-1 432 0 0,-8 2 8 0 0,-4-1-16 0 0,47-17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49.837"/>
    </inkml:context>
    <inkml:brush xml:id="br0">
      <inkml:brushProperty name="width" value="0.035" units="cm"/>
      <inkml:brushProperty name="height" value="0.035" units="cm"/>
    </inkml:brush>
  </inkml:definitions>
  <inkml:trace contextRef="#ctx0" brushRef="#br0">214 1 10848 0 0,'0'0'-55'0'0,"-5"1"-33"0"0,-64 24-361 0 0,64-22 458 0 0,0-1 1 0 0,0 1-1 0 0,0 0 1 0 0,-7 6 0 0 0,-1 2 15 0 0,0 0 0 0 0,0 0 1 0 0,1 2-1 0 0,1-1 0 0 0,-13 19 1 0 0,21-26 53 0 0,0 1 1 0 0,0-1 0 0 0,1 1 0 0 0,-1 0-1 0 0,2 0 1 0 0,-1 0 0 0 0,0 0-1 0 0,1 0 1 0 0,0 0 0 0 0,1 1 0 0 0,-1-1-1 0 0,1 0 1 0 0,0 0 0 0 0,1 1 0 0 0,1 6-1 0 0,-1-9 9 0 0,0 1-1 0 0,0 0 1 0 0,1-1-1 0 0,0 1 1 0 0,0-1-1 0 0,0 1 1 0 0,0-1-1 0 0,1 0 1 0 0,-1 0-1 0 0,1 0 1 0 0,0 0-1 0 0,1 0 1 0 0,-1-1-1 0 0,1 1 1 0 0,-1-1-1 0 0,1 0 0 0 0,0 0 1 0 0,0-1-1 0 0,7 5 1 0 0,-2-4 5 0 0,0 1 0 0 0,0-1 0 0 0,0-1 0 0 0,0 1 0 0 0,1-2 0 0 0,-1 1 0 0 0,1-1 0 0 0,-1-1-1 0 0,1 1 1 0 0,0-2 0 0 0,-1 1 0 0 0,1-2 0 0 0,16-3 0 0 0,-21 3-61 0 0,0-1 0 0 0,0 1 0 0 0,0-1 0 0 0,-1 0 0 0 0,1 0 0 0 0,-1-1 1 0 0,0 1-1 0 0,0-1 0 0 0,0 0 0 0 0,-1 0 0 0 0,5-7 0 0 0,4-6 100 0 0,15-31 0 0 0,-18 31-59 0 0,-4 6-282 0 0,-1 0 0 0 0,0 0 0 0 0,0-1 0 0 0,-1 0 0 0 0,-1 1 0 0 0,0-1 0 0 0,1-14 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50.294"/>
    </inkml:context>
    <inkml:brush xml:id="br0">
      <inkml:brushProperty name="width" value="0.035" units="cm"/>
      <inkml:brushProperty name="height" value="0.035" units="cm"/>
    </inkml:brush>
  </inkml:definitions>
  <inkml:trace contextRef="#ctx0" brushRef="#br0">0 108 13264 0 0,'1'4'-287'0'0,"8"47"-139"0"0,-2 5-618 0 0,0 3 641 0 0,25 194 997 0 0,-30-238-329 0 0,1 0 1 0 0,1-1-1 0 0,7 19 0 0 0,-7-20-74 0 0,8 14 648 0 0,-12-26-737 0 0,1-1-1 0 0,-1 1 1 0 0,1 0 0 0 0,-1-1 0 0 0,1 1-1 0 0,0-1 1 0 0,0 1 0 0 0,-1-1 0 0 0,1 1 0 0 0,0-1-1 0 0,0 0 1 0 0,-1 1 0 0 0,1-1 0 0 0,0 0 0 0 0,0 1-1 0 0,0-1 1 0 0,1 0 0 0 0,-1-1-34 0 0,0 0 0 0 0,0 1 0 0 0,-1-1 0 0 0,1 0 1 0 0,0 0-1 0 0,-1 0 0 0 0,1 0 0 0 0,-1 0 0 0 0,1 0 0 0 0,-1 0 0 0 0,1 0 1 0 0,-1-1-1 0 0,1 0 0 0 0,-1 1-36 0 0,2-28 91 0 0,-5-33 266 0 0,-13-89 1 0 0,8 94 60 0 0,0-75 0 0 0,7 124-411 0 0,1 0 1 0 0,0-1 0 0 0,1 1-1 0 0,0 0 1 0 0,0 0-1 0 0,1 0 1 0 0,4-14-1 0 0,-2 10-5 0 0,-3 10-30 0 0,-1 0-1 0 0,1-1 1 0 0,0 1-1 0 0,0 0 0 0 0,1 0 1 0 0,-1 0-1 0 0,0-1 0 0 0,1 1 1 0 0,-1 1-1 0 0,1-1 1 0 0,0 0-1 0 0,2-2 0 0 0,5-5 11 0 0,5-4 25 0 0,0 0 1 0 0,17-11-1 0 0,-22 19-8 0 0,-1 1-1 0 0,1 0 0 0 0,0 0 0 0 0,0 1 1 0 0,1 1-1 0 0,-1-1 0 0 0,1 1 0 0 0,14-1 0 0 0,-20 4-6 0 0,1-1-1 0 0,0 0 0 0 0,0 1 1 0 0,0 0-1 0 0,-1 0 0 0 0,1 1 0 0 0,0-1 1 0 0,-1 1-1 0 0,1 0 0 0 0,-1 0 1 0 0,1 0-1 0 0,-1 1 0 0 0,0-1 0 0 0,5 6 1 0 0,6 4 82 0 0,25 25 1 0 0,-40-36-107 0 0,3 2 10 0 0,-1-1 1 0 0,0 1-1 0 0,0 0 1 0 0,0-1-1 0 0,0 1 0 0 0,0 0 1 0 0,0 0-1 0 0,1 5 0 0 0,13 42 77 0 0,-15-47-79 0 0,-1 0-1 0 0,1 0 1 0 0,-1 1-1 0 0,0-1 1 0 0,0 0-1 0 0,0 0 1 0 0,0 1-1 0 0,0-1 1 0 0,-1 0-1 0 0,-1 5 1 0 0,-1 8 6 0 0,-2 0 1 0 0,0-1-1 0 0,0 1 1 0 0,-2-1-1 0 0,-10 20 0 0 0,-1-7 26 0 0,0 0-1 0 0,-2-1 0 0 0,-32 34 1 0 0,48-56-27 0 0,-1-2 0 0 0,0 1 0 0 0,0-1 0 0 0,0 1 0 0 0,0-1 0 0 0,-1-1 0 0 0,1 1 0 0 0,-1-1 0 0 0,1 0 0 0 0,-1 0 0 0 0,0 0 0 0 0,0-1 0 0 0,0 0 0 0 0,0 0 0 0 0,0-1 0 0 0,0 0 0 0 0,0 0 0 0 0,0 0 1 0 0,0-1-1 0 0,0 1 0 0 0,0-1 0 0 0,-6-3 0 0 0,4-1-1 0 0,17 11-132 0 0,8 15 19 0 0,-1 0 0 0 0,-1 0 0 0 0,19 35 0 0 0,-17-22-63 0 0,-14-28 113 0 0,0 0 0 0 0,0-1 0 0 0,0 0-1 0 0,1 0 1 0 0,-1 0 0 0 0,6 5 0 0 0,7 7-2557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50.658"/>
    </inkml:context>
    <inkml:brush xml:id="br0">
      <inkml:brushProperty name="width" value="0.035" units="cm"/>
      <inkml:brushProperty name="height" value="0.035" units="cm"/>
    </inkml:brush>
  </inkml:definitions>
  <inkml:trace contextRef="#ctx0" brushRef="#br0">12 1 13464 0 0,'0'0'-55'0'0,"0"5"19"0"0,1 51 62 0 0,0-27-18 0 0,-2-5 1 0 0,-1 9 12 0 0,-1-4 2 0 0,1-11 11 0 0,-2 27 95 0 0,3-31-15 0 0,1-1 1 0 0,0 1-1 0 0,4 22 1 0 0,-1-20 167 0 0,0-1 0 0 0,1 1 0 0 0,1-1 0 0 0,0 0 0 0 0,1-1 0 0 0,9 17 1 0 0,-14-30-219 0 0,0 0 0 0 0,-1 0 0 0 0,1 0 0 0 0,0-1 0 0 0,-1 1 0 0 0,1 0 0 0 0,0-1 0 0 0,0 1 0 0 0,0-1 0 0 0,0 1 0 0 0,0-1 0 0 0,-1 1 1 0 0,1-1-1 0 0,0 1 0 0 0,0-1 0 0 0,0 0 0 0 0,0 0 0 0 0,0 0 0 0 0,0 1 0 0 0,0-1 0 0 0,0 0 0 0 0,0 0 0 0 0,0 0 0 0 0,1 0 1 0 0,-1-1-1 0 0,0 1 0 0 0,0 0 0 0 0,0 0 0 0 0,-1-1 0 0 0,3 0 0 0 0,30-16 440 0 0,-24 10-491 0 0,38-19 451 0 0,87-37 0 0 0,-129 61-361 0 0,1 0-1 0 0,0 0 0 0 0,0 1 0 0 0,0 0 1 0 0,12-1-1 0 0,-16 2-28 0 0,5 0 254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51.091"/>
    </inkml:context>
    <inkml:brush xml:id="br0">
      <inkml:brushProperty name="width" value="0.035" units="cm"/>
      <inkml:brushProperty name="height" value="0.035" units="cm"/>
    </inkml:brush>
  </inkml:definitions>
  <inkml:trace contextRef="#ctx0" brushRef="#br0">1 400 12864 0 0,'0'0'266'0'0,"4"-1"18"0"0,0-1-235 0 0,1 0 0 0 0,0 0 1 0 0,0 1-1 0 0,0-1 0 0 0,0 1 0 0 0,0 1 0 0 0,1-1 0 0 0,-1 1 0 0 0,0 0 0 0 0,0 0 0 0 0,7 1 0 0 0,52 0 221 0 0,41-6-51 0 0,-22-4-17 0 0,37-9 17 0 0,-22 4 101 0 0,56-7 28 0 0,-41 2-8 0 0,51-15-55 0 0,-40 8-198 0 0,53-9 62 0 0,115-35 562 0 0,-278 67-673 0 0,301-73 733 0 0,-197 30-184 0 0,-118 46-567 0 0,1 0-1 0 0,-1-1 1 0 0,1 1 0 0 0,-1 0-1 0 0,1 0 1 0 0,-1 0 0 0 0,0-1 0 0 0,1 1-1 0 0,-1 0 1 0 0,1-1 0 0 0,-1 1 0 0 0,0 0-1 0 0,1-1 1 0 0,-1 1 0 0 0,1-1 0 0 0,-1 1-1 0 0,0 0 1 0 0,0-1 0 0 0,1 1 0 0 0,-1-1-1 0 0,0 1 1 0 0,0-1 0 0 0,1 0 0 0 0,-2 0-12 0 0,1 1 0 0 0,0 0 0 0 0,-1-1 1 0 0,1 1-1 0 0,-1 0 0 0 0,1-1 1 0 0,-1 1-1 0 0,1 0 0 0 0,0 0 0 0 0,-1-1 1 0 0,1 1-1 0 0,-1 0 0 0 0,1 0 1 0 0,-1 0-1 0 0,0-1 0 0 0,1 1 0 0 0,-1 0 1 0 0,1 0-1 0 0,-1 0 0 0 0,1 0 1 0 0,-1 0-1 0 0,1 0 0 0 0,-1 0 0 0 0,1 0 1 0 0,-1 1-1 0 0,1-1 0 0 0,-1 0 1 0 0,1 0-1 0 0,-1 0 0 0 0,0 1 0 0 0,-317 72 423 0 0,194-34-2938 0 0,112-35-9792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34.539"/>
    </inkml:context>
    <inkml:brush xml:id="br0">
      <inkml:brushProperty name="width" value="0.035" units="cm"/>
      <inkml:brushProperty name="height" value="0.035" units="cm"/>
    </inkml:brush>
  </inkml:definitions>
  <inkml:trace contextRef="#ctx0" brushRef="#br0">0 511 14672 0 0,'0'0'813'0'0,"6"2"-572"0"0,1 1-190 0 0,7 1 18 0 0,0 0 0 0 0,26 4 0 0 0,54 8-20 0 0,-22-8-25 0 0,131 2 21 0 0,-41-5-26 0 0,-126-4-7 0 0,56-9 0 0 0,248-41 19 0 0,-196 28-24 0 0,216-45 79 0 0,-125 6 62 0 0,101-27 580 0 0,-173 41-415 0 0,21 0 224 0 0,-149 39-443 0 0,39-5 193 0 0,-65 11-206 0 0,0 0 1 0 0,0-1-1 0 0,0 0 1 0 0,13-5-1 0 0,-21 7-63 0 0,-1 0 0 0 0,0 0-1 0 0,1 0 1 0 0,-1 0-1 0 0,0 0 1 0 0,0 0-1 0 0,1 0 1 0 0,-1 0 0 0 0,0 0-1 0 0,0 0 1 0 0,1 0-1 0 0,-1 0 1 0 0,0-1-1 0 0,0 1 1 0 0,1 0 0 0 0,-1 0-1 0 0,0 0 1 0 0,0 0-1 0 0,0 0 1 0 0,1-1-1 0 0,-1 1 1 0 0,0 0 0 0 0,0 0-1 0 0,0 0 1 0 0,0-1-1 0 0,1 1 1 0 0,-1 0-1 0 0,0 0 1 0 0,0-1 0 0 0,0 1-1 0 0,0 0 1 0 0,0 0-1 0 0,0-1 1 0 0,0 1-1 0 0,0 0 1 0 0,0 0 0 0 0,1-1-1 0 0,-1 1 1 0 0,0 0-1 0 0,0 0 1 0 0,-1-1-1 0 0,1 1 1 0 0,0 0 0 0 0,0 0-1 0 0,0-1 1 0 0,0 1-1 0 0,0 0 1 0 0,0 0-1 0 0,0-1 1 0 0,0 1 0 0 0,0 0-1 0 0,0 0 1 0 0,-1-1-1 0 0,1 1 1 0 0,0 0-1 0 0,-6-7 30 0 0,3 2-21 0 0,-1 1 0 0 0,0 0 0 0 0,0 0 0 0 0,-1 0 0 0 0,1 0 0 0 0,-1 1 1 0 0,0 0-1 0 0,-6-4 0 0 0,-56-32 114 0 0,56 34-97 0 0,0-1 1 0 0,-21-5-1 0 0,-45-12 85 0 0,65 19-93 0 0,0 1 0 0 0,0 0 0 0 0,-1 1 0 0 0,1 1 0 0 0,-19-1 0 0 0,11 2 7 0 0,-55-1 309 0 0,73 1-247 0 0,5-1-96 0 0,-1 1 0 0 0,0 0 0 0 0,1-1 0 0 0,-1 1 0 0 0,0 0 0 0 0,1 0 0 0 0,-1 1 0 0 0,5 0 0 0 0,20 2 13 0 0,51 5 9 0 0,-65-6-23 0 0,-1-1 0 0 0,20 7 0 0 0,42 16 20 0 0,-65-21-23 0 0,1 1 0 0 0,0 0 0 0 0,-1 0 0 0 0,0 1 0 0 0,0 0 0 0 0,10 7 0 0 0,-6-2 1 0 0,-11-9-3 0 0,1 1 0 0 0,0 0-1 0 0,-1-1 1 0 0,1 1 0 0 0,-1 0 0 0 0,0 0 0 0 0,0 1-1 0 0,0-1 1 0 0,0 0 0 0 0,0 1 0 0 0,0 0 0 0 0,0-1-1 0 0,-1 1 1 0 0,3 5 0 0 0,-2-2 3 0 0,-1-4-4 0 0,0-1 1 0 0,-1 1-1 0 0,1 0 0 0 0,-1-1 0 0 0,1 1 1 0 0,-1-1-1 0 0,0 1 0 0 0,0 0 1 0 0,0 0-1 0 0,0-1 0 0 0,0 1 1 0 0,0 0-1 0 0,0-1 0 0 0,0 1 0 0 0,-1 0 1 0 0,1-1-1 0 0,-1 1 0 0 0,1 0 1 0 0,-1-1-1 0 0,1 1 0 0 0,-1-1 1 0 0,0 1-1 0 0,-1 1 0 0 0,-5 13 1 0 0,1-1-2 0 0,-1 3 1 0 0,0 0-1 0 0,-2-1 0 0 0,0 0 0 0 0,-15 22 1 0 0,5-15-23 0 0,-2 0 0 0 0,0-2 0 0 0,-2 0 0 0 0,0-1 0 0 0,-47 31 0 0 0,59-45-80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51.823"/>
    </inkml:context>
    <inkml:brush xml:id="br0">
      <inkml:brushProperty name="width" value="0.035" units="cm"/>
      <inkml:brushProperty name="height" value="0.035" units="cm"/>
    </inkml:brush>
  </inkml:definitions>
  <inkml:trace contextRef="#ctx0" brushRef="#br0">0 506 13360 0 0,'4'2'-8'0'0,"1"-1"7"0"0,-1 1-10 0 0,1-1 1 0 0,0 1-1 0 0,0-1 1 0 0,0-1 0 0 0,0 1-1 0 0,0-1 1 0 0,0 0-1 0 0,7 0 1 0 0,14 0-11 0 0,118-3 75 0 0,-4-4 110 0 0,-22-2 158 0 0,71-11-22 0 0,-42-1-195 0 0,77-19 120 0 0,8-9 312 0 0,-124 24-258 0 0,141-34 435 0 0,45-10 61 0 0,-93 26 147 0 0,-17-1-533 0 0,-56 18-20 0 0,41-2 2 0 0,-34 6 23 0 0,24-6 177 0 0,-130 22-428 0 0,50-7 404 0 0,-34 10 131 0 0,-44 3-352 0 0,-3 0-10 0 0,-34 4 269 0 0,-118 39 200 0 0,106-28-492 0 0,36-11-216 0 0,0 1-1 0 0,0 0 1 0 0,0 0 0 0 0,-12 9-1 0 0,-110 46 315 0 0,123-56-240 0 0,0 0 0 0 0,-1 0 0 0 0,1-1 0 0 0,-1-1 0 0 0,-21 2 1 0 0,31-4 1302 0 0,3 0-1446 0 0,4 0 0 0 0,-4 0-2 0 0,-14 0-27 0 0,7 0-3402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3:54.459"/>
    </inkml:context>
    <inkml:brush xml:id="br0">
      <inkml:brushProperty name="width" value="0.035" units="cm"/>
      <inkml:brushProperty name="height" value="0.035" units="cm"/>
    </inkml:brush>
  </inkml:definitions>
  <inkml:trace contextRef="#ctx0" brushRef="#br0">35 94 6520 0 0,'0'0'1973'0'0,"-3"-4"-1296"0"0,-8-12-67 0 0,10 15-552 0 0,0 0 1 0 0,1-1-1 0 0,-1 1 0 0 0,1-1 1 0 0,-1 1-1 0 0,1-1 1 0 0,0 1-1 0 0,0-1 1 0 0,0 1-1 0 0,0-1 1 0 0,0 1-1 0 0,0-1 0 0 0,0 1 1 0 0,0-1-1 0 0,0 1 1 0 0,1-1-1 0 0,-1 1 1 0 0,1-1-1 0 0,-1 1 1 0 0,1 0-1 0 0,0-1 0 0 0,1-2 1 0 0,0-1 251 0 0,0 8-263 0 0,0 0 0 0 0,0 0 0 0 0,-1 0 0 0 0,0 0-1 0 0,0 1 1 0 0,0-1 0 0 0,1 5 0 0 0,3 15 49 0 0,-1-9-26 0 0,-1 1 1 0 0,0 0-1 0 0,-2 0 0 0 0,1 0 0 0 0,-2 0 0 0 0,0 0 1 0 0,-1 0-1 0 0,-2 16 0 0 0,-11 21 188 0 0,12-47-229 0 0,1-1 0 0 0,-1 0 0 0 0,0 0 1 0 0,0 1-1 0 0,-1-1 0 0 0,1-1 0 0 0,-1 1 0 0 0,0 0 0 0 0,-5 5 0 0 0,1-2 62 0 0,5-5 364 0 0,3-10-146 0 0,-1 5-305 0 0,5-33 198 0 0,1 0 1 0 0,2 0-1 0 0,1 1 0 0 0,26-61 1 0 0,-33 90-177 0 0,0 1 1 0 0,1-1-1 0 0,0 1 1 0 0,0 0-1 0 0,0 0 1 0 0,1 0-1 0 0,-1 0 1 0 0,1 1-1 0 0,0-1 1 0 0,1 1-1 0 0,-1 0 1 0 0,1 0-1 0 0,0 1 1 0 0,0-1 0 0 0,0 1-1 0 0,7-3 1 0 0,-5 5 77 0 0,-5 1-96 0 0,-1 0 1 0 0,0 1-1 0 0,1-1 1 0 0,-1 0 0 0 0,0 1-1 0 0,0 0 1 0 0,0-1-1 0 0,1 1 1 0 0,-1 0 0 0 0,0-1-1 0 0,0 1 1 0 0,2 1 0 0 0,-1 1 8 0 0,-1 0 1 0 0,1 0 0 0 0,0-1-1 0 0,-1 1 1 0 0,0 0 0 0 0,0 0 0 0 0,1 0-1 0 0,-2 0 1 0 0,1 0 0 0 0,0 1-1 0 0,-1-1 1 0 0,1 0 0 0 0,-1 0 0 0 0,0 0-1 0 0,0 1 1 0 0,0-1 0 0 0,-1 4-1 0 0,-2 10 105 0 0,0-1 0 0 0,-7 20 0 0 0,1-4 83 0 0,7-24-120 0 0,0 0-1 0 0,-1 0 1 0 0,0 0 0 0 0,-4 7 0 0 0,5-11-30 0 0,0-1 0 0 0,0 0 1 0 0,0 0-1 0 0,0 0 0 0 0,0 0 1 0 0,-1 0-1 0 0,1 0 0 0 0,-1-1 1 0 0,0 1-1 0 0,0-1 0 0 0,-3 3 1 0 0,4-5 78 0 0,-4 0-81 0 0,6 0-50 0 0,-1 1 0 0 0,0-1-1 0 0,1 0 1 0 0,-1 0 0 0 0,0 0 0 0 0,0 0-1 0 0,1 0 1 0 0,-1 0 0 0 0,0 0 0 0 0,1 0 0 0 0,-1 0-1 0 0,0 0 1 0 0,0-1 0 0 0,1 1 0 0 0,-1 0 0 0 0,0 0-1 0 0,-1-1 1 0 0,-1-3-3 0 0,0 0 0 0 0,0 0 0 0 0,0-1 1 0 0,1 1-1 0 0,-1-1 0 0 0,1 1 0 0 0,0-1 0 0 0,1 0 0 0 0,-1 0 0 0 0,1 0 0 0 0,0 0 0 0 0,0 0 0 0 0,0-6 1 0 0,0 1-1 0 0,1 0 0 0 0,0-1 0 0 0,0 1-1 0 0,1 0 1 0 0,5-20 0 0 0,-5 27-1 0 0,0-1-1 0 0,0 0 1 0 0,1 1-1 0 0,0-1 0 0 0,0 1 1 0 0,0 0-1 0 0,0-1 0 0 0,0 1 1 0 0,0 0-1 0 0,1 0 0 0 0,0 0 1 0 0,-1 1-1 0 0,1-1 0 0 0,0 1 1 0 0,0-1-1 0 0,1 1 1 0 0,-1 0-1 0 0,0 0 0 0 0,1 1 1 0 0,-1-1-1 0 0,1 1 0 0 0,0-1 1 0 0,-1 1-1 0 0,1 0 0 0 0,7 0 1 0 0,-5 2-26 0 0,-5 0 25 0 0,1 0 0 0 0,0 0 0 0 0,0 0 0 0 0,-1 0 0 0 0,1 0 0 0 0,-1 1 0 0 0,1-1 0 0 0,-1 1 0 0 0,0-1 0 0 0,0 1 0 0 0,1-1 0 0 0,-1 1 0 0 0,0 0 0 0 0,0 0 0 0 0,-1-1 0 0 0,1 1 0 0 0,0 0 0 0 0,0 0 0 0 0,-1 0 0 0 0,0 0 0 0 0,1 0 0 0 0,-1 0 0 0 0,0 3 0 0 0,0-2-2 0 0,-1 1-1 0 0,1 0 1 0 0,-1 0-1 0 0,0-1 1 0 0,0 1-1 0 0,-1-1 1 0 0,-2 7-1 0 0,3-8 5 0 0,-8 14-6 0 0,0 0 1 0 0,-1-1-1 0 0,-1 0 0 0 0,0-1 1 0 0,-2 0-1 0 0,1 0 0 0 0,-16 12 1 0 0,27-25 13 0 0,-1 0-1 0 0,1 0 1 0 0,0 0 0 0 0,0 0-1 0 0,0 0 1 0 0,-1-1 0 0 0,1 1-1 0 0,0 0 1 0 0,0-1 0 0 0,-1 1 0 0 0,1-1-1 0 0,-1 1 1 0 0,1-1 0 0 0,-1 1-1 0 0,1-1 1 0 0,-1 0 0 0 0,1 0 0 0 0,-1 0-1 0 0,1 0 1 0 0,0 0 0 0 0,-1 0-1 0 0,-2-1 1 0 0,2 0 79 0 0,2-4-63 0 0,0-1 1 0 0,-1 1 0 0 0,0-1 0 0 0,-2-8-1 0 0,-2-17 43 0 0,5 22-33 0 0,1 0 0 0 0,0 1 0 0 0,1-1 0 0 0,0 1 0 0 0,0-1 0 0 0,0 1 0 0 0,1 0 0 0 0,1 0 0 0 0,-1 0 0 0 0,1 0 0 0 0,0 0 0 0 0,1 1 0 0 0,0 0 0 0 0,0 0 0 0 0,1 0 0 0 0,9-8 0 0 0,-13 13-14 0 0,0 0 0 0 0,1 0 0 0 0,-1 0 0 0 0,1 1 0 0 0,-1-1 0 0 0,1 1 0 0 0,4-2 0 0 0,-3 1 13 0 0,3 1 75 0 0,19 6 1 0 0,-22 0-115 0 0,-2-2 18 0 0,0 0 0 0 0,-1-1 0 0 0,1 1 0 0 0,0 0 0 0 0,-1 0 0 0 0,0 0 0 0 0,0 0 0 0 0,0 0 0 0 0,0 0 0 0 0,0 0 0 0 0,-1 0 0 0 0,1 1 0 0 0,-1-1-1 0 0,0 0 1 0 0,0 0 0 0 0,0 0 0 0 0,-1 4 0 0 0,0 6 17 0 0,-1 0-1 0 0,-4 17 0 0 0,2-16-7 0 0,0-1-1 0 0,0 0 1 0 0,-1 0 0 0 0,-14 25 0 0 0,10-21-16 0 0,5-10-4 0 0,0 1 0 0 0,0 0 1 0 0,-1-1-1 0 0,0 0 1 0 0,-1 0-1 0 0,-8 8 0 0 0,5-9-1 0 0,0-3 0 0 0,1-4 0 0 0,2-10 0 0 0,5-2 2 0 0,1 0 0 0 0,0 1 0 0 0,0-1 0 0 0,1 1 0 0 0,1-1-1 0 0,0 1 1 0 0,1 0 0 0 0,0-1 0 0 0,1 1 0 0 0,0 1 0 0 0,1-1 0 0 0,6-11-1 0 0,-9 20 4 0 0,-1 0-1 0 0,2 0 0 0 0,-1 0 0 0 0,0 0 1 0 0,0 0-1 0 0,1 0 0 0 0,0 1 0 0 0,-1-1 1 0 0,1 1-1 0 0,0 0 0 0 0,0 0 1 0 0,4-2-1 0 0,-2 2 14 0 0,0 0 0 0 0,0 1 0 0 0,0 0 0 0 0,0 0 0 0 0,0 0 0 0 0,0 1 0 0 0,0-1 0 0 0,6 1 0 0 0,25 5 367 0 0,-36-3-381 0 0,0-1 0 0 0,-1 0 0 0 0,1 0 0 0 0,-1 0 0 0 0,1 0 0 0 0,-1 1 0 0 0,0-1 0 0 0,0 0 0 0 0,1 0 1 0 0,-1 0-1 0 0,0 0 0 0 0,0 0 0 0 0,0-1 0 0 0,-2 3 0 0 0,0-1-1 0 0,-10 15 8 0 0,1 0 1 0 0,-12 23-1 0 0,13-20 3 0 0,-25 32-1 0 0,19-36 27 0 0,15-15-9 0 0,4-23 12 0 0,6-14-18 0 0,2 1 0 0 0,1 1 0 0 0,22-50 0 0 0,-23 68 3 0 0,0 1 1 0 0,26-29 0 0 0,-33 41-26 0 0,2-1 8 0 0,4 1 2 0 0,-9 3-13 0 0,1 0 0 0 0,-1 0 1 0 0,0 0-1 0 0,1 0 0 0 0,-1 0 0 0 0,0 0 1 0 0,1 0-1 0 0,-1 1 0 0 0,0-1 0 0 0,0 0 0 0 0,1 0 1 0 0,-1 0-1 0 0,0 1 0 0 0,0-1 0 0 0,1 0 0 0 0,-1 0 1 0 0,0 1-1 0 0,0-1 0 0 0,0 0 0 0 0,1 1 0 0 0,-1-1 1 0 0,0 0-1 0 0,0 0 0 0 0,0 1 0 0 0,0-1 1 0 0,0 0-1 0 0,0 1 0 0 0,1-1 0 0 0,-1 0 0 0 0,0 1 1 0 0,0-1-1 0 0,0 0 0 0 0,0 1 0 0 0,0-1 0 0 0,0 0 1 0 0,-1 1-1 0 0,1 0 0 0 0,0 10 0 0 0,0 0 1 0 0,-2 1-1 0 0,1-1 0 0 0,-5 17 1 0 0,-17 53-2 0 0,12-44 0 0 0,10-33 1 0 0,0 0-1 0 0,0 0 1 0 0,0 0-1 0 0,0 0 1 0 0,-1 0 0 0 0,0-1-1 0 0,0 1 1 0 0,0 0-1 0 0,0-1 1 0 0,0 1-1 0 0,-1-1 1 0 0,1 0 0 0 0,-1 0-1 0 0,0 0 1 0 0,-5 4-1 0 0,-23 15 1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03.338"/>
    </inkml:context>
    <inkml:brush xml:id="br0">
      <inkml:brushProperty name="width" value="0.035" units="cm"/>
      <inkml:brushProperty name="height" value="0.035" units="cm"/>
    </inkml:brush>
  </inkml:definitions>
  <inkml:trace contextRef="#ctx0" brushRef="#br0">1 19 96 0 0,'0'0'0'0'0,"19"-19"0"0"0,-10 19 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05.282"/>
    </inkml:context>
    <inkml:brush xml:id="br0">
      <inkml:brushProperty name="width" value="0.035" units="cm"/>
      <inkml:brushProperty name="height" value="0.035" units="cm"/>
    </inkml:brush>
  </inkml:definitions>
  <inkml:trace contextRef="#ctx0" brushRef="#br0">1 0 7832 0 0,'0'0'2784'0'0,"0"4"-2512"0"0,1 5-177 0 0,15 64 942 0 0,26 86-681 0 0,28 237 221 0 0,-58-325-469 0 0,17 98 457 0 0,53 173 1 0 0,-65-286-533 0 0,5 20 607 0 0,17 100 1 0 0,-20-47-222 0 0,-16-103-306 0 0,0 0 1 0 0,-2 1-1 0 0,-1-1 1 0 0,-2 0-1 0 0,0 0 1 0 0,-1 0-1 0 0,-2 0 1 0 0,-13 42-1 0 0,13-50 78 0 0,-13 30-1 0 0,15-42-106 0 0,0 0 0 0 0,-1 0 1 0 0,1 0-1 0 0,-1-1 0 0 0,0 1 0 0 0,-1-1 1 0 0,-8 9-1 0 0,12-13-6 0 0,-27-18 268 0 0,19 8-297 0 0,0-1 0 0 0,-14-20 0 0 0,7 8 29 0 0,-10-14 393 0 0,-33-63-1 0 0,54 91 300 0 0,4 10-480 0 0,6 20-359 0 0,-1-7 158 0 0,8 29-30 0 0,19 46-1 0 0,-14-42 1 0 0,-14-40-38 0 0,1 0 0 0 0,0 0 0 0 0,1 0 1 0 0,0 0-1 0 0,0-1 0 0 0,1 1 0 0 0,0-1 0 0 0,10 9 0 0 0,-15-15-16 0 0,1 0 0 0 0,-1-1 1 0 0,0 1-1 0 0,1-1 0 0 0,-1 1 0 0 0,0-1 1 0 0,1 0-1 0 0,-1 1 0 0 0,0-1 1 0 0,1 0-1 0 0,-1 0 0 0 0,0 0 1 0 0,1 0-1 0 0,-1 0 0 0 0,1 0 0 0 0,-1-1 1 0 0,0 1-1 0 0,1 0 0 0 0,-1-1 1 0 0,0 1-1 0 0,1-1 0 0 0,-1 1 1 0 0,0-1-1 0 0,0 1 0 0 0,0-1 0 0 0,1 0 1 0 0,0-1-1 0 0,32-26 36 0 0,-29 24-42 0 0,12-15 9 0 0,0 0 1 0 0,-1-1-1 0 0,21-34 1 0 0,-24 33 0 0 0,2 0 1 0 0,0 1-1 0 0,30-30 1 0 0,-41 46-5 0 0,1 0-1 0 0,-2 0 1 0 0,1 0 0 0 0,0-1 0 0 0,-1 1 0 0 0,0-1 0 0 0,4-7-1 0 0,-7 11 4 0 0,3-9 48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05.660"/>
    </inkml:context>
    <inkml:brush xml:id="br0">
      <inkml:brushProperty name="width" value="0.035" units="cm"/>
      <inkml:brushProperty name="height" value="0.035" units="cm"/>
    </inkml:brush>
  </inkml:definitions>
  <inkml:trace contextRef="#ctx0" brushRef="#br0">1 47 14064 0 0,'0'0'342'0'0,"4"0"34"0"0,71 9 708 0 0,26 2-511 0 0,-89-11-537 0 0,0 1 0 0 0,1-2-1 0 0,-1 0 1 0 0,0 0 0 0 0,20-5 0 0 0,-2-2 149 0 0,-24 8-158 0 0,-1-1 0 0 0,0 0 0 0 0,0 0 0 0 0,0-1 0 0 0,0 0 0 0 0,-1 0 0 0 0,1 0 1 0 0,0 0-1 0 0,-1-1 0 0 0,9-5 0 0 0,-11 6 49 0 0,-2 1-57 0 0,0 0 0 0 0,0 0 0 0 0,0 0 0 0 0,0-1-1 0 0,0 1 1 0 0,0 0 0 0 0,0 0 0 0 0,0 0 0 0 0,0 0 0 0 0,0 0 0 0 0,-1 0 0 0 0,1-1 0 0 0,0 1 0 0 0,-1-1 0 0 0,-7-2-13 0 0,0 2 2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06.041"/>
    </inkml:context>
    <inkml:brush xml:id="br0">
      <inkml:brushProperty name="width" value="0.035" units="cm"/>
      <inkml:brushProperty name="height" value="0.035" units="cm"/>
    </inkml:brush>
  </inkml:definitions>
  <inkml:trace contextRef="#ctx0" brushRef="#br0">53 0 10448 0 0,'0'4'249'0'0,"5"69"1016"0"0,1-48-1058 0 0,4-2 83 0 0,4 10-133 0 0,-3 5-16 0 0,-3-1 1 0 0,8 71 0 0 0,-11-66 4 0 0,-2-25-42 0 0,-1 0 0 0 0,-1 0 0 0 0,-1 0 0 0 0,-2 32 1 0 0,-1-27 288 0 0,3-14-286 0 0</inkml:trace>
  <inkml:trace contextRef="#ctx0" brushRef="#br0" timeOffset="1">0 621 12456 0 0,'0'0'280'0'0,"10"0"0"0"0,0 0 312 0 0,46-9 8 0 0,-31 9-360 0 0,59 0 16 0 0,-56 0-256 0 0,63-16 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06.467"/>
    </inkml:context>
    <inkml:brush xml:id="br0">
      <inkml:brushProperty name="width" value="0.035" units="cm"/>
      <inkml:brushProperty name="height" value="0.035" units="cm"/>
    </inkml:brush>
  </inkml:definitions>
  <inkml:trace contextRef="#ctx0" brushRef="#br0">25 211 10040 0 0,'0'0'1956'0'0,"0"6"-1260"0"0,28 114 261 0 0,-24-101-888 0 0,-1-4 321 0 0,1 1 1 0 0,1 27 0 0 0,-4-30 1306 0 0,-4-39-1179 0 0,-36-135-397 0 0,34 144-119 0 0,-14-59 4 0 0,18 68-5 0 0,0-1 1 0 0,0 1 0 0 0,1 0 0 0 0,0 0 0 0 0,0-1-1 0 0,3-12 1 0 0,-2 18-1 0 0,0-1-1 0 0,0 0 0 0 0,1 1 1 0 0,-1-1-1 0 0,1 1 1 0 0,0-1-1 0 0,0 1 0 0 0,0 0 1 0 0,1 0-1 0 0,-1 0 0 0 0,1 0 1 0 0,0 0-1 0 0,0 1 1 0 0,0-1-1 0 0,0 1 0 0 0,0 0 1 0 0,0-1-1 0 0,0 2 1 0 0,1-1-1 0 0,-1 0 0 0 0,6-1 1 0 0,8-3 12 0 0,0 1 1 0 0,1 1-1 0 0,25-3 1 0 0,-14 2 43 0 0,7 3 96 0 0,-35 2 25 0 0,-4 15-128 0 0,-29 37-2259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06.816"/>
    </inkml:context>
    <inkml:brush xml:id="br0">
      <inkml:brushProperty name="width" value="0.035" units="cm"/>
      <inkml:brushProperty name="height" value="0.035" units="cm"/>
    </inkml:brush>
  </inkml:definitions>
  <inkml:trace contextRef="#ctx0" brushRef="#br0">0 46 10152 0 0,'0'0'0'0'0,"22"4"0"0"0,-12-4-8 0 0,27 0 8 0 0,-23 0-24 0 0,29-12 16 0 0,-27 3-8 0 0,36-8 8 0 0,-41 13 0 0 0,12-4 8 0 0,-11 20 0 0 0</inkml:trace>
  <inkml:trace contextRef="#ctx0" brushRef="#br0" timeOffset="1">165 235 9440 0 0,'0'0'0'0'0,"23"0"0"0"0,-7-2 0 0 0,5-2-48 0 0,2 1 16 0 0,-6 3-16 0 0,2-3 16 0 0,0 1-176 0 0,-8 0 8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07.210"/>
    </inkml:context>
    <inkml:brush xml:id="br0">
      <inkml:brushProperty name="width" value="0.035" units="cm"/>
      <inkml:brushProperty name="height" value="0.035" units="cm"/>
    </inkml:brush>
  </inkml:definitions>
  <inkml:trace contextRef="#ctx0" brushRef="#br0">0 1 12664 0 0,'0'0'0'0'0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09.109"/>
    </inkml:context>
    <inkml:brush xml:id="br0">
      <inkml:brushProperty name="width" value="0.035" units="cm"/>
      <inkml:brushProperty name="height" value="0.035" units="cm"/>
    </inkml:brush>
  </inkml:definitions>
  <inkml:trace contextRef="#ctx0" brushRef="#br0">8 104 4720 0 0,'-2'-4'193'0'0,"-2"-8"-1121"0"0,2-7 4207 0 0,2 18-3051 0 0,0-1 0 0 0,1 1 0 0 0,-1-1 1 0 0,0 1-1 0 0,1 0 0 0 0,-1-1 0 0 0,1 1 1 0 0,-1 0-1 0 0,1-1 0 0 0,0 1 0 0 0,0 0 1 0 0,-1-1-1 0 0,1 1 0 0 0,0 0 0 0 0,0 0 0 0 0,0 0 1 0 0,0 0-1 0 0,0 0 0 0 0,1 0 0 0 0,-1 0 1 0 0,3-1-1 0 0,3 3-8 0 0,0 0-139 0 0,10 5 70 0 0,1 7 56 0 0,13 17-58 0 0,-13-5-110 0 0,-16-21 3 0 0,0 0-1 0 0,0 1 1 0 0,0-1-1 0 0,0 1 1 0 0,-1-1 0 0 0,1 1-1 0 0,-1 0 1 0 0,0 6-1 0 0,0-6 22 0 0,-1 0-1 0 0,0 1 0 0 0,0-1 0 0 0,-1 0 1 0 0,0 0-1 0 0,1 1 0 0 0,-2-1 1 0 0,1 0-1 0 0,-1 0 0 0 0,-2 6 1 0 0,0 0 29 0 0,-1-1 0 0 0,-10 17 0 0 0,12-24-67 0 0,0 0 0 0 0,1 0 1 0 0,-1 0-1 0 0,0 0 0 0 0,0 0 0 0 0,-1-1 0 0 0,1 1 0 0 0,0-1 1 0 0,-1 0-1 0 0,-6 3 0 0 0,9-5-24 0 0,-22 7 268 0 0,22-6-259 0 0,0-1 1 0 0,1 0 0 0 0,-1 0 0 0 0,0 0 0 0 0,1 0 0 0 0,-1 0-1 0 0,0 0 1 0 0,0-1 0 0 0,1 1 0 0 0,-1 0 0 0 0,0 0-1 0 0,1 0 1 0 0,-1-1 0 0 0,0 1 0 0 0,1 0 0 0 0,-1-1-1 0 0,0 1 1 0 0,1-1 0 0 0,-1 1 0 0 0,1-1 0 0 0,-1 1-1 0 0,0-1 1 0 0,1 1 0 0 0,0-1 0 0 0,-1 1 0 0 0,1-1-1 0 0,-1 0 1 0 0,1 1 0 0 0,0-1 0 0 0,-1 0 0 0 0,1 1-1 0 0,0-1 1 0 0,0 0 0 0 0,-1-1 0 0 0,0-4 29 0 0,0-1 0 0 0,1 0 1 0 0,-1 1-1 0 0,1-1 0 0 0,1 0 1 0 0,-1 1-1 0 0,1-1 0 0 0,0 1 1 0 0,1-1-1 0 0,0 1 0 0 0,0-1 0 0 0,0 1 1 0 0,0 0-1 0 0,1 0 0 0 0,0 0 1 0 0,1 0-1 0 0,-1 0 0 0 0,1 1 1 0 0,0 0-1 0 0,1 0 0 0 0,6-7 1 0 0,-2 4 13 0 0,-5 3-2 0 0,1 1 0 0 0,0 0 0 0 0,0-1 0 0 0,1 2 0 0 0,-1-1 0 0 0,1 1 0 0 0,0-1 0 0 0,11-3 0 0 0,-10 3 136 0 0,-6 4-177 0 0,-1-1-1 0 0,1 1 1 0 0,0-1-1 0 0,-1 1 1 0 0,1-1-1 0 0,0 1 1 0 0,-1 0 0 0 0,1 0-1 0 0,0-1 1 0 0,-1 1-1 0 0,1 0 1 0 0,0 0-1 0 0,0 0 1 0 0,0-1-1 0 0,-1 1 1 0 0,1 0-1 0 0,0 0 1 0 0,0 0 0 0 0,-1 1-1 0 0,1-1 1 0 0,0 0-1 0 0,1 0 1 0 0,1 2 7 0 0,1 0 0 0 0,-1-1 0 0 0,0 1-1 0 0,0 1 1 0 0,0-1 0 0 0,0 0 0 0 0,0 1 0 0 0,-1-1 0 0 0,1 1 0 0 0,-1 0 0 0 0,1 0 0 0 0,-1 0 0 0 0,0 0 0 0 0,2 4 0 0 0,-3-3-17 0 0,0 0 1 0 0,0-1 0 0 0,-1 1 0 0 0,1 0 0 0 0,-1 0-1 0 0,0 0 1 0 0,0 0 0 0 0,0 7 0 0 0,-1 5 17 0 0,1-15-10 0 0,-1 3 275 0 0,0-2 221 0 0,-4-12-431 0 0,1 3-4 0 0,3 4-41 0 0,0 0 0 0 0,-1-1 1 0 0,1 1-1 0 0,0 0 0 0 0,1 0 0 0 0,-1-1 1 0 0,0 1-1 0 0,1 0 0 0 0,0-1 0 0 0,0-3 1 0 0,-1-2 27 0 0,0 6-36 0 0,1 0-1 0 0,0-1 1 0 0,-1 1 0 0 0,1 0 0 0 0,1-1 0 0 0,-1 1-1 0 0,0 0 1 0 0,1 0 0 0 0,0-1 0 0 0,0 1-1 0 0,0 0 1 0 0,0 0 0 0 0,0 0 0 0 0,0 0-1 0 0,4-5 1 0 0,22-30 168 0 0,-26 35-171 0 0,1 1-1 0 0,0 0 0 0 0,0 0 0 0 0,0 0 0 0 0,0 0 1 0 0,1 1-1 0 0,-1-1 0 0 0,0 0 0 0 0,4-1 0 0 0,34-15 146 0 0,-37 16-141 0 0,0 1 1 0 0,0 0-1 0 0,-1 0 1 0 0,1 0-1 0 0,0 0 0 0 0,0 0 1 0 0,0 1-1 0 0,0-1 1 0 0,0 1-1 0 0,5 0 0 0 0,-3 0 7 0 0,2 1 63 0 0,-7 0-89 0 0,1-1 0 0 0,0 1 0 0 0,-1-1 0 0 0,1 0 0 0 0,-1 1 1 0 0,1-1-1 0 0,-1 1 0 0 0,1-1 0 0 0,-1 1 0 0 0,1-1 0 0 0,-1 1 0 0 0,1 0 0 0 0,-1-1 1 0 0,0 1-1 0 0,1 0 0 0 0,-1-1 0 0 0,0 1 0 0 0,0 0 0 0 0,0-1 0 0 0,1 1 0 0 0,-1 0 1 0 0,0 1-1 0 0,0 7 2 0 0,-1 0-1 0 0,0 0 1 0 0,-1 0 0 0 0,1 0 0 0 0,-5 12 0 0 0,-19 49 35 0 0,14-44-18 0 0,-2-1-1 0 0,-27 41 1 0 0,2-6-22 0 0,25-37-8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34.920"/>
    </inkml:context>
    <inkml:brush xml:id="br0">
      <inkml:brushProperty name="width" value="0.035" units="cm"/>
      <inkml:brushProperty name="height" value="0.035" units="cm"/>
    </inkml:brush>
  </inkml:definitions>
  <inkml:trace contextRef="#ctx0" brushRef="#br0">448 1 11952 0 0,'-4'3'49'0'0,"-24"17"50"0"0,-49 27 0 0 0,71-43-96 0 0,-46 25 12 0 0,-29 16-10 0 0,73-41-4 0 0,1 1-1 0 0,0 0 1 0 0,0 0 0 0 0,1 1-1 0 0,-1 0 1 0 0,-4 6-1 0 0,-55 67 14 0 0,57-66-3 0 0,-1 1 0 0 0,2 0 0 0 0,-1 0 0 0 0,2 1 0 0 0,0 0 1 0 0,-9 30-1 0 0,8-20 23 0 0,6-19-4 0 0,1 0 0 0 0,0 0 0 0 0,0 0 0 0 0,0 1 0 0 0,1-1 0 0 0,-1 0 0 0 0,2 1 0 0 0,-1-1 0 0 0,1 0 0 0 0,0 0 0 0 0,0 1 0 0 0,3 7 0 0 0,-4-12-15 0 0,1 1 0 0 0,0-1 0 0 0,0 1-1 0 0,0-1 1 0 0,0 1 0 0 0,1-1 0 0 0,-1 0-1 0 0,0 1 1 0 0,1-1 0 0 0,0 0 0 0 0,-1 0 0 0 0,1 0-1 0 0,0 0 1 0 0,0 0 0 0 0,0-1 0 0 0,1 1-1 0 0,-1-1 1 0 0,3 2 0 0 0,1 1 31 0 0,-4-2-26 0 0,1-1-1 0 0,-1 0 1 0 0,1 0-1 0 0,-1 0 1 0 0,1 0 0 0 0,0 0-1 0 0,-1 0 1 0 0,1-1-1 0 0,5 1 1 0 0,51 5 181 0 0,-52-6-174 0 0,-1 0-1 0 0,1 0 0 0 0,-1-1 0 0 0,1 0 1 0 0,-1 0-1 0 0,9-3 0 0 0,2 0 22 0 0,-1 0-27 0 0,1 0-1 0 0,-2-2 0 0 0,1 1 0 0 0,0-2 0 0 0,-1 0 0 0 0,23-16 1 0 0,-24 14 74 0 0,0-1 0 0 0,0-1 1 0 0,-2 0-1 0 0,1-1 0 0 0,-1 0 1 0 0,11-17-1 0 0,-16 19-20 0 0,-1 0 1 0 0,0-1 0 0 0,0 0-1 0 0,-1 0 1 0 0,-1 0-1 0 0,0 0 1 0 0,0-1-1 0 0,-1 0 1 0 0,-1 0 0 0 0,2-18-1 0 0,-1-50 259 0 0,-3 74-292 0 0,0 1 0 0 0,-1-1 0 0 0,1 0 0 0 0,-1 0 0 0 0,0 0 0 0 0,0 1 0 0 0,-1-1 1 0 0,0 1-1 0 0,0-1 0 0 0,0 1 0 0 0,-1 0 0 0 0,0-1 0 0 0,-4-5 0 0 0,1 2 39 0 0,5 7-60 0 0,0 0-1 0 0,0 0 0 0 0,0 0 1 0 0,-1 0-1 0 0,1 1 1 0 0,-1-1-1 0 0,1 0 0 0 0,-1 1 1 0 0,0 0-1 0 0,1-1 1 0 0,-1 1-1 0 0,-2-1 0 0 0,-31-15 204 0 0,33 16-212 0 0,0 0 0 0 0,0 0 0 0 0,0 1 0 0 0,0-1 0 0 0,0 1 0 0 0,0 0 0 0 0,0-1 0 0 0,0 1-1 0 0,0 0 1 0 0,-4 1 0 0 0,-33 3-2050 0 0,30-3-8622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43.175"/>
    </inkml:context>
    <inkml:brush xml:id="br0">
      <inkml:brushProperty name="width" value="0.035" units="cm"/>
      <inkml:brushProperty name="height" value="0.035" units="cm"/>
    </inkml:brush>
  </inkml:definitions>
  <inkml:trace contextRef="#ctx0" brushRef="#br0">1 50 13768 0 0,'0'0'96'0'0,"25"-13"-48"0"0,-12 7 8 0 0,8-5-40 0 0,-1-1 8 0 0,-1 5 8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1:02.579"/>
    </inkml:context>
    <inkml:brush xml:id="br0">
      <inkml:brushProperty name="width" value="0.035" units="cm"/>
      <inkml:brushProperty name="height" value="0.035" units="cm"/>
    </inkml:brush>
  </inkml:definitions>
  <inkml:trace contextRef="#ctx0" brushRef="#br0">197 1 392 0 0,'0'0'111'0'0,"3"0"-7"0"0,36 9 1074 0 0,-38-9-920 0 0,15 19 1548 0 0,-13-1-1438 0 0,-1 0-1 0 0,0 0 1 0 0,-2 0-1 0 0,0 0 0 0 0,-1 0 1 0 0,-1 0-1 0 0,0 0 1 0 0,-2 0-1 0 0,0-1 1 0 0,-1 1-1 0 0,0-1 0 0 0,-2 0 1 0 0,0-1-1 0 0,0 1 1 0 0,-2-1-1 0 0,-12 16 1 0 0,10-13-167 0 0,6-11-89 0 0,0 0-1 0 0,-1 0 1 0 0,0 0 0 0 0,0-1 0 0 0,-12 11 0 0 0,-10 11 142 0 0,-63 60 417 0 0,90-88-502 0 0,-7 5 659 0 0,8-6-812 0 0,0 0 0 0 0,-1 0 1 0 0,1 0-1 0 0,0 0 1 0 0,0 0-1 0 0,0 0 0 0 0,-1 0 1 0 0,1 0-1 0 0,0 0 1 0 0,0 0-1 0 0,0 0 0 0 0,0 0 1 0 0,0 1-1 0 0,-1-1 0 0 0,1 0 1 0 0,0 0-1 0 0,0 0 1 0 0,0 0-1 0 0,0 0 0 0 0,0 1 1 0 0,0-1-1 0 0,0 0 0 0 0,-1 0 1 0 0,1 0-1 0 0,0 0 1 0 0,0 1-1 0 0,0-1 0 0 0,0 0 1 0 0,0 0-1 0 0,0 0 1 0 0,0 1-1 0 0,0-1 0 0 0,0 0 1 0 0,0 0-1 0 0,0 0 0 0 0,0 0 1 0 0,0 1-1 0 0,0-1 1 0 0,0 0-1 0 0,0 0 0 0 0,0 0 1 0 0,0 1-1 0 0,1-1 0 0 0,-1 0 1 0 0,0 0-1 0 0,0 0 1 0 0,0 0-1 0 0,0 1 0 0 0,0-1 1 0 0,0 0-1 0 0,0 0 1 0 0,1 0-1 0 0,-1 0 0 0 0,56 22 54 0 0,203 65 295 0 0,-33-20 112 0 0,-81-22-67 0 0,-1-9 83 0 0,-29-8-249 0 0,1 2-121 0 0,-34-7 51 0 0,-53-14-127 0 0,139 48 104 0 0,-129-41-62 0 0,0 1 1 0 0,-1 2 0 0 0,40 29 0 0 0,-49-30-8 0 0,8 7 87 0 0,40 34-1 0 0,-57-44-88 0 0,1 0 0 0 0,0-1 0 0 0,35 15 0 0 0,-16-8 16 0 0,56 23 304 0 0,-92-42-380 0 0,-1-1 0 0 0,0 1 1 0 0,1-1-1 0 0,-1 0 0 0 0,1 0 0 0 0,4 0 0 0 0,-5-1 10 0 0,0 1 0 0 0,0 0 0 0 0,0-1 0 0 0,0 1-1 0 0,-1 0 1 0 0,1 0 0 0 0,0 1 0 0 0,3 1-1 0 0,-3-1 27 0 0,-2-1-40 0 0,1 0 1 0 0,0 0-1 0 0,0 0 0 0 0,-1 0 0 0 0,1 0 1 0 0,0 0-1 0 0,0 0 0 0 0,0-1 0 0 0,3 1 1 0 0,7 3 219 0 0,-10-3-39 0 0,4 14 185 0 0,-3-16-375 0 0,-1 0-1 0 0,1 0 1 0 0,0 0 0 0 0,0 0 0 0 0,-1-1-1 0 0,1 1 1 0 0,-1-1 0 0 0,1 1 0 0 0,-1-1 0 0 0,0 0-1 0 0,0 0 1 0 0,0 0 0 0 0,0-1 0 0 0,0 1 0 0 0,0 0-1 0 0,0-1 1 0 0,1-2 0 0 0,2-1 3 0 0,15-20 6 0 0,64-77 70 0 0,-70 89-70 0 0,0 1 1 0 0,0 0-1 0 0,1 0 0 0 0,31-18 1 0 0,-44 30-6 0 0,0 0 0 0 0,1 0 0 0 0,-1 0 1 0 0,1 1-1 0 0,-1-1 0 0 0,1 1 0 0 0,-1-1 1 0 0,1 1-1 0 0,-1 0 0 0 0,1 0 0 0 0,-1 0 0 0 0,1 0 1 0 0,-1 1-1 0 0,4 0 0 0 0,9 0 181 0 0,-13-1-146 0 0,-3 3 1 0 0,1-1-44 0 0,-1-1 1 0 0,1 1-1 0 0,-1 0 0 0 0,0-1 1 0 0,0 1-1 0 0,0-1 1 0 0,0 1-1 0 0,0-1 0 0 0,0 0 1 0 0,0 1-1 0 0,0-1 0 0 0,-1 0 1 0 0,1 0-1 0 0,0 1 0 0 0,-1-1 1 0 0,1 0-1 0 0,-1-1 0 0 0,1 1 1 0 0,-1 0-1 0 0,0 0 1 0 0,1-1-1 0 0,-1 1 0 0 0,0-1 1 0 0,1 1-1 0 0,-1-1 0 0 0,0 0 1 0 0,0 1-1 0 0,1-1 0 0 0,-1 0 1 0 0,-3-1-1 0 0,-25-1 22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1:05.131"/>
    </inkml:context>
    <inkml:brush xml:id="br0">
      <inkml:brushProperty name="width" value="0.035" units="cm"/>
      <inkml:brushProperty name="height" value="0.035" units="cm"/>
    </inkml:brush>
  </inkml:definitions>
  <inkml:trace contextRef="#ctx0" brushRef="#br0">338 0 10152 0 0,'-18'13'312'0'0,"1"1"0"0"0,1 1 0 0 0,0 0 0 0 0,-17 23 0 0 0,25-29-165 0 0,2 1 1 0 0,-1 0 0 0 0,-9 21-1 0 0,-6 11 16 0 0,-7 5 1 0 0,15-22 30 0 0,-27 36 0 0 0,39-59-186 0 0,-15 20 39 0 0,1 1 0 0 0,-24 45 0 0 0,35-58-31 0 0,2-5 3 0 0,1 0-1 0 0,0 0 1 0 0,0 0 0 0 0,0 0-1 0 0,-1 7 1 0 0,3-10-7 0 0,0 0 1 0 0,0-1-1 0 0,0 1 0 0 0,0 0 1 0 0,0 0-1 0 0,1-1 1 0 0,-1 1-1 0 0,0 0 0 0 0,1 0 1 0 0,0-1-1 0 0,-1 1 1 0 0,1-1-1 0 0,0 1 0 0 0,0 0 1 0 0,-1-1-1 0 0,1 0 1 0 0,1 1-1 0 0,-1-1 0 0 0,0 1 1 0 0,2 0-1 0 0,0 0 6 0 0,0-1 0 0 0,0 0 0 0 0,1 0 0 0 0,-1-1-1 0 0,0 1 1 0 0,1-1 0 0 0,-1 1 0 0 0,1-1 0 0 0,-1 0 0 0 0,1-1 0 0 0,-1 1-1 0 0,6-1 1 0 0,-6 0-7 0 0,0 0 0 0 0,0 1-1 0 0,0-1 1 0 0,0 0 0 0 0,0 0-1 0 0,0-1 1 0 0,0 1 0 0 0,-1-1 0 0 0,1 1-1 0 0,0-1 1 0 0,-1 0 0 0 0,1 0-1 0 0,-1 0 1 0 0,0 0 0 0 0,0 0 0 0 0,0-1-1 0 0,0 1 1 0 0,3-5 0 0 0,-3 2 25 0 0,0 0 1 0 0,0 0 0 0 0,0-1-1 0 0,0 1 1 0 0,-1-1 0 0 0,0 1-1 0 0,0-1 1 0 0,0 1 0 0 0,-1-1-1 0 0,0-6 1 0 0,0-4 24 0 0,-1 0-1 0 0,-1 0 1 0 0,0 0 0 0 0,-5-17 0 0 0,6 27-38 0 0,1 6-32 0 0,0-1 1 0 0,-1 1-1 0 0,1 0 1 0 0,0-1 0 0 0,0 1-1 0 0,0-1 1 0 0,0 1-1 0 0,0-1 1 0 0,1 1-1 0 0,-1-1 1 0 0,0 1 0 0 0,0 0-1 0 0,0-1 1 0 0,0 1-1 0 0,0-1 1 0 0,1 1 0 0 0,-1-1-1 0 0,0 1 1 0 0,0 0-1 0 0,1-1 1 0 0,-1 1 0 0 0,0 0-1 0 0,0-1 1 0 0,1 1-1 0 0,2 0-1602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1:05.462"/>
    </inkml:context>
    <inkml:brush xml:id="br0">
      <inkml:brushProperty name="width" value="0.035" units="cm"/>
      <inkml:brushProperty name="height" value="0.035" units="cm"/>
    </inkml:brush>
  </inkml:definitions>
  <inkml:trace contextRef="#ctx0" brushRef="#br0">0 0 10152 0 0,'0'0'0'0'0,"7"26"-8"0"0,1-17-112 0 0,0 0 16 0 0,2-3-16 0 0,0-3 8 0 0,4-3-672 0 0,-1-2-8 0 0,2-3 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1:05.796"/>
    </inkml:context>
    <inkml:brush xml:id="br0">
      <inkml:brushProperty name="width" value="0.035" units="cm"/>
      <inkml:brushProperty name="height" value="0.035" units="cm"/>
    </inkml:brush>
  </inkml:definitions>
  <inkml:trace contextRef="#ctx0" brushRef="#br0">0 0 9536 0 0,'0'0'-16'0'0,"6"7"80"0"0,0 0-34 0 0,-4-5-20 0 0,0 0 0 0 0,-1 0 0 0 0,1 0 0 0 0,0 0 1 0 0,0 0-1 0 0,1 0 0 0 0,3 2 0 0 0,-2-1 24 0 0,0-2 0 0 0,1 1 0 0 0,-1 0-1 0 0,0-1 1 0 0,1 0 0 0 0,0 0 0 0 0,-1 0 0 0 0,8 0 0 0 0,74 3 352 0 0,-69-4-146 0 0,0 0-1 0 0,0 0 0 0 0,25-5 0 0 0,-30 3 8 0 0,0 0 0 0 0,1 2 0 0 0,-1-1-1 0 0,22 3 1 0 0,11 3 541 0 0,-42-4-689 0 0,0-1 0 0 0,0 0 0 0 0,-1 1 0 0 0,1 0 0 0 0,0 0 0 0 0,0-1 0 0 0,-1 2 0 0 0,1-1 0 0 0,-1 0 0 0 0,4 2 0 0 0,-3 0 65 0 0,0 1 354 0 0,-9 10-105 0 0,-54 78-48 0 0,-34 57 336 0 0,14-17-487 0 0,68-110-208 0 0,-2 0 0 0 0,-28 35 0 0 0,17-25-6 0 0,10-15 0 0 0,3-3 0 0 0,1 0 0 0 0,0 1 0 0 0,-16 27 0 0 0,24-31 0 0 0,3-11 11 0 0,0 1-1 0 0,-1-1 1 0 0,1 1-1 0 0,0-1 1 0 0,0 1-1 0 0,0-1 1 0 0,0 1-1 0 0,0-1 1 0 0,0 0-1 0 0,0 1 1 0 0,0-1-1 0 0,0 1 1 0 0,0-1-1 0 0,0 1 1 0 0,0-1-1 0 0,0 1 0 0 0,0-1 1 0 0,1 0-1 0 0,-1 1 1 0 0,0-1-1 0 0,0 1 1 0 0,0-1-1 0 0,1 0 1 0 0,-1 1-1 0 0,0-1 1 0 0,1 1-1 0 0,-1-1 1 0 0,0 0-1 0 0,1 1 1 0 0,-1-1-1 0 0,0 0 0 0 0,1 0 1 0 0,-1 1-1 0 0,0-1 1 0 0,1 0-1 0 0,-1 0 1 0 0,1 0-1 0 0,-1 0 1 0 0,1 1-1 0 0,-1-1 1 0 0,0 0-1 0 0,1 0 1 0 0,-1 0-1 0 0,1 0 1 0 0,-1 0-1 0 0,1 0 1 0 0,-1 0-1 0 0,1 0 0 0 0,9-4-2654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1:06.192"/>
    </inkml:context>
    <inkml:brush xml:id="br0">
      <inkml:brushProperty name="width" value="0.035" units="cm"/>
      <inkml:brushProperty name="height" value="0.035" units="cm"/>
    </inkml:brush>
  </inkml:definitions>
  <inkml:trace contextRef="#ctx0" brushRef="#br0">0 80 12160 0 0,'10'65'24'0'0,"10"35"918"0"0,42 129 1738 0 0,-59-221-2604 0 0,0-1 1 0 0,0 1-1 0 0,0-1 0 0 0,1 0 0 0 0,-1 0 0 0 0,2 0 0 0 0,8 11 0 0 0,-3-5 14 0 0,-8-10-67 0 0,0 0 1 0 0,1 0 0 0 0,-1 0-1 0 0,0 0 1 0 0,1-1 0 0 0,0 1-1 0 0,0-1 1 0 0,0 1 0 0 0,0-1-1 0 0,5 3 1 0 0,-7-5 13 0 0,1 0-1 0 0,-1 1 1 0 0,0-1-1 0 0,1 0 1 0 0,-1 0 0 0 0,0 0-1 0 0,0 0 1 0 0,1 0 0 0 0,-1 0-1 0 0,0 0 1 0 0,1 0-1 0 0,-1 0 1 0 0,0-1 0 0 0,1 1-1 0 0,-1-1 1 0 0,0 1-1 0 0,0-1 1 0 0,1 1 0 0 0,-1-1-1 0 0,0 1 1 0 0,0-1 0 0 0,0 0-1 0 0,0 0 1 0 0,0 0-1 0 0,0 0 1 0 0,0 0 0 0 0,0 0-1 0 0,0 0 1 0 0,1-2-1 0 0,3-3 18 0 0,1-1-24 0 0,-1-1 1 0 0,0 1-1 0 0,0-1 1 0 0,0 0-1 0 0,3-10 0 0 0,2-2-12 0 0,-2 6 6 0 0,-2-1 0 0 0,0 1 1 0 0,0-1-1 0 0,4-21 0 0 0,-4 14 24 0 0,3-13 61 0 0,8-53 1 0 0,18-93 320 0 0,-19 116-206 0 0,-16 61 99 0 0,11 1-2680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1:06.539"/>
    </inkml:context>
    <inkml:brush xml:id="br0">
      <inkml:brushProperty name="width" value="0.035" units="cm"/>
      <inkml:brushProperty name="height" value="0.035" units="cm"/>
    </inkml:brush>
  </inkml:definitions>
  <inkml:trace contextRef="#ctx0" brushRef="#br0">14 0 13768 0 0,'0'0'16'0'0,"-6"20"-1112"0"0,-1-17 1096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36.475"/>
    </inkml:context>
    <inkml:brush xml:id="br0">
      <inkml:brushProperty name="width" value="0.035" units="cm"/>
      <inkml:brushProperty name="height" value="0.035" units="cm"/>
    </inkml:brush>
  </inkml:definitions>
  <inkml:trace contextRef="#ctx0" brushRef="#br0">172 196 10040 0 0,'0'0'848'0'0,"-3"4"-560"0"0,-5 4-83 0 0,-1 0 1 0 0,1-1-1 0 0,-2 1 1 0 0,1-2-1 0 0,-12 7 1 0 0,16-10 34 0 0,0-1 461 0 0,9-7-343 0 0,-1 0-490 0 0,8-12 190 0 0,1 2 1 0 0,1 0 0 0 0,1 0 0 0 0,0 2 0 0 0,30-25 0 0 0,-42 37-14 0 0,1-3 379 0 0,-4 11-286 0 0,-9 15-65 0 0,4-13-29 0 0,-2-1 1 0 0,1 0 0 0 0,-1-1-1 0 0,-1 0 1 0 0,-11 9-1 0 0,17-14-30 0 0,0-1 1 0 0,0 1-1 0 0,0 0 0 0 0,0-1 1 0 0,0 1-1 0 0,-1-1 0 0 0,1 0 1 0 0,0 0-1 0 0,-1 0 0 0 0,1-1 1 0 0,-1 1-1 0 0,1-1 0 0 0,-1 0 1 0 0,1 0-1 0 0,0 0 0 0 0,-1 0 1 0 0,1-1-1 0 0,-1 1 0 0 0,1-1 1 0 0,-6-2-1 0 0,-11-3 39 0 0,17 5-47 0 0,1 1 0 0 0,-1-1 1 0 0,1 1-1 0 0,0-1 0 0 0,-1 0 0 0 0,1 0 0 0 0,0 0 1 0 0,0 0-1 0 0,-1 0 0 0 0,1 0 0 0 0,0-1 0 0 0,0 1 1 0 0,0-1-1 0 0,0 0 0 0 0,1 1 0 0 0,-1-1 0 0 0,0 0 1 0 0,1 0-1 0 0,-1 0 0 0 0,1 0 0 0 0,0 0 0 0 0,0 0 0 0 0,-1-1 1 0 0,0-2-1 0 0,2 2 8 0 0,-1 1 1 0 0,1-1 0 0 0,0 1-1 0 0,0-1 1 0 0,0 1-1 0 0,0-1 1 0 0,1 0 0 0 0,-1 1-1 0 0,1-1 1 0 0,-1 1-1 0 0,1-1 1 0 0,0 1 0 0 0,0 0-1 0 0,0-1 1 0 0,0 1-1 0 0,0 0 1 0 0,1 0-1 0 0,-1-1 1 0 0,1 1 0 0 0,-1 0-1 0 0,1 1 1 0 0,3-4-1 0 0,4-4 61 0 0,1 0 0 0 0,1 1-1 0 0,11-8 1 0 0,-15 12-48 0 0,4-4 14 0 0,1 1-1 0 0,0 0 1 0 0,1 1-1 0 0,0 0 1 0 0,25-7-1 0 0,-15 5 7 0 0,-16 5-20 0 0,1 0 0 0 0,0 0 0 0 0,0 1 1 0 0,0 0-1 0 0,0 1 0 0 0,0-1 0 0 0,12 1 1 0 0,-18 1-21 0 0,-1 0-2 0 0,0 0 1 0 0,0 0-1 0 0,0 0 1 0 0,0 0-1 0 0,0 0 1 0 0,0 0-1 0 0,0 0 1 0 0,0 0-1 0 0,0 0 1 0 0,0 1-1 0 0,0-1 1 0 0,-1 0-1 0 0,1 1 1 0 0,0-1-1 0 0,0 1 1 0 0,0-1-1 0 0,0 1 1 0 0,-1-1-1 0 0,1 1 1 0 0,0 0-1 0 0,-1-1 1 0 0,1 1-1 0 0,1 1 1 0 0,-2 0-3 0 0,1 0 0 0 0,0-1 0 0 0,-1 1 0 0 0,0-1 0 0 0,1 1 0 0 0,-1 0 0 0 0,0-1 0 0 0,0 1 0 0 0,0 0 0 0 0,0-1 0 0 0,0 1 0 0 0,0 0 0 0 0,-1 2 0 0 0,-4 20 23 0 0,-2 1-1 0 0,0-1 1 0 0,-2 0-1 0 0,-1 0 1 0 0,0-1-1 0 0,-2-1 1 0 0,0 1-1 0 0,-2-2 1 0 0,0 0-1 0 0,-22 23 0 0 0,21-25-4 0 0,7-9-11 0 0,0 0 0 0 0,-1 0 1 0 0,0-1-1 0 0,-1-1 0 0 0,-11 8 0 0 0,-5 5 6 0 0,26-21-16 0 0,-1 0 0 0 0,1-1-1 0 0,0 1 1 0 0,0 0 0 0 0,0 0 0 0 0,0 0 0 0 0,0 0 0 0 0,0 0 0 0 0,0 0 0 0 0,0 0-1 0 0,0 0 1 0 0,0 0 0 0 0,0 0 0 0 0,0 0 0 0 0,0 0 0 0 0,0 0 0 0 0,0 0-1 0 0,0 0 1 0 0,0 0 0 0 0,0 0 0 0 0,0 0 0 0 0,0 0 0 0 0,-1 0 0 0 0,1 0 0 0 0,0 0-1 0 0,0 0 1 0 0,0 0 0 0 0,8-10-6 0 0,19-20 4 0 0,71-71-21 0 0,-50 62 8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05.743"/>
    </inkml:context>
    <inkml:brush xml:id="br0">
      <inkml:brushProperty name="width" value="0.035" units="cm"/>
      <inkml:brushProperty name="height" value="0.035" units="cm"/>
    </inkml:brush>
  </inkml:definitions>
  <inkml:trace contextRef="#ctx0" brushRef="#br0">0 1 10952 0 0,'0'0'0'0'0,"11"27"144"0"0,2 1 8 0 0,3 6 872 0 0,45 113-304 0 0,-37-84-720 0 0,-8-1 0 0 0,-4-6 48 0 0,-8-7 0 0 0,-1 4-8 0 0,-7 2-552 0 0,-5-8-48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06.188"/>
    </inkml:context>
    <inkml:brush xml:id="br0">
      <inkml:brushProperty name="width" value="0.035" units="cm"/>
      <inkml:brushProperty name="height" value="0.035" units="cm"/>
    </inkml:brush>
  </inkml:definitions>
  <inkml:trace contextRef="#ctx0" brushRef="#br0">71 140 5624 0 0,'43'-18'-22'0'0,"20"-16"-68"0"0,-44 22 53 0 0,0 1 1 0 0,1 1-1 0 0,0 1 1 0 0,30-8-1 0 0,-14 5-76 0 0,-27 9 47 0 0,0 0 1 0 0,1 0 0 0 0,-1 1 0 0 0,1 0-1 0 0,12-1 1 0 0,-20 3 84 0 0,-32 6 541 0 0,-9 9 145 0 0,1 2 1 0 0,1 2 0 0 0,0 1 0 0 0,1 2 0 0 0,2 2-1 0 0,0 1 1 0 0,-36 34 0 0 0,53-39 480 0 0,-20 27 0 0 0,37-47-1174 0 0,0 1 1 0 0,-1-1-1 0 0,1 0 1 0 0,0 1-1 0 0,0-1 1 0 0,-1 1-1 0 0,1-1 1 0 0,0 1-1 0 0,0-1 1 0 0,0 0-1 0 0,-1 1 1 0 0,1-1-1 0 0,0 1 1 0 0,0-1-1 0 0,0 1 1 0 0,0-1-1 0 0,0 1 1 0 0,0-1-1 0 0,0 1 1 0 0,0-1-1 0 0,0 1 1 0 0,0-1-1 0 0,1 1 1 0 0,-1-1-1 0 0,0 1 1 0 0,0-1-1 0 0,0 0 1 0 0,0 1-1 0 0,1-1 1 0 0,-1 1 0 0 0,0-1-1 0 0,1 1 1 0 0,-1-1-1 0 0,0 0 1 0 0,1 1-1 0 0,-1-1 1 0 0,24 12 128 0 0,-5-6-93 0 0,-8-1-20 0 0,1-2 0 0 0,0 1 1 0 0,0-2-1 0 0,0 0 0 0 0,0 0 0 0 0,12 0 0 0 0,66 3 78 0 0,-20 2 30 0 0,35 7 21 0 0,-81-11-64 0 0,0 1 0 0 0,0 1 1 0 0,24 9-1 0 0,-29-7-33 0 0,-15-6-42 0 0,0 0-1 0 0,1 0 0 0 0,-1 1 1 0 0,0-1-1 0 0,-1 1 0 0 0,1 0 0 0 0,0 1 1 0 0,-1-1-1 0 0,1 0 0 0 0,-1 1 1 0 0,1 0-1 0 0,-1 0 0 0 0,0 0 1 0 0,0 0-1 0 0,-1 0 0 0 0,1 1 1 0 0,2 3-1 0 0,-2-1 3 0 0,-1-4-17 0 0,-1 0 0 0 0,0 0 0 0 0,0 1 0 0 0,0-1 0 0 0,-1 0 0 0 0,1 1 0 0 0,0-1 0 0 0,-1 0 0 0 0,1 1 0 0 0,-1-1 0 0 0,0 1 0 0 0,0-1 0 0 0,0 1 0 0 0,0-1 0 0 0,-1 1 0 0 0,1-1 0 0 0,-1 1 0 0 0,1-1 0 0 0,-1 1 0 0 0,0-1 0 0 0,-1 3 0 0 0,-2 4 32 0 0,-1-1 1 0 0,1 0-1 0 0,-12 14 0 0 0,14-19-22 0 0,-11 12 38 0 0,0 0-1 0 0,-2-1 1 0 0,1-1-1 0 0,-2 0 1 0 0,1-1-1 0 0,-2-1 1 0 0,0 0 0 0 0,0-1-1 0 0,-1-1 1 0 0,0 0-1 0 0,0-2 1 0 0,-1 0-1 0 0,0-1 1 0 0,0-1-1 0 0,-1-1 1 0 0,1 0-1 0 0,-1-2 1 0 0,0 0 0 0 0,0-1-1 0 0,0-1 1 0 0,-25-3-1 0 0,5-6-16 0 0,38 9-37 0 0,0-1 0 0 0,0 0 0 0 0,0 1 0 0 0,0-1 0 0 0,0 0 0 0 0,0 0 0 0 0,0 0 0 0 0,0 0 0 0 0,0 0 0 0 0,1 0 0 0 0,-1-1 0 0 0,1 1 0 0 0,-1 0 0 0 0,1-1 0 0 0,-1 0 0 0 0,-1-2 0 0 0,0-3-35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35.316"/>
    </inkml:context>
    <inkml:brush xml:id="br0">
      <inkml:brushProperty name="width" value="0.035" units="cm"/>
      <inkml:brushProperty name="height" value="0.035" units="cm"/>
    </inkml:brush>
  </inkml:definitions>
  <inkml:trace contextRef="#ctx0" brushRef="#br0">13 134 13672 0 0,'0'0'9'0'0,"0"5"12"0"0,-7 40 41 0 0,5-31-39 0 0,0 0 1 0 0,1 0-1 0 0,1 28 0 0 0,17 188 86 0 0,-14-217-36 0 0,0 0-1 0 0,1 0 1 0 0,0 0-1 0 0,1-1 1 0 0,0 1-1 0 0,1-1 1 0 0,14 21-1 0 0,-19-31 134 0 0,2-6 3 0 0,32-51 497 0 0,52-116 0 0 0,-86 170-697 0 0,39-86 340 0 0,-13 27-17 0 0,-8 7-157 0 0,13-66 0 0 0,-26 99-96 0 0,-4 13 4 0 0,-1 1 0 0 0,1-1 0 0 0,-1 0 0 0 0,0-6 0 0 0,-1 11 24 0 0,3-7 486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06.725"/>
    </inkml:context>
    <inkml:brush xml:id="br0">
      <inkml:brushProperty name="width" value="0.035" units="cm"/>
      <inkml:brushProperty name="height" value="0.035" units="cm"/>
    </inkml:brush>
  </inkml:definitions>
  <inkml:trace contextRef="#ctx0" brushRef="#br0">6 223 12456 0 0,'-2'9'24'0'0,"0"1"0"0"0,1 0-1 0 0,1 16 1 0 0,2-3 145 0 0,7 37 0 0 0,2 6 71 0 0,16 98-25 0 0,-17-99-193 0 0,-6-31 56 0 0,2-1 0 0 0,12 41 0 0 0,-13-55 1 0 0,-5-16-41 0 0,1 0-1 0 0,-1 0 1 0 0,1 0-1 0 0,0 0 1 0 0,1 0-1 0 0,-1 0 1 0 0,0 0-1 0 0,3 4 1 0 0,-3-6 250 0 0,0-4-277 0 0,0 0 0 0 0,0 1 1 0 0,0-1-1 0 0,0 0 0 0 0,1 1 1 0 0,-1-1-1 0 0,3-2 0 0 0,4-10 8 0 0,28-72 126 0 0,-21 44 13 0 0,-7 24-115 0 0,34-112 29 0 0,4-113 599 0 0,-25 109-316 0 0,0 29 265 0 0,-17 93-484 0 0,-3 10-261 0 0,0 1-1 0 0,0-1 0 0 0,0 0 1 0 0,-1 0-1 0 0,1 1 0 0 0,-1-1 1 0 0,1 0-1 0 0,-1-6 1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30:07.089"/>
    </inkml:context>
    <inkml:brush xml:id="br0">
      <inkml:brushProperty name="width" value="0.035" units="cm"/>
      <inkml:brushProperty name="height" value="0.035" units="cm"/>
    </inkml:brush>
  </inkml:definitions>
  <inkml:trace contextRef="#ctx0" brushRef="#br0">0 1 10752 0 0,'0'0'0'0'0,"9"19"-112"0"0,-12-8 16 0 0,1-4 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12.251"/>
    </inkml:context>
    <inkml:brush xml:id="br0">
      <inkml:brushProperty name="width" value="0.035" units="cm"/>
      <inkml:brushProperty name="height" value="0.035" units="cm"/>
    </inkml:brush>
  </inkml:definitions>
  <inkml:trace contextRef="#ctx0" brushRef="#br0">69 0 12256 0 0,'-7'7'3'0'0,"-4"5"12"0"0,0-1 9 0 0,-4 6 23 0 0,2 2 7 0 0,11-16-44 0 0,0 0-1 0 0,1 1 0 0 0,0-1 0 0 0,0 0 0 0 0,0 0 1 0 0,0 1-1 0 0,-1 5 0 0 0,2 9 88 0 0,0 1 1 0 0,1-1-1 0 0,7 30 0 0 0,-2-10 349 0 0,-4-19 15 0 0,1 0 1 0 0,11 33 0 0 0,-7-27-227 0 0,12 33 277 0 0,-12-39-393 0 0,6 18 12 0 0,1-1 0 0 0,24 42 0 0 0,-35-72-90 0 0,-1-2 4 0 0,-1-1 1 0 0,1 0-1 0 0,-1-1 1 0 0,1 1-1 0 0,0 0 0 0 0,0 0 1 0 0,0-1-1 0 0,0 1 1 0 0,0-1-1 0 0,1 0 0 0 0,-1 0 1 0 0,1 0-1 0 0,0 0 1 0 0,-1 0-1 0 0,1 0 0 0 0,0-1 1 0 0,0 1-1 0 0,4 1 0 0 0,-6-3-30 0 0,0 0-1 0 0,-1 0 0 0 0,1 0 0 0 0,0 0 1 0 0,-1 0-1 0 0,1 0 0 0 0,-1 0 0 0 0,1 0 0 0 0,0-1 1 0 0,-1 1-1 0 0,1 0 0 0 0,-1 0 0 0 0,1 0 0 0 0,-1-1 1 0 0,1 1-1 0 0,-1 0 0 0 0,1-1 0 0 0,-1 1 0 0 0,1 0 1 0 0,-1-1-1 0 0,1 1 0 0 0,-1-1 0 0 0,1 1 0 0 0,-1-1 1 0 0,0 1-1 0 0,1-1 0 0 0,-1 1 0 0 0,0-1 1 0 0,1 1-1 0 0,-1-1 0 0 0,0 1 0 0 0,0-1 0 0 0,0 1 1 0 0,1-1-1 0 0,-1-1 0 0 0,4-25 187 0 0,-3 22-116 0 0,6-46 320 0 0,-5 35-333 0 0,0 0 0 0 0,-1 0-1 0 0,-2-25 1 0 0,2 19 4 0 0,-1 11-51 0 0,0 0 1 0 0,-1 0-1 0 0,0 0 1 0 0,0 0 0 0 0,-6-18-1 0 0,1 4 46 0 0,-1 0 0 0 0,-2 0 0 0 0,-14-30 0 0 0,15 38 55 0 0,6 11-86 0 0,-1 1 0 0 0,1 0 0 0 0,-1-1 0 0 0,0 1 0 0 0,-1 1 0 0 0,1-1 0 0 0,-1 0 0 0 0,0 1-1 0 0,0 0 1 0 0,-6-6 0 0 0,-28-16 114 0 0,37 25-148 0 0,-1 0 1 0 0,1 1 0 0 0,-1-1 0 0 0,1 0 0 0 0,-1 0-1 0 0,1 1 1 0 0,-1-1 0 0 0,1 1 0 0 0,-1 0-1 0 0,0-1 1 0 0,1 1 0 0 0,-1 0 0 0 0,0 0-1 0 0,1 0 1 0 0,-1 0 0 0 0,0 0 0 0 0,1 0-1 0 0,-1 0 1 0 0,1 1 0 0 0,-1-1 0 0 0,0 1-1 0 0,1-1 1 0 0,-1 1 0 0 0,1-1 0 0 0,-1 1-1 0 0,1 0 1 0 0,-3 1 0 0 0,3-1 5 0 0,1 8-303 0 0,2-3-1882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12.581"/>
    </inkml:context>
    <inkml:brush xml:id="br0">
      <inkml:brushProperty name="width" value="0.035" units="cm"/>
      <inkml:brushProperty name="height" value="0.035" units="cm"/>
    </inkml:brush>
  </inkml:definitions>
  <inkml:trace contextRef="#ctx0" brushRef="#br0">31 31 13056 0 0,'0'0'0'0'0,"-20"0"48"0"0,12 0 88 0 0,6-11-32 0 0,9 1-192 0 0,5 0-32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12.916"/>
    </inkml:context>
    <inkml:brush xml:id="br0">
      <inkml:brushProperty name="width" value="0.035" units="cm"/>
      <inkml:brushProperty name="height" value="0.035" units="cm"/>
    </inkml:brush>
  </inkml:definitions>
  <inkml:trace contextRef="#ctx0" brushRef="#br0">1 231 12056 0 0,'0'-1'159'0'0,"0"-2"-52"0"0,2-2 38 0 0,0 0 0 0 0,0-1 0 0 0,0 1 1 0 0,1 0-1 0 0,0 1 0 0 0,0-1 0 0 0,0 0 0 0 0,0 1 0 0 0,1 0 0 0 0,6-6 0 0 0,48-39 1108 0 0,-40 35-1295 0 0,3-4 333 0 0,-11 9-24 0 0,1 1-1 0 0,0 0 0 0 0,0 1 0 0 0,0 0 1 0 0,21-9-1 0 0,33-10 125 0 0,-61 25-379 0 0,0-1 0 0 0,-1 1 0 0 0,1 0 0 0 0,0 1 0 0 0,0-1 0 0 0,0 1 0 0 0,0-1 0 0 0,0 1 0 0 0,-1 0 0 0 0,1 1 0 0 0,5 0 0 0 0,-7-1 5 0 0,0 1 1 0 0,0 0-1 0 0,0 0 1 0 0,0 0-1 0 0,0 0 1 0 0,0 0-1 0 0,0 1 1 0 0,0-1-1 0 0,0 0 1 0 0,-1 1-1 0 0,1-1 1 0 0,0 1-1 0 0,-1 0 1 0 0,3 3-1 0 0,-1 0 24 0 0,0 0-1 0 0,0 1 0 0 0,-1-1 0 0 0,1 1 1 0 0,-1 0-1 0 0,-1 0 0 0 0,1 0 0 0 0,-1 0 0 0 0,0 0 1 0 0,0 0-1 0 0,-1 0 0 0 0,0 8 0 0 0,-1 10 157 0 0,-8 45 0 0 0,2-26 50 0 0,-5 87-8 0 0,12-122-234 0 0,-1 1 0 0 0,1-1-1 0 0,1 1 1 0 0,1 8 0 0 0,1 0 1 0 0,0 0-1 0 0,2-1 1 0 0,0 1-1 0 0,1-1 1 0 0,0-1-1 0 0,9 17 1 0 0,2-3 6 0 0,-9-15-11 0 0,-1 0 1 0 0,2-1-1 0 0,0 0 1 0 0,1 0-1 0 0,16 16 1 0 0,5 2-1 0 0,-19-21-1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13.247"/>
    </inkml:context>
    <inkml:brush xml:id="br0">
      <inkml:brushProperty name="width" value="0.035" units="cm"/>
      <inkml:brushProperty name="height" value="0.035" units="cm"/>
    </inkml:brush>
  </inkml:definitions>
  <inkml:trace contextRef="#ctx0" brushRef="#br0">49 246 12256 0 0,'0'0'432'0'0,"25"-14"-216"0"0,-10 3 8 0 0,7-6 120 0 0,3-5 0 0 0,4-4-8 0 0,0 0 392 0 0,-2-2-352 0 0,-4 5-376 0 0,43-45 0 0 0</inkml:trace>
  <inkml:trace contextRef="#ctx0" brushRef="#br0" timeOffset="1">1 1 12160 0 0,'0'0'0'0'0,"3"10"0"0"0,9 34 0 0 0,4-10 0 0 0,5 7 0 0 0,0-7 0 0 0,2-5 0 0 0,5 4 0 0 0,-1 5 8 0 0,2-9-8 0 0,-1-7 0 0 0,3 0 0 0 0,4 10-16 0 0,-6-4 0 0 0,-8-6-24 0 0,31 28 8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13.580"/>
    </inkml:context>
    <inkml:brush xml:id="br0">
      <inkml:brushProperty name="width" value="0.035" units="cm"/>
      <inkml:brushProperty name="height" value="0.035" units="cm"/>
    </inkml:brush>
  </inkml:definitions>
  <inkml:trace contextRef="#ctx0" brushRef="#br0">2 361 10344 0 0,'0'0'-8'0'0,"-1"-3"0"0"0,1 0 4 0 0,0 0 1 0 0,0 1 0 0 0,0-1 0 0 0,0 0 0 0 0,1 1-1 0 0,-1-1 1 0 0,1 1 0 0 0,0-1 0 0 0,0 1 0 0 0,0-1-1 0 0,0 1 1 0 0,0-1 0 0 0,0 1 0 0 0,1 0 0 0 0,1-3-1 0 0,32-36 213 0 0,-20 26 67 0 0,1-4 130 0 0,62-76 1135 0 0,-72 86-1335 0 0,27-36 512 0 0,-29 41-684 0 0,0-1-1 0 0,-1 0 1 0 0,0 0 0 0 0,0 0 0 0 0,0-1 0 0 0,-1 1 0 0 0,0-1 0 0 0,0 1 0 0 0,1-8 0 0 0,0 2 59 0 0,2-7 195 0 0,-5 16 392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13.939"/>
    </inkml:context>
    <inkml:brush xml:id="br0">
      <inkml:brushProperty name="width" value="0.035" units="cm"/>
      <inkml:brushProperty name="height" value="0.035" units="cm"/>
    </inkml:brush>
  </inkml:definitions>
  <inkml:trace contextRef="#ctx0" brushRef="#br0">1 0 12056 0 0,'4'4'114'0'0,"31"38"28"0"0,-6-6 132 0 0,1-1 0 0 0,49 45 0 0 0,87 65 2253 0 0,-162-142-2571 0 0,0 1-1 0 0,-1 0 1 0 0,0 0 0 0 0,0 1 0 0 0,0-1-1 0 0,0 0 1 0 0,-1 1 0 0 0,0 0-1 0 0,0 0 1 0 0,0-1 0 0 0,2 10 0 0 0,-1-2-1281 0 0,1-3-8544 0 0</inkml:trace>
  <inkml:trace contextRef="#ctx0" brushRef="#br0" timeOffset="1">176 515 11952 0 0,'0'0'0'0'0,"10"-12"-40"0"0,1 5 40 0 0,51-36 0 0 0,-37 27 72 0 0,70-43 8 0 0,-60 27-80 0 0,-5 4 0 0 0,-7 5 72 0 0,-5 2 0 0 0,-3 2 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14.287"/>
    </inkml:context>
    <inkml:brush xml:id="br0">
      <inkml:brushProperty name="width" value="0.035" units="cm"/>
      <inkml:brushProperty name="height" value="0.035" units="cm"/>
    </inkml:brush>
  </inkml:definitions>
  <inkml:trace contextRef="#ctx0" brushRef="#br0">0 374 14064 0 0,'4'14'188'0'0,"0"7"19"0"0,-3-11-63 0 0,1 0 0 0 0,1 0-1 0 0,4 13 1 0 0,5 0 394 0 0,0-1-1 0 0,27 36 0 0 0,-32-48-476 0 0,-1-2 0 0 0,1 1-1 0 0,1-1 1 0 0,0 0 0 0 0,11 9-1 0 0,-7-7 1 0 0,-8-7-40 0 0,-1 0 0 0 0,1 0 0 0 0,0 0 0 0 0,0 0 0 0 0,0-1 0 0 0,0 1-1 0 0,0-1 1 0 0,1 0 0 0 0,-1-1 0 0 0,1 1 0 0 0,-1-1 0 0 0,1 0 0 0 0,5 1 0 0 0,3 1 28 0 0,-10-2-32 0 0,1 0-1 0 0,-1-1 1 0 0,1 1 0 0 0,-1-1-1 0 0,1 1 1 0 0,0-1 0 0 0,3 0-1 0 0,-2 0 3 0 0,-2 0-1 0 0,-15-19-10 0 0,-15-24-8 0 0,-73-120-16 0 0,55 72 2 0 0,15 25 19 0 0,3-4 112 0 0,27 68-79 0 0,1-1 0 0 0,-1 1 0 0 0,1 0 0 0 0,0-1 0 0 0,0 1-1 0 0,0 0 1 0 0,0 0 0 0 0,0-1 0 0 0,0 1 0 0 0,1 0-1 0 0,-1 0 1 0 0,1 1 0 0 0,-1-1 0 0 0,4-2 0 0 0,-4 2-26 0 0,3-3 30 0 0,-1 0-1 0 0,1 0 1 0 0,0 0-1 0 0,1 0 1 0 0,-1 1 0 0 0,10-8-1 0 0,31-26 139 0 0,-35 28-152 0 0,15-14 24 0 0,54-42 0 0 0,-65 60 207 0 0,-14 6-319 0 0,0 0 1 0 0,1 0-1 0 0,-1 0 1 0 0,0 0-1 0 0,0 0 1 0 0,1 0-1 0 0,-1 0 1 0 0,0 0-1 0 0,0 0 1 0 0,0 0 0 0 0,1 0-1 0 0,-1 0 1 0 0,0 1-1 0 0,0-1 1 0 0,1 0-1 0 0,-1 0 1 0 0,0 0-1 0 0,0 0 1 0 0,0 0-1 0 0,1 0 1 0 0,-1 0-1 0 0,0 1 1 0 0,0-1-1 0 0,0 0 1 0 0,0 0-1 0 0,1 0 1 0 0,-1 1 0 0 0,0-1-1 0 0,0 0 1 0 0,0 0-1 0 0,0 0 1 0 0,0 1-1 0 0,0-1 1 0 0,0 0-1 0 0,0 0 1 0 0,0 0-1 0 0,1 1 1 0 0,-1-1-1 0 0,0 0 1 0 0,0 0-1 0 0,0 1 1 0 0,0-1-1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5T19:44:14.665"/>
    </inkml:context>
    <inkml:brush xml:id="br0">
      <inkml:brushProperty name="width" value="0.035" units="cm"/>
      <inkml:brushProperty name="height" value="0.035" units="cm"/>
    </inkml:brush>
  </inkml:definitions>
  <inkml:trace contextRef="#ctx0" brushRef="#br0">0 192 13968 0 0,'0'0'0'0'0,"23"-16"56"0"0,-7 5 16 0 0,-1 0 0 0 0,30-14 0 0 0,1-5 80 0 0,-6 4 16 0 0,-4 6-16 0 0,-10 2 8 0 0,-5 8-160 0 0,-5 3 0 0 0,-5 2 0 0 0,1-1 0 0 0,1 0-224 0 0,0 6 8 0 0</inkml:trace>
  <inkml:trace contextRef="#ctx0" brushRef="#br0" timeOffset="1">264 310 10152 0 0,'0'0'4064'0'0,"36"-10"-3544"0"0,-23 1-304 0 0,37-46 0 0 0,-34 29-216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43727074"/>
      </p:ext>
    </p:extLst>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2771084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1938194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874693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3264146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2930869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3283701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3863138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1354758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1844335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3975671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301471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3123370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3425314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2751024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851548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3753565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1080169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279407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3646715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4041522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1169770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1020165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13d9a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solidFill>
                <a:srgbClr val="3C4043"/>
              </a:solidFill>
              <a:highlight>
                <a:srgbClr val="FFFFFF"/>
              </a:highlight>
            </a:endParaRPr>
          </a:p>
        </p:txBody>
      </p:sp>
    </p:spTree>
    <p:extLst>
      <p:ext uri="{BB962C8B-B14F-4D97-AF65-F5344CB8AC3E}">
        <p14:creationId xmlns:p14="http://schemas.microsoft.com/office/powerpoint/2010/main" val="1557925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423902" y="38747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3" name="Google Shape;13;p3"/>
          <p:cNvSpPr txBox="1">
            <a:spLocks noGrp="1"/>
          </p:cNvSpPr>
          <p:nvPr>
            <p:ph type="subTitle" idx="1"/>
          </p:nvPr>
        </p:nvSpPr>
        <p:spPr>
          <a:xfrm>
            <a:off x="3423900" y="80252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2023007" y="654113"/>
            <a:ext cx="17391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a:spLocks noGrp="1"/>
          </p:cNvSpPr>
          <p:nvPr>
            <p:ph type="ctrTitle" idx="3"/>
          </p:nvPr>
        </p:nvSpPr>
        <p:spPr>
          <a:xfrm>
            <a:off x="3425264" y="1224286"/>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6" name="Google Shape;16;p3"/>
          <p:cNvSpPr txBox="1">
            <a:spLocks noGrp="1"/>
          </p:cNvSpPr>
          <p:nvPr>
            <p:ph type="subTitle" idx="4"/>
          </p:nvPr>
        </p:nvSpPr>
        <p:spPr>
          <a:xfrm>
            <a:off x="3425259" y="1638859"/>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 name="Google Shape;17;p3"/>
          <p:cNvSpPr txBox="1">
            <a:spLocks noGrp="1"/>
          </p:cNvSpPr>
          <p:nvPr>
            <p:ph type="title" idx="5" hasCustomPrompt="1"/>
          </p:nvPr>
        </p:nvSpPr>
        <p:spPr>
          <a:xfrm>
            <a:off x="2023007" y="1488788"/>
            <a:ext cx="1615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ctrTitle" idx="6"/>
          </p:nvPr>
        </p:nvSpPr>
        <p:spPr>
          <a:xfrm>
            <a:off x="3427999" y="206109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9" name="Google Shape;19;p3"/>
          <p:cNvSpPr txBox="1">
            <a:spLocks noGrp="1"/>
          </p:cNvSpPr>
          <p:nvPr>
            <p:ph type="subTitle" idx="7"/>
          </p:nvPr>
        </p:nvSpPr>
        <p:spPr>
          <a:xfrm>
            <a:off x="3427997" y="2475197"/>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 name="Google Shape;20;p3"/>
          <p:cNvSpPr txBox="1">
            <a:spLocks noGrp="1"/>
          </p:cNvSpPr>
          <p:nvPr>
            <p:ph type="title" idx="8" hasCustomPrompt="1"/>
          </p:nvPr>
        </p:nvSpPr>
        <p:spPr>
          <a:xfrm>
            <a:off x="2023007" y="232346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rot="5400000">
            <a:off x="6601629"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2" name="Google Shape;22;p3"/>
          <p:cNvSpPr txBox="1">
            <a:spLocks noGrp="1"/>
          </p:cNvSpPr>
          <p:nvPr>
            <p:ph type="ctrTitle" idx="13"/>
          </p:nvPr>
        </p:nvSpPr>
        <p:spPr>
          <a:xfrm>
            <a:off x="3427999" y="2897911"/>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3"/>
          <p:cNvSpPr txBox="1">
            <a:spLocks noGrp="1"/>
          </p:cNvSpPr>
          <p:nvPr>
            <p:ph type="subTitle" idx="14"/>
          </p:nvPr>
        </p:nvSpPr>
        <p:spPr>
          <a:xfrm>
            <a:off x="3427997" y="3311534"/>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5" hasCustomPrompt="1"/>
          </p:nvPr>
        </p:nvSpPr>
        <p:spPr>
          <a:xfrm>
            <a:off x="2023007" y="3158138"/>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6"/>
          </p:nvPr>
        </p:nvSpPr>
        <p:spPr>
          <a:xfrm>
            <a:off x="3427999" y="373472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3"/>
          <p:cNvSpPr txBox="1">
            <a:spLocks noGrp="1"/>
          </p:cNvSpPr>
          <p:nvPr>
            <p:ph type="subTitle" idx="17"/>
          </p:nvPr>
        </p:nvSpPr>
        <p:spPr>
          <a:xfrm>
            <a:off x="3427997" y="4147872"/>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3"/>
          <p:cNvSpPr txBox="1">
            <a:spLocks noGrp="1"/>
          </p:cNvSpPr>
          <p:nvPr>
            <p:ph type="title" idx="18" hasCustomPrompt="1"/>
          </p:nvPr>
        </p:nvSpPr>
        <p:spPr>
          <a:xfrm>
            <a:off x="2023007" y="399281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marL="914400" lvl="1"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marL="1371600" lvl="2"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marL="1828800" lvl="3"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marL="2286000" lvl="4"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marL="2743200" lvl="5"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marL="3200400" lvl="6"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marL="3657600" lvl="7"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marL="4114800" lvl="8" indent="-304800" rtl="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8.png"/><Relationship Id="rId13" Type="http://schemas.openxmlformats.org/officeDocument/2006/relationships/image" Target="../media/image213.png"/><Relationship Id="rId18" Type="http://schemas.openxmlformats.org/officeDocument/2006/relationships/image" Target="../media/image218.png"/><Relationship Id="rId3" Type="http://schemas.openxmlformats.org/officeDocument/2006/relationships/image" Target="../media/image1.png"/><Relationship Id="rId21" Type="http://schemas.openxmlformats.org/officeDocument/2006/relationships/image" Target="../media/image2210.png"/><Relationship Id="rId7" Type="http://schemas.openxmlformats.org/officeDocument/2006/relationships/image" Target="../media/image207.png"/><Relationship Id="rId12" Type="http://schemas.openxmlformats.org/officeDocument/2006/relationships/image" Target="../media/image212.png"/><Relationship Id="rId17" Type="http://schemas.openxmlformats.org/officeDocument/2006/relationships/image" Target="../media/image2170.png"/><Relationship Id="rId2" Type="http://schemas.openxmlformats.org/officeDocument/2006/relationships/notesSlide" Target="../notesSlides/notesSlide10.xml"/><Relationship Id="rId16" Type="http://schemas.openxmlformats.org/officeDocument/2006/relationships/image" Target="../media/image216.png"/><Relationship Id="rId20" Type="http://schemas.openxmlformats.org/officeDocument/2006/relationships/image" Target="../media/image2200.png"/><Relationship Id="rId1" Type="http://schemas.openxmlformats.org/officeDocument/2006/relationships/slideLayout" Target="../slideLayouts/slideLayout1.xml"/><Relationship Id="rId6" Type="http://schemas.openxmlformats.org/officeDocument/2006/relationships/image" Target="../media/image206.png"/><Relationship Id="rId11" Type="http://schemas.openxmlformats.org/officeDocument/2006/relationships/image" Target="../media/image211.png"/><Relationship Id="rId5" Type="http://schemas.openxmlformats.org/officeDocument/2006/relationships/image" Target="../media/image205.png"/><Relationship Id="rId15" Type="http://schemas.openxmlformats.org/officeDocument/2006/relationships/image" Target="../media/image215.png"/><Relationship Id="rId10" Type="http://schemas.openxmlformats.org/officeDocument/2006/relationships/image" Target="../media/image210.png"/><Relationship Id="rId19" Type="http://schemas.openxmlformats.org/officeDocument/2006/relationships/image" Target="../media/image2190.png"/><Relationship Id="rId4" Type="http://schemas.openxmlformats.org/officeDocument/2006/relationships/image" Target="../media/image204.png"/><Relationship Id="rId9" Type="http://schemas.openxmlformats.org/officeDocument/2006/relationships/image" Target="../media/image209.png"/><Relationship Id="rId14" Type="http://schemas.openxmlformats.org/officeDocument/2006/relationships/image" Target="../media/image214.png"/></Relationships>
</file>

<file path=ppt/slides/_rels/slide11.xml.rels><?xml version="1.0" encoding="UTF-8" standalone="yes"?>
<Relationships xmlns="http://schemas.openxmlformats.org/package/2006/relationships"><Relationship Id="rId8" Type="http://schemas.openxmlformats.org/officeDocument/2006/relationships/image" Target="../media/image1311.png"/><Relationship Id="rId13" Type="http://schemas.openxmlformats.org/officeDocument/2006/relationships/image" Target="../media/image182.png"/><Relationship Id="rId18" Type="http://schemas.openxmlformats.org/officeDocument/2006/relationships/image" Target="../media/image230.png"/><Relationship Id="rId3" Type="http://schemas.openxmlformats.org/officeDocument/2006/relationships/image" Target="../media/image1.png"/><Relationship Id="rId21" Type="http://schemas.openxmlformats.org/officeDocument/2006/relationships/image" Target="../media/image264.png"/><Relationship Id="rId7" Type="http://schemas.openxmlformats.org/officeDocument/2006/relationships/image" Target="../media/image1210.png"/><Relationship Id="rId12" Type="http://schemas.openxmlformats.org/officeDocument/2006/relationships/image" Target="../media/image174.png"/><Relationship Id="rId17" Type="http://schemas.openxmlformats.org/officeDocument/2006/relationships/image" Target="../media/image220.png"/><Relationship Id="rId2" Type="http://schemas.openxmlformats.org/officeDocument/2006/relationships/notesSlide" Target="../notesSlides/notesSlide11.xml"/><Relationship Id="rId16" Type="http://schemas.openxmlformats.org/officeDocument/2006/relationships/image" Target="../media/image219.png"/><Relationship Id="rId20" Type="http://schemas.openxmlformats.org/officeDocument/2006/relationships/image" Target="../media/image250.png"/><Relationship Id="rId1" Type="http://schemas.openxmlformats.org/officeDocument/2006/relationships/slideLayout" Target="../slideLayouts/slideLayout1.xml"/><Relationship Id="rId6" Type="http://schemas.openxmlformats.org/officeDocument/2006/relationships/image" Target="../media/image910.png"/><Relationship Id="rId11" Type="http://schemas.openxmlformats.org/officeDocument/2006/relationships/image" Target="../media/image1610.png"/><Relationship Id="rId24" Type="http://schemas.openxmlformats.org/officeDocument/2006/relationships/image" Target="../media/image242.png"/><Relationship Id="rId5" Type="http://schemas.openxmlformats.org/officeDocument/2006/relationships/image" Target="../media/image810.png"/><Relationship Id="rId15" Type="http://schemas.openxmlformats.org/officeDocument/2006/relationships/image" Target="../media/image2010.png"/><Relationship Id="rId23" Type="http://schemas.openxmlformats.org/officeDocument/2006/relationships/image" Target="../media/image288.png"/><Relationship Id="rId10" Type="http://schemas.openxmlformats.org/officeDocument/2006/relationships/image" Target="../media/image1510.png"/><Relationship Id="rId19" Type="http://schemas.openxmlformats.org/officeDocument/2006/relationships/image" Target="../media/image240.png"/><Relationship Id="rId4" Type="http://schemas.openxmlformats.org/officeDocument/2006/relationships/image" Target="../media/image2220.png"/><Relationship Id="rId9" Type="http://schemas.openxmlformats.org/officeDocument/2006/relationships/image" Target="../media/image1411.png"/><Relationship Id="rId14" Type="http://schemas.openxmlformats.org/officeDocument/2006/relationships/image" Target="../media/image1910.png"/><Relationship Id="rId22" Type="http://schemas.openxmlformats.org/officeDocument/2006/relationships/image" Target="../media/image270.png"/></Relationships>
</file>

<file path=ppt/slides/_rels/slide12.xml.rels><?xml version="1.0" encoding="UTF-8" standalone="yes"?>
<Relationships xmlns="http://schemas.openxmlformats.org/package/2006/relationships"><Relationship Id="rId8" Type="http://schemas.openxmlformats.org/officeDocument/2006/relationships/image" Target="../media/image247.png"/><Relationship Id="rId13" Type="http://schemas.openxmlformats.org/officeDocument/2006/relationships/image" Target="../media/image252.png"/><Relationship Id="rId18" Type="http://schemas.openxmlformats.org/officeDocument/2006/relationships/image" Target="../media/image2570.png"/><Relationship Id="rId3" Type="http://schemas.openxmlformats.org/officeDocument/2006/relationships/image" Target="../media/image1.png"/><Relationship Id="rId7" Type="http://schemas.openxmlformats.org/officeDocument/2006/relationships/image" Target="../media/image246.png"/><Relationship Id="rId12" Type="http://schemas.openxmlformats.org/officeDocument/2006/relationships/image" Target="../media/image312.png"/><Relationship Id="rId17" Type="http://schemas.openxmlformats.org/officeDocument/2006/relationships/image" Target="../media/image256.png"/><Relationship Id="rId2" Type="http://schemas.openxmlformats.org/officeDocument/2006/relationships/notesSlide" Target="../notesSlides/notesSlide12.xml"/><Relationship Id="rId16" Type="http://schemas.openxmlformats.org/officeDocument/2006/relationships/image" Target="../media/image2910.png"/><Relationship Id="rId20" Type="http://schemas.openxmlformats.org/officeDocument/2006/relationships/image" Target="../media/image259.png"/><Relationship Id="rId1" Type="http://schemas.openxmlformats.org/officeDocument/2006/relationships/slideLayout" Target="../slideLayouts/slideLayout1.xml"/><Relationship Id="rId6" Type="http://schemas.openxmlformats.org/officeDocument/2006/relationships/image" Target="../media/image245.png"/><Relationship Id="rId11" Type="http://schemas.openxmlformats.org/officeDocument/2006/relationships/image" Target="../media/image203.png"/><Relationship Id="rId5" Type="http://schemas.openxmlformats.org/officeDocument/2006/relationships/image" Target="../media/image244.png"/><Relationship Id="rId15" Type="http://schemas.openxmlformats.org/officeDocument/2006/relationships/image" Target="../media/image254.png"/><Relationship Id="rId10" Type="http://schemas.openxmlformats.org/officeDocument/2006/relationships/image" Target="../media/image249.png"/><Relationship Id="rId19" Type="http://schemas.openxmlformats.org/officeDocument/2006/relationships/image" Target="../media/image258.png"/><Relationship Id="rId4" Type="http://schemas.openxmlformats.org/officeDocument/2006/relationships/image" Target="../media/image243.png"/><Relationship Id="rId9" Type="http://schemas.openxmlformats.org/officeDocument/2006/relationships/image" Target="../media/image248.png"/><Relationship Id="rId14" Type="http://schemas.openxmlformats.org/officeDocument/2006/relationships/image" Target="../media/image2530.png"/></Relationships>
</file>

<file path=ppt/slides/_rels/slide13.xml.rels><?xml version="1.0" encoding="UTF-8" standalone="yes"?>
<Relationships xmlns="http://schemas.openxmlformats.org/package/2006/relationships"><Relationship Id="rId8" Type="http://schemas.openxmlformats.org/officeDocument/2006/relationships/image" Target="../media/image262.png"/><Relationship Id="rId18" Type="http://schemas.openxmlformats.org/officeDocument/2006/relationships/image" Target="../media/image259.png"/><Relationship Id="rId3" Type="http://schemas.openxmlformats.org/officeDocument/2006/relationships/image" Target="../media/image1.png"/><Relationship Id="rId21" Type="http://schemas.openxmlformats.org/officeDocument/2006/relationships/image" Target="../media/image267.png"/><Relationship Id="rId7" Type="http://schemas.openxmlformats.org/officeDocument/2006/relationships/image" Target="../media/image261.png"/><Relationship Id="rId17" Type="http://schemas.openxmlformats.org/officeDocument/2006/relationships/image" Target="../media/image2640.png"/><Relationship Id="rId2" Type="http://schemas.openxmlformats.org/officeDocument/2006/relationships/notesSlide" Target="../notesSlides/notesSlide13.xml"/><Relationship Id="rId16" Type="http://schemas.openxmlformats.org/officeDocument/2006/relationships/image" Target="../media/image256.png"/><Relationship Id="rId20" Type="http://schemas.openxmlformats.org/officeDocument/2006/relationships/image" Target="../media/image266.png"/><Relationship Id="rId1" Type="http://schemas.openxmlformats.org/officeDocument/2006/relationships/slideLayout" Target="../slideLayouts/slideLayout1.xml"/><Relationship Id="rId6" Type="http://schemas.openxmlformats.org/officeDocument/2006/relationships/image" Target="../media/image244.png"/><Relationship Id="rId11" Type="http://schemas.openxmlformats.org/officeDocument/2006/relationships/image" Target="../media/image249.png"/><Relationship Id="rId24" Type="http://schemas.openxmlformats.org/officeDocument/2006/relationships/image" Target="../media/image312.png"/><Relationship Id="rId5" Type="http://schemas.openxmlformats.org/officeDocument/2006/relationships/image" Target="../media/image243.png"/><Relationship Id="rId15" Type="http://schemas.openxmlformats.org/officeDocument/2006/relationships/image" Target="../media/image320.png"/><Relationship Id="rId23" Type="http://schemas.openxmlformats.org/officeDocument/2006/relationships/image" Target="../media/image203.png"/><Relationship Id="rId10" Type="http://schemas.openxmlformats.org/officeDocument/2006/relationships/image" Target="../media/image248.png"/><Relationship Id="rId19" Type="http://schemas.openxmlformats.org/officeDocument/2006/relationships/image" Target="../media/image265.png"/><Relationship Id="rId4" Type="http://schemas.openxmlformats.org/officeDocument/2006/relationships/image" Target="../media/image260.png"/><Relationship Id="rId9" Type="http://schemas.openxmlformats.org/officeDocument/2006/relationships/image" Target="../media/image263.png"/><Relationship Id="rId14" Type="http://schemas.openxmlformats.org/officeDocument/2006/relationships/image" Target="../media/image2530.png"/><Relationship Id="rId22" Type="http://schemas.openxmlformats.org/officeDocument/2006/relationships/image" Target="../media/image268.png"/></Relationships>
</file>

<file path=ppt/slides/_rels/slide14.xml.rels><?xml version="1.0" encoding="UTF-8" standalone="yes"?>
<Relationships xmlns="http://schemas.openxmlformats.org/package/2006/relationships"><Relationship Id="rId8" Type="http://schemas.openxmlformats.org/officeDocument/2006/relationships/image" Target="../media/image262.png"/><Relationship Id="rId18" Type="http://schemas.openxmlformats.org/officeDocument/2006/relationships/image" Target="../media/image259.png"/><Relationship Id="rId3" Type="http://schemas.openxmlformats.org/officeDocument/2006/relationships/image" Target="../media/image1.png"/><Relationship Id="rId21" Type="http://schemas.openxmlformats.org/officeDocument/2006/relationships/image" Target="../media/image272.png"/><Relationship Id="rId7" Type="http://schemas.openxmlformats.org/officeDocument/2006/relationships/image" Target="../media/image261.png"/><Relationship Id="rId17" Type="http://schemas.openxmlformats.org/officeDocument/2006/relationships/image" Target="../media/image2640.png"/><Relationship Id="rId2" Type="http://schemas.openxmlformats.org/officeDocument/2006/relationships/notesSlide" Target="../notesSlides/notesSlide14.xml"/><Relationship Id="rId16" Type="http://schemas.openxmlformats.org/officeDocument/2006/relationships/image" Target="../media/image256.png"/><Relationship Id="rId20" Type="http://schemas.openxmlformats.org/officeDocument/2006/relationships/image" Target="../media/image268.png"/><Relationship Id="rId1" Type="http://schemas.openxmlformats.org/officeDocument/2006/relationships/slideLayout" Target="../slideLayouts/slideLayout1.xml"/><Relationship Id="rId6" Type="http://schemas.openxmlformats.org/officeDocument/2006/relationships/image" Target="../media/image244.png"/><Relationship Id="rId11" Type="http://schemas.openxmlformats.org/officeDocument/2006/relationships/image" Target="../media/image249.png"/><Relationship Id="rId5" Type="http://schemas.openxmlformats.org/officeDocument/2006/relationships/image" Target="../media/image243.png"/><Relationship Id="rId15" Type="http://schemas.openxmlformats.org/officeDocument/2006/relationships/image" Target="../media/image330.png"/><Relationship Id="rId23" Type="http://schemas.openxmlformats.org/officeDocument/2006/relationships/image" Target="../media/image312.png"/><Relationship Id="rId10" Type="http://schemas.openxmlformats.org/officeDocument/2006/relationships/image" Target="../media/image248.png"/><Relationship Id="rId19" Type="http://schemas.openxmlformats.org/officeDocument/2006/relationships/image" Target="../media/image267.png"/><Relationship Id="rId4" Type="http://schemas.openxmlformats.org/officeDocument/2006/relationships/image" Target="../media/image269.png"/><Relationship Id="rId9" Type="http://schemas.openxmlformats.org/officeDocument/2006/relationships/image" Target="../media/image263.png"/><Relationship Id="rId14" Type="http://schemas.openxmlformats.org/officeDocument/2006/relationships/image" Target="../media/image2530.png"/><Relationship Id="rId22" Type="http://schemas.openxmlformats.org/officeDocument/2006/relationships/image" Target="../media/image203.png"/></Relationships>
</file>

<file path=ppt/slides/_rels/slide15.xml.rels><?xml version="1.0" encoding="UTF-8" standalone="yes"?>
<Relationships xmlns="http://schemas.openxmlformats.org/package/2006/relationships"><Relationship Id="rId13" Type="http://schemas.openxmlformats.org/officeDocument/2006/relationships/image" Target="../media/image281.png"/><Relationship Id="rId18" Type="http://schemas.openxmlformats.org/officeDocument/2006/relationships/image" Target="../media/image411.png"/><Relationship Id="rId3" Type="http://schemas.openxmlformats.org/officeDocument/2006/relationships/image" Target="../media/image1.png"/><Relationship Id="rId7" Type="http://schemas.openxmlformats.org/officeDocument/2006/relationships/image" Target="../media/image276.png"/><Relationship Id="rId12" Type="http://schemas.openxmlformats.org/officeDocument/2006/relationships/image" Target="../media/image261.png"/><Relationship Id="rId17" Type="http://schemas.openxmlformats.org/officeDocument/2006/relationships/image" Target="../media/image284.png"/><Relationship Id="rId2" Type="http://schemas.openxmlformats.org/officeDocument/2006/relationships/notesSlide" Target="../notesSlides/notesSlide15.xml"/><Relationship Id="rId16" Type="http://schemas.openxmlformats.org/officeDocument/2006/relationships/image" Target="../media/image283.png"/><Relationship Id="rId1" Type="http://schemas.openxmlformats.org/officeDocument/2006/relationships/slideLayout" Target="../slideLayouts/slideLayout1.xml"/><Relationship Id="rId6" Type="http://schemas.openxmlformats.org/officeDocument/2006/relationships/image" Target="../media/image275.png"/><Relationship Id="rId11" Type="http://schemas.openxmlformats.org/officeDocument/2006/relationships/image" Target="../media/image280.png"/><Relationship Id="rId5" Type="http://schemas.openxmlformats.org/officeDocument/2006/relationships/image" Target="../media/image274.png"/><Relationship Id="rId15" Type="http://schemas.openxmlformats.org/officeDocument/2006/relationships/image" Target="../media/image268.png"/><Relationship Id="rId19" Type="http://schemas.openxmlformats.org/officeDocument/2006/relationships/image" Target="../media/image1200.png"/><Relationship Id="rId4" Type="http://schemas.openxmlformats.org/officeDocument/2006/relationships/image" Target="../media/image273.png"/><Relationship Id="rId9" Type="http://schemas.openxmlformats.org/officeDocument/2006/relationships/image" Target="../media/image278.png"/><Relationship Id="rId14" Type="http://schemas.openxmlformats.org/officeDocument/2006/relationships/image" Target="../media/image282.png"/></Relationships>
</file>

<file path=ppt/slides/_rels/slide16.xml.rels><?xml version="1.0" encoding="UTF-8" standalone="yes"?>
<Relationships xmlns="http://schemas.openxmlformats.org/package/2006/relationships"><Relationship Id="rId8" Type="http://schemas.openxmlformats.org/officeDocument/2006/relationships/image" Target="../media/image276.png"/><Relationship Id="rId13" Type="http://schemas.openxmlformats.org/officeDocument/2006/relationships/image" Target="../media/image261.png"/><Relationship Id="rId18" Type="http://schemas.openxmlformats.org/officeDocument/2006/relationships/image" Target="../media/image284.png"/><Relationship Id="rId3" Type="http://schemas.openxmlformats.org/officeDocument/2006/relationships/image" Target="../media/image1.png"/><Relationship Id="rId21" Type="http://schemas.openxmlformats.org/officeDocument/2006/relationships/image" Target="../media/image1410.png"/><Relationship Id="rId7" Type="http://schemas.openxmlformats.org/officeDocument/2006/relationships/image" Target="../media/image275.png"/><Relationship Id="rId12" Type="http://schemas.openxmlformats.org/officeDocument/2006/relationships/image" Target="../media/image280.png"/><Relationship Id="rId17" Type="http://schemas.openxmlformats.org/officeDocument/2006/relationships/image" Target="../media/image283.png"/><Relationship Id="rId2" Type="http://schemas.openxmlformats.org/officeDocument/2006/relationships/notesSlide" Target="../notesSlides/notesSlide16.xml"/><Relationship Id="rId16" Type="http://schemas.openxmlformats.org/officeDocument/2006/relationships/image" Target="../media/image268.png"/><Relationship Id="rId20" Type="http://schemas.openxmlformats.org/officeDocument/2006/relationships/image" Target="../media/image1301.png"/><Relationship Id="rId1" Type="http://schemas.openxmlformats.org/officeDocument/2006/relationships/slideLayout" Target="../slideLayouts/slideLayout1.xml"/><Relationship Id="rId6" Type="http://schemas.openxmlformats.org/officeDocument/2006/relationships/image" Target="../media/image274.png"/><Relationship Id="rId5" Type="http://schemas.openxmlformats.org/officeDocument/2006/relationships/image" Target="../media/image286.png"/><Relationship Id="rId15" Type="http://schemas.openxmlformats.org/officeDocument/2006/relationships/image" Target="../media/image282.png"/><Relationship Id="rId10" Type="http://schemas.openxmlformats.org/officeDocument/2006/relationships/image" Target="../media/image278.png"/><Relationship Id="rId19" Type="http://schemas.openxmlformats.org/officeDocument/2006/relationships/image" Target="../media/image287.png"/><Relationship Id="rId4" Type="http://schemas.openxmlformats.org/officeDocument/2006/relationships/image" Target="../media/image285.png"/><Relationship Id="rId14" Type="http://schemas.openxmlformats.org/officeDocument/2006/relationships/image" Target="../media/image28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92.png"/><Relationship Id="rId13" Type="http://schemas.openxmlformats.org/officeDocument/2006/relationships/image" Target="../media/image297.png"/><Relationship Id="rId3" Type="http://schemas.openxmlformats.org/officeDocument/2006/relationships/image" Target="../media/image1.png"/><Relationship Id="rId7" Type="http://schemas.openxmlformats.org/officeDocument/2006/relationships/image" Target="../media/image291.png"/><Relationship Id="rId12" Type="http://schemas.openxmlformats.org/officeDocument/2006/relationships/image" Target="../media/image29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90.png"/><Relationship Id="rId11" Type="http://schemas.openxmlformats.org/officeDocument/2006/relationships/image" Target="../media/image295.png"/><Relationship Id="rId5" Type="http://schemas.openxmlformats.org/officeDocument/2006/relationships/image" Target="../media/image289.png"/><Relationship Id="rId10" Type="http://schemas.openxmlformats.org/officeDocument/2006/relationships/image" Target="../media/image294.png"/><Relationship Id="rId4" Type="http://schemas.openxmlformats.org/officeDocument/2006/relationships/image" Target="../media/image340.png"/><Relationship Id="rId9" Type="http://schemas.openxmlformats.org/officeDocument/2006/relationships/image" Target="../media/image293.png"/><Relationship Id="rId14" Type="http://schemas.openxmlformats.org/officeDocument/2006/relationships/image" Target="../media/image298.png"/></Relationships>
</file>

<file path=ppt/slides/_rels/slide19.xml.rels><?xml version="1.0" encoding="UTF-8" standalone="yes"?>
<Relationships xmlns="http://schemas.openxmlformats.org/package/2006/relationships"><Relationship Id="rId8" Type="http://schemas.openxmlformats.org/officeDocument/2006/relationships/image" Target="../media/image292.png"/><Relationship Id="rId13" Type="http://schemas.openxmlformats.org/officeDocument/2006/relationships/image" Target="../media/image297.png"/><Relationship Id="rId3" Type="http://schemas.openxmlformats.org/officeDocument/2006/relationships/image" Target="../media/image1.png"/><Relationship Id="rId7" Type="http://schemas.openxmlformats.org/officeDocument/2006/relationships/image" Target="../media/image291.png"/><Relationship Id="rId12" Type="http://schemas.openxmlformats.org/officeDocument/2006/relationships/image" Target="../media/image296.png"/><Relationship Id="rId17" Type="http://schemas.openxmlformats.org/officeDocument/2006/relationships/image" Target="../media/image303.png"/><Relationship Id="rId2" Type="http://schemas.openxmlformats.org/officeDocument/2006/relationships/notesSlide" Target="../notesSlides/notesSlide19.xml"/><Relationship Id="rId16" Type="http://schemas.openxmlformats.org/officeDocument/2006/relationships/image" Target="../media/image302.png"/><Relationship Id="rId1" Type="http://schemas.openxmlformats.org/officeDocument/2006/relationships/slideLayout" Target="../slideLayouts/slideLayout1.xml"/><Relationship Id="rId6" Type="http://schemas.openxmlformats.org/officeDocument/2006/relationships/image" Target="../media/image290.png"/><Relationship Id="rId11" Type="http://schemas.openxmlformats.org/officeDocument/2006/relationships/image" Target="../media/image300.png"/><Relationship Id="rId5" Type="http://schemas.openxmlformats.org/officeDocument/2006/relationships/image" Target="../media/image289.png"/><Relationship Id="rId15" Type="http://schemas.openxmlformats.org/officeDocument/2006/relationships/image" Target="../media/image301.png"/><Relationship Id="rId10" Type="http://schemas.openxmlformats.org/officeDocument/2006/relationships/image" Target="../media/image294.png"/><Relationship Id="rId4" Type="http://schemas.openxmlformats.org/officeDocument/2006/relationships/image" Target="../media/image299.png"/><Relationship Id="rId9" Type="http://schemas.openxmlformats.org/officeDocument/2006/relationships/image" Target="../media/image293.png"/><Relationship Id="rId14" Type="http://schemas.openxmlformats.org/officeDocument/2006/relationships/image" Target="../media/image298.png"/></Relationships>
</file>

<file path=ppt/slides/_rels/slide2.xml.rels><?xml version="1.0" encoding="UTF-8" standalone="yes"?>
<Relationships xmlns="http://schemas.openxmlformats.org/package/2006/relationships"><Relationship Id="rId117" Type="http://schemas.openxmlformats.org/officeDocument/2006/relationships/customXml" Target="../ink/ink51.xml"/><Relationship Id="rId21" Type="http://schemas.openxmlformats.org/officeDocument/2006/relationships/customXml" Target="../ink/ink3.xml"/><Relationship Id="rId63" Type="http://schemas.openxmlformats.org/officeDocument/2006/relationships/customXml" Target="../ink/ink24.xml"/><Relationship Id="rId159" Type="http://schemas.openxmlformats.org/officeDocument/2006/relationships/customXml" Target="../ink/ink72.xml"/><Relationship Id="rId170" Type="http://schemas.openxmlformats.org/officeDocument/2006/relationships/image" Target="../media/image86.png"/><Relationship Id="rId226" Type="http://schemas.openxmlformats.org/officeDocument/2006/relationships/customXml" Target="../ink/ink106.xml"/><Relationship Id="rId268" Type="http://schemas.openxmlformats.org/officeDocument/2006/relationships/customXml" Target="../ink/ink127.xml"/><Relationship Id="rId32" Type="http://schemas.openxmlformats.org/officeDocument/2006/relationships/image" Target="../media/image9.png"/><Relationship Id="rId74" Type="http://schemas.openxmlformats.org/officeDocument/2006/relationships/image" Target="../media/image33.png"/><Relationship Id="rId128" Type="http://schemas.openxmlformats.org/officeDocument/2006/relationships/image" Target="../media/image63.png"/><Relationship Id="rId5" Type="http://schemas.openxmlformats.org/officeDocument/2006/relationships/image" Target="../media/image60.png"/><Relationship Id="rId181" Type="http://schemas.openxmlformats.org/officeDocument/2006/relationships/image" Target="../media/image91.png"/><Relationship Id="rId237" Type="http://schemas.openxmlformats.org/officeDocument/2006/relationships/image" Target="../media/image120.png"/><Relationship Id="rId258" Type="http://schemas.openxmlformats.org/officeDocument/2006/relationships/customXml" Target="../ink/ink122.xml"/><Relationship Id="rId22" Type="http://schemas.openxmlformats.org/officeDocument/2006/relationships/image" Target="../media/image4.png"/><Relationship Id="rId43" Type="http://schemas.openxmlformats.org/officeDocument/2006/relationships/customXml" Target="../ink/ink14.xml"/><Relationship Id="rId64" Type="http://schemas.openxmlformats.org/officeDocument/2006/relationships/image" Target="../media/image27.png"/><Relationship Id="rId118" Type="http://schemas.openxmlformats.org/officeDocument/2006/relationships/image" Target="../media/image57.png"/><Relationship Id="rId139" Type="http://schemas.openxmlformats.org/officeDocument/2006/relationships/customXml" Target="../ink/ink62.xml"/><Relationship Id="rId85" Type="http://schemas.openxmlformats.org/officeDocument/2006/relationships/customXml" Target="../ink/ink35.xml"/><Relationship Id="rId150" Type="http://schemas.openxmlformats.org/officeDocument/2006/relationships/image" Target="../media/image75.png"/><Relationship Id="rId171" Type="http://schemas.openxmlformats.org/officeDocument/2006/relationships/customXml" Target="../ink/ink78.xml"/><Relationship Id="rId192" Type="http://schemas.openxmlformats.org/officeDocument/2006/relationships/customXml" Target="../ink/ink89.xml"/><Relationship Id="rId206" Type="http://schemas.openxmlformats.org/officeDocument/2006/relationships/customXml" Target="../ink/ink96.xml"/><Relationship Id="rId227" Type="http://schemas.openxmlformats.org/officeDocument/2006/relationships/image" Target="../media/image115.png"/><Relationship Id="rId248" Type="http://schemas.openxmlformats.org/officeDocument/2006/relationships/customXml" Target="../ink/ink117.xml"/><Relationship Id="rId269" Type="http://schemas.openxmlformats.org/officeDocument/2006/relationships/image" Target="../media/image136.png"/><Relationship Id="rId12" Type="http://schemas.openxmlformats.org/officeDocument/2006/relationships/image" Target="../media/image40.png"/><Relationship Id="rId33" Type="http://schemas.openxmlformats.org/officeDocument/2006/relationships/customXml" Target="../ink/ink9.xml"/><Relationship Id="rId108" Type="http://schemas.openxmlformats.org/officeDocument/2006/relationships/image" Target="../media/image52.png"/><Relationship Id="rId129" Type="http://schemas.openxmlformats.org/officeDocument/2006/relationships/customXml" Target="../ink/ink57.xml"/><Relationship Id="rId54" Type="http://schemas.openxmlformats.org/officeDocument/2006/relationships/image" Target="../media/image22.png"/><Relationship Id="rId75" Type="http://schemas.openxmlformats.org/officeDocument/2006/relationships/customXml" Target="../ink/ink30.xml"/><Relationship Id="rId96" Type="http://schemas.openxmlformats.org/officeDocument/2006/relationships/image" Target="../media/image45.png"/><Relationship Id="rId140" Type="http://schemas.openxmlformats.org/officeDocument/2006/relationships/image" Target="../media/image69.png"/><Relationship Id="rId161" Type="http://schemas.openxmlformats.org/officeDocument/2006/relationships/customXml" Target="../ink/ink73.xml"/><Relationship Id="rId182" Type="http://schemas.openxmlformats.org/officeDocument/2006/relationships/customXml" Target="../ink/ink84.xml"/><Relationship Id="rId217" Type="http://schemas.openxmlformats.org/officeDocument/2006/relationships/image" Target="../media/image110.png"/><Relationship Id="rId6" Type="http://schemas.openxmlformats.org/officeDocument/2006/relationships/image" Target="../media/image70.png"/><Relationship Id="rId238" Type="http://schemas.openxmlformats.org/officeDocument/2006/relationships/customXml" Target="../ink/ink112.xml"/><Relationship Id="rId259" Type="http://schemas.openxmlformats.org/officeDocument/2006/relationships/image" Target="../media/image131.png"/><Relationship Id="rId23" Type="http://schemas.openxmlformats.org/officeDocument/2006/relationships/customXml" Target="../ink/ink4.xml"/><Relationship Id="rId119" Type="http://schemas.openxmlformats.org/officeDocument/2006/relationships/customXml" Target="../ink/ink52.xml"/><Relationship Id="rId270" Type="http://schemas.openxmlformats.org/officeDocument/2006/relationships/customXml" Target="../ink/ink128.xml"/><Relationship Id="rId44" Type="http://schemas.openxmlformats.org/officeDocument/2006/relationships/image" Target="../media/image17.png"/><Relationship Id="rId65" Type="http://schemas.openxmlformats.org/officeDocument/2006/relationships/customXml" Target="../ink/ink25.xml"/><Relationship Id="rId86" Type="http://schemas.openxmlformats.org/officeDocument/2006/relationships/image" Target="../media/image39.png"/><Relationship Id="rId130" Type="http://schemas.openxmlformats.org/officeDocument/2006/relationships/image" Target="../media/image64.png"/><Relationship Id="rId151" Type="http://schemas.openxmlformats.org/officeDocument/2006/relationships/customXml" Target="../ink/ink68.xml"/><Relationship Id="rId172" Type="http://schemas.openxmlformats.org/officeDocument/2006/relationships/customXml" Target="../ink/ink79.xml"/><Relationship Id="rId193" Type="http://schemas.openxmlformats.org/officeDocument/2006/relationships/image" Target="../media/image97.png"/><Relationship Id="rId207" Type="http://schemas.openxmlformats.org/officeDocument/2006/relationships/image" Target="../media/image105.png"/><Relationship Id="rId228" Type="http://schemas.openxmlformats.org/officeDocument/2006/relationships/customXml" Target="../ink/ink107.xml"/><Relationship Id="rId249" Type="http://schemas.openxmlformats.org/officeDocument/2006/relationships/image" Target="../media/image126.png"/><Relationship Id="rId13" Type="http://schemas.openxmlformats.org/officeDocument/2006/relationships/image" Target="../media/image710.png"/><Relationship Id="rId109" Type="http://schemas.openxmlformats.org/officeDocument/2006/relationships/customXml" Target="../ink/ink47.xml"/><Relationship Id="rId260" Type="http://schemas.openxmlformats.org/officeDocument/2006/relationships/customXml" Target="../ink/ink123.xml"/><Relationship Id="rId34" Type="http://schemas.openxmlformats.org/officeDocument/2006/relationships/image" Target="../media/image12.png"/><Relationship Id="rId55" Type="http://schemas.openxmlformats.org/officeDocument/2006/relationships/customXml" Target="../ink/ink20.xml"/><Relationship Id="rId76" Type="http://schemas.openxmlformats.org/officeDocument/2006/relationships/image" Target="../media/image34.png"/><Relationship Id="rId97" Type="http://schemas.openxmlformats.org/officeDocument/2006/relationships/customXml" Target="../ink/ink41.xml"/><Relationship Id="rId120" Type="http://schemas.openxmlformats.org/officeDocument/2006/relationships/image" Target="../media/image58.png"/><Relationship Id="rId141" Type="http://schemas.openxmlformats.org/officeDocument/2006/relationships/customXml" Target="../ink/ink63.xml"/><Relationship Id="rId7" Type="http://schemas.openxmlformats.org/officeDocument/2006/relationships/image" Target="../media/image80.png"/><Relationship Id="rId162" Type="http://schemas.openxmlformats.org/officeDocument/2006/relationships/image" Target="../media/image82.png"/><Relationship Id="rId183" Type="http://schemas.openxmlformats.org/officeDocument/2006/relationships/image" Target="../media/image92.png"/><Relationship Id="rId218" Type="http://schemas.openxmlformats.org/officeDocument/2006/relationships/customXml" Target="../ink/ink102.xml"/><Relationship Id="rId239" Type="http://schemas.openxmlformats.org/officeDocument/2006/relationships/image" Target="../media/image121.png"/><Relationship Id="rId250" Type="http://schemas.openxmlformats.org/officeDocument/2006/relationships/customXml" Target="../ink/ink118.xml"/><Relationship Id="rId271" Type="http://schemas.openxmlformats.org/officeDocument/2006/relationships/image" Target="../media/image137.png"/><Relationship Id="rId24" Type="http://schemas.openxmlformats.org/officeDocument/2006/relationships/image" Target="../media/image5.png"/><Relationship Id="rId45" Type="http://schemas.openxmlformats.org/officeDocument/2006/relationships/customXml" Target="../ink/ink15.xml"/><Relationship Id="rId66" Type="http://schemas.openxmlformats.org/officeDocument/2006/relationships/image" Target="../media/image28.png"/><Relationship Id="rId87" Type="http://schemas.openxmlformats.org/officeDocument/2006/relationships/customXml" Target="../ink/ink36.xml"/><Relationship Id="rId110" Type="http://schemas.openxmlformats.org/officeDocument/2006/relationships/image" Target="../media/image53.png"/><Relationship Id="rId131" Type="http://schemas.openxmlformats.org/officeDocument/2006/relationships/customXml" Target="../ink/ink58.xml"/><Relationship Id="rId152" Type="http://schemas.openxmlformats.org/officeDocument/2006/relationships/image" Target="../media/image76.png"/><Relationship Id="rId173" Type="http://schemas.openxmlformats.org/officeDocument/2006/relationships/image" Target="../media/image87.png"/><Relationship Id="rId194" Type="http://schemas.openxmlformats.org/officeDocument/2006/relationships/customXml" Target="../ink/ink90.xml"/><Relationship Id="rId208" Type="http://schemas.openxmlformats.org/officeDocument/2006/relationships/customXml" Target="../ink/ink97.xml"/><Relationship Id="rId229" Type="http://schemas.openxmlformats.org/officeDocument/2006/relationships/image" Target="../media/image116.png"/><Relationship Id="rId240" Type="http://schemas.openxmlformats.org/officeDocument/2006/relationships/customXml" Target="../ink/ink113.xml"/><Relationship Id="rId261" Type="http://schemas.openxmlformats.org/officeDocument/2006/relationships/image" Target="../media/image132.png"/><Relationship Id="rId14" Type="http://schemas.openxmlformats.org/officeDocument/2006/relationships/image" Target="../media/image1280.png"/><Relationship Id="rId35" Type="http://schemas.openxmlformats.org/officeDocument/2006/relationships/customXml" Target="../ink/ink10.xml"/><Relationship Id="rId56" Type="http://schemas.openxmlformats.org/officeDocument/2006/relationships/image" Target="../media/image23.png"/><Relationship Id="rId77" Type="http://schemas.openxmlformats.org/officeDocument/2006/relationships/customXml" Target="../ink/ink31.xml"/><Relationship Id="rId100" Type="http://schemas.openxmlformats.org/officeDocument/2006/relationships/image" Target="../media/image47.png"/><Relationship Id="rId8" Type="http://schemas.openxmlformats.org/officeDocument/2006/relationships/image" Target="../media/image98.png"/><Relationship Id="rId98" Type="http://schemas.openxmlformats.org/officeDocument/2006/relationships/image" Target="../media/image46.png"/><Relationship Id="rId121" Type="http://schemas.openxmlformats.org/officeDocument/2006/relationships/customXml" Target="../ink/ink53.xml"/><Relationship Id="rId142" Type="http://schemas.openxmlformats.org/officeDocument/2006/relationships/image" Target="../media/image71.png"/><Relationship Id="rId163" Type="http://schemas.openxmlformats.org/officeDocument/2006/relationships/customXml" Target="../ink/ink74.xml"/><Relationship Id="rId184" Type="http://schemas.openxmlformats.org/officeDocument/2006/relationships/customXml" Target="../ink/ink85.xml"/><Relationship Id="rId219" Type="http://schemas.openxmlformats.org/officeDocument/2006/relationships/image" Target="../media/image111.png"/><Relationship Id="rId230" Type="http://schemas.openxmlformats.org/officeDocument/2006/relationships/customXml" Target="../ink/ink108.xml"/><Relationship Id="rId251" Type="http://schemas.openxmlformats.org/officeDocument/2006/relationships/image" Target="../media/image127.png"/><Relationship Id="rId25" Type="http://schemas.openxmlformats.org/officeDocument/2006/relationships/customXml" Target="../ink/ink5.xml"/><Relationship Id="rId46" Type="http://schemas.openxmlformats.org/officeDocument/2006/relationships/image" Target="../media/image18.png"/><Relationship Id="rId67" Type="http://schemas.openxmlformats.org/officeDocument/2006/relationships/customXml" Target="../ink/ink26.xml"/><Relationship Id="rId272" Type="http://schemas.openxmlformats.org/officeDocument/2006/relationships/customXml" Target="../ink/ink129.xml"/><Relationship Id="rId88" Type="http://schemas.openxmlformats.org/officeDocument/2006/relationships/image" Target="../media/image41.png"/><Relationship Id="rId111" Type="http://schemas.openxmlformats.org/officeDocument/2006/relationships/customXml" Target="../ink/ink48.xml"/><Relationship Id="rId132" Type="http://schemas.openxmlformats.org/officeDocument/2006/relationships/image" Target="../media/image65.png"/><Relationship Id="rId153" Type="http://schemas.openxmlformats.org/officeDocument/2006/relationships/customXml" Target="../ink/ink69.xml"/><Relationship Id="rId174" Type="http://schemas.openxmlformats.org/officeDocument/2006/relationships/customXml" Target="../ink/ink80.xml"/><Relationship Id="rId195" Type="http://schemas.openxmlformats.org/officeDocument/2006/relationships/image" Target="../media/image99.png"/><Relationship Id="rId209" Type="http://schemas.openxmlformats.org/officeDocument/2006/relationships/image" Target="../media/image106.png"/><Relationship Id="rId220" Type="http://schemas.openxmlformats.org/officeDocument/2006/relationships/customXml" Target="../ink/ink103.xml"/><Relationship Id="rId241" Type="http://schemas.openxmlformats.org/officeDocument/2006/relationships/image" Target="../media/image122.png"/><Relationship Id="rId15" Type="http://schemas.openxmlformats.org/officeDocument/2006/relationships/image" Target="../media/image1290.png"/><Relationship Id="rId36" Type="http://schemas.openxmlformats.org/officeDocument/2006/relationships/image" Target="../media/image13.png"/><Relationship Id="rId57" Type="http://schemas.openxmlformats.org/officeDocument/2006/relationships/customXml" Target="../ink/ink21.xml"/><Relationship Id="rId262" Type="http://schemas.openxmlformats.org/officeDocument/2006/relationships/customXml" Target="../ink/ink124.xml"/><Relationship Id="rId78" Type="http://schemas.openxmlformats.org/officeDocument/2006/relationships/image" Target="../media/image35.png"/><Relationship Id="rId99" Type="http://schemas.openxmlformats.org/officeDocument/2006/relationships/customXml" Target="../ink/ink42.xml"/><Relationship Id="rId101" Type="http://schemas.openxmlformats.org/officeDocument/2006/relationships/customXml" Target="../ink/ink43.xml"/><Relationship Id="rId122" Type="http://schemas.openxmlformats.org/officeDocument/2006/relationships/image" Target="../media/image59.png"/><Relationship Id="rId143" Type="http://schemas.openxmlformats.org/officeDocument/2006/relationships/customXml" Target="../ink/ink64.xml"/><Relationship Id="rId164" Type="http://schemas.openxmlformats.org/officeDocument/2006/relationships/image" Target="../media/image83.png"/><Relationship Id="rId185" Type="http://schemas.openxmlformats.org/officeDocument/2006/relationships/image" Target="../media/image93.png"/><Relationship Id="rId9" Type="http://schemas.openxmlformats.org/officeDocument/2006/relationships/image" Target="../media/image10.png"/><Relationship Id="rId210" Type="http://schemas.openxmlformats.org/officeDocument/2006/relationships/customXml" Target="../ink/ink98.xml"/><Relationship Id="rId26" Type="http://schemas.openxmlformats.org/officeDocument/2006/relationships/image" Target="../media/image6.png"/><Relationship Id="rId231" Type="http://schemas.openxmlformats.org/officeDocument/2006/relationships/image" Target="../media/image117.png"/><Relationship Id="rId252" Type="http://schemas.openxmlformats.org/officeDocument/2006/relationships/customXml" Target="../ink/ink119.xml"/><Relationship Id="rId273" Type="http://schemas.openxmlformats.org/officeDocument/2006/relationships/customXml" Target="../ink/ink130.xml"/><Relationship Id="rId47" Type="http://schemas.openxmlformats.org/officeDocument/2006/relationships/customXml" Target="../ink/ink16.xml"/><Relationship Id="rId68" Type="http://schemas.openxmlformats.org/officeDocument/2006/relationships/image" Target="../media/image29.png"/><Relationship Id="rId89" Type="http://schemas.openxmlformats.org/officeDocument/2006/relationships/customXml" Target="../ink/ink37.xml"/><Relationship Id="rId112" Type="http://schemas.openxmlformats.org/officeDocument/2006/relationships/image" Target="../media/image54.png"/><Relationship Id="rId133" Type="http://schemas.openxmlformats.org/officeDocument/2006/relationships/customXml" Target="../ink/ink59.xml"/><Relationship Id="rId154" Type="http://schemas.openxmlformats.org/officeDocument/2006/relationships/image" Target="../media/image77.png"/><Relationship Id="rId175" Type="http://schemas.openxmlformats.org/officeDocument/2006/relationships/image" Target="../media/image88.png"/><Relationship Id="rId196" Type="http://schemas.openxmlformats.org/officeDocument/2006/relationships/customXml" Target="../ink/ink91.xml"/><Relationship Id="rId200" Type="http://schemas.openxmlformats.org/officeDocument/2006/relationships/customXml" Target="../ink/ink93.xml"/><Relationship Id="rId16" Type="http://schemas.openxmlformats.org/officeDocument/2006/relationships/image" Target="../media/image1300.png"/><Relationship Id="rId221" Type="http://schemas.openxmlformats.org/officeDocument/2006/relationships/image" Target="../media/image112.png"/><Relationship Id="rId242" Type="http://schemas.openxmlformats.org/officeDocument/2006/relationships/customXml" Target="../ink/ink114.xml"/><Relationship Id="rId263" Type="http://schemas.openxmlformats.org/officeDocument/2006/relationships/image" Target="../media/image133.png"/><Relationship Id="rId37" Type="http://schemas.openxmlformats.org/officeDocument/2006/relationships/customXml" Target="../ink/ink11.xml"/><Relationship Id="rId58" Type="http://schemas.openxmlformats.org/officeDocument/2006/relationships/image" Target="../media/image24.png"/><Relationship Id="rId79" Type="http://schemas.openxmlformats.org/officeDocument/2006/relationships/customXml" Target="../ink/ink32.xml"/><Relationship Id="rId102" Type="http://schemas.openxmlformats.org/officeDocument/2006/relationships/image" Target="../media/image48.png"/><Relationship Id="rId123" Type="http://schemas.openxmlformats.org/officeDocument/2006/relationships/customXml" Target="../ink/ink54.xml"/><Relationship Id="rId144" Type="http://schemas.openxmlformats.org/officeDocument/2006/relationships/image" Target="../media/image72.png"/><Relationship Id="rId90" Type="http://schemas.openxmlformats.org/officeDocument/2006/relationships/image" Target="../media/image42.png"/><Relationship Id="rId165" Type="http://schemas.openxmlformats.org/officeDocument/2006/relationships/customXml" Target="../ink/ink75.xml"/><Relationship Id="rId186" Type="http://schemas.openxmlformats.org/officeDocument/2006/relationships/customXml" Target="../ink/ink86.xml"/><Relationship Id="rId211" Type="http://schemas.openxmlformats.org/officeDocument/2006/relationships/image" Target="../media/image107.png"/><Relationship Id="rId232" Type="http://schemas.openxmlformats.org/officeDocument/2006/relationships/customXml" Target="../ink/ink109.xml"/><Relationship Id="rId253" Type="http://schemas.openxmlformats.org/officeDocument/2006/relationships/image" Target="../media/image128.png"/><Relationship Id="rId274" Type="http://schemas.openxmlformats.org/officeDocument/2006/relationships/image" Target="../media/image138.png"/><Relationship Id="rId27" Type="http://schemas.openxmlformats.org/officeDocument/2006/relationships/customXml" Target="../ink/ink6.xml"/><Relationship Id="rId48" Type="http://schemas.openxmlformats.org/officeDocument/2006/relationships/image" Target="../media/image19.png"/><Relationship Id="rId69" Type="http://schemas.openxmlformats.org/officeDocument/2006/relationships/customXml" Target="../ink/ink27.xml"/><Relationship Id="rId113" Type="http://schemas.openxmlformats.org/officeDocument/2006/relationships/customXml" Target="../ink/ink49.xml"/><Relationship Id="rId134" Type="http://schemas.openxmlformats.org/officeDocument/2006/relationships/image" Target="../media/image66.png"/><Relationship Id="rId80" Type="http://schemas.openxmlformats.org/officeDocument/2006/relationships/image" Target="../media/image36.png"/><Relationship Id="rId155" Type="http://schemas.openxmlformats.org/officeDocument/2006/relationships/customXml" Target="../ink/ink70.xml"/><Relationship Id="rId176" Type="http://schemas.openxmlformats.org/officeDocument/2006/relationships/customXml" Target="../ink/ink81.xml"/><Relationship Id="rId197" Type="http://schemas.openxmlformats.org/officeDocument/2006/relationships/image" Target="../media/image100.png"/><Relationship Id="rId201" Type="http://schemas.openxmlformats.org/officeDocument/2006/relationships/image" Target="../media/image102.png"/><Relationship Id="rId222" Type="http://schemas.openxmlformats.org/officeDocument/2006/relationships/customXml" Target="../ink/ink104.xml"/><Relationship Id="rId243" Type="http://schemas.openxmlformats.org/officeDocument/2006/relationships/image" Target="../media/image123.png"/><Relationship Id="rId264" Type="http://schemas.openxmlformats.org/officeDocument/2006/relationships/customXml" Target="../ink/ink125.xml"/><Relationship Id="rId17" Type="http://schemas.openxmlformats.org/officeDocument/2006/relationships/customXml" Target="../ink/ink1.xml"/><Relationship Id="rId38" Type="http://schemas.openxmlformats.org/officeDocument/2006/relationships/image" Target="../media/image14.png"/><Relationship Id="rId59" Type="http://schemas.openxmlformats.org/officeDocument/2006/relationships/customXml" Target="../ink/ink22.xml"/><Relationship Id="rId103" Type="http://schemas.openxmlformats.org/officeDocument/2006/relationships/customXml" Target="../ink/ink44.xml"/><Relationship Id="rId124" Type="http://schemas.openxmlformats.org/officeDocument/2006/relationships/image" Target="../media/image61.png"/><Relationship Id="rId70" Type="http://schemas.openxmlformats.org/officeDocument/2006/relationships/image" Target="../media/image31.png"/><Relationship Id="rId91" Type="http://schemas.openxmlformats.org/officeDocument/2006/relationships/customXml" Target="../ink/ink38.xml"/><Relationship Id="rId145" Type="http://schemas.openxmlformats.org/officeDocument/2006/relationships/customXml" Target="../ink/ink65.xml"/><Relationship Id="rId166" Type="http://schemas.openxmlformats.org/officeDocument/2006/relationships/image" Target="../media/image84.png"/><Relationship Id="rId187" Type="http://schemas.openxmlformats.org/officeDocument/2006/relationships/image" Target="../media/image94.png"/><Relationship Id="rId1" Type="http://schemas.openxmlformats.org/officeDocument/2006/relationships/slideLayout" Target="../slideLayouts/slideLayout1.xml"/><Relationship Id="rId212" Type="http://schemas.openxmlformats.org/officeDocument/2006/relationships/customXml" Target="../ink/ink99.xml"/><Relationship Id="rId233" Type="http://schemas.openxmlformats.org/officeDocument/2006/relationships/image" Target="../media/image118.png"/><Relationship Id="rId254" Type="http://schemas.openxmlformats.org/officeDocument/2006/relationships/customXml" Target="../ink/ink120.xml"/><Relationship Id="rId28" Type="http://schemas.openxmlformats.org/officeDocument/2006/relationships/image" Target="../media/image7.png"/><Relationship Id="rId49" Type="http://schemas.openxmlformats.org/officeDocument/2006/relationships/customXml" Target="../ink/ink17.xml"/><Relationship Id="rId114" Type="http://schemas.openxmlformats.org/officeDocument/2006/relationships/image" Target="../media/image55.png"/><Relationship Id="rId275" Type="http://schemas.openxmlformats.org/officeDocument/2006/relationships/customXml" Target="../ink/ink131.xml"/><Relationship Id="rId60" Type="http://schemas.openxmlformats.org/officeDocument/2006/relationships/image" Target="../media/image25.png"/><Relationship Id="rId81" Type="http://schemas.openxmlformats.org/officeDocument/2006/relationships/customXml" Target="../ink/ink33.xml"/><Relationship Id="rId135" Type="http://schemas.openxmlformats.org/officeDocument/2006/relationships/customXml" Target="../ink/ink60.xml"/><Relationship Id="rId156" Type="http://schemas.openxmlformats.org/officeDocument/2006/relationships/image" Target="../media/image78.png"/><Relationship Id="rId177" Type="http://schemas.openxmlformats.org/officeDocument/2006/relationships/image" Target="../media/image89.png"/><Relationship Id="rId198" Type="http://schemas.openxmlformats.org/officeDocument/2006/relationships/customXml" Target="../ink/ink92.xml"/><Relationship Id="rId202" Type="http://schemas.openxmlformats.org/officeDocument/2006/relationships/customXml" Target="../ink/ink94.xml"/><Relationship Id="rId223" Type="http://schemas.openxmlformats.org/officeDocument/2006/relationships/image" Target="../media/image113.png"/><Relationship Id="rId244" Type="http://schemas.openxmlformats.org/officeDocument/2006/relationships/customXml" Target="../ink/ink115.xml"/><Relationship Id="rId18" Type="http://schemas.openxmlformats.org/officeDocument/2006/relationships/image" Target="../media/image2.png"/><Relationship Id="rId39" Type="http://schemas.openxmlformats.org/officeDocument/2006/relationships/customXml" Target="../ink/ink12.xml"/><Relationship Id="rId265" Type="http://schemas.openxmlformats.org/officeDocument/2006/relationships/image" Target="../media/image134.png"/><Relationship Id="rId50" Type="http://schemas.openxmlformats.org/officeDocument/2006/relationships/image" Target="../media/image20.png"/><Relationship Id="rId104" Type="http://schemas.openxmlformats.org/officeDocument/2006/relationships/image" Target="../media/image49.png"/><Relationship Id="rId125" Type="http://schemas.openxmlformats.org/officeDocument/2006/relationships/customXml" Target="../ink/ink55.xml"/><Relationship Id="rId146" Type="http://schemas.openxmlformats.org/officeDocument/2006/relationships/image" Target="../media/image73.png"/><Relationship Id="rId167" Type="http://schemas.openxmlformats.org/officeDocument/2006/relationships/customXml" Target="../ink/ink76.xml"/><Relationship Id="rId188" Type="http://schemas.openxmlformats.org/officeDocument/2006/relationships/customXml" Target="../ink/ink87.xml"/><Relationship Id="rId71" Type="http://schemas.openxmlformats.org/officeDocument/2006/relationships/customXml" Target="../ink/ink28.xml"/><Relationship Id="rId92" Type="http://schemas.openxmlformats.org/officeDocument/2006/relationships/image" Target="../media/image43.png"/><Relationship Id="rId213" Type="http://schemas.openxmlformats.org/officeDocument/2006/relationships/image" Target="../media/image108.png"/><Relationship Id="rId234" Type="http://schemas.openxmlformats.org/officeDocument/2006/relationships/customXml" Target="../ink/ink110.xml"/><Relationship Id="rId2" Type="http://schemas.openxmlformats.org/officeDocument/2006/relationships/notesSlide" Target="../notesSlides/notesSlide2.xml"/><Relationship Id="rId29" Type="http://schemas.openxmlformats.org/officeDocument/2006/relationships/customXml" Target="../ink/ink7.xml"/><Relationship Id="rId255" Type="http://schemas.openxmlformats.org/officeDocument/2006/relationships/image" Target="../media/image129.png"/><Relationship Id="rId276" Type="http://schemas.openxmlformats.org/officeDocument/2006/relationships/image" Target="../media/image139.png"/><Relationship Id="rId40" Type="http://schemas.openxmlformats.org/officeDocument/2006/relationships/image" Target="../media/image15.png"/><Relationship Id="rId115" Type="http://schemas.openxmlformats.org/officeDocument/2006/relationships/customXml" Target="../ink/ink50.xml"/><Relationship Id="rId136" Type="http://schemas.openxmlformats.org/officeDocument/2006/relationships/image" Target="../media/image67.png"/><Relationship Id="rId157" Type="http://schemas.openxmlformats.org/officeDocument/2006/relationships/customXml" Target="../ink/ink71.xml"/><Relationship Id="rId178" Type="http://schemas.openxmlformats.org/officeDocument/2006/relationships/customXml" Target="../ink/ink82.xml"/><Relationship Id="rId61" Type="http://schemas.openxmlformats.org/officeDocument/2006/relationships/customXml" Target="../ink/ink23.xml"/><Relationship Id="rId82" Type="http://schemas.openxmlformats.org/officeDocument/2006/relationships/image" Target="../media/image37.png"/><Relationship Id="rId199" Type="http://schemas.openxmlformats.org/officeDocument/2006/relationships/image" Target="../media/image101.png"/><Relationship Id="rId203" Type="http://schemas.openxmlformats.org/officeDocument/2006/relationships/image" Target="../media/image103.png"/><Relationship Id="rId19" Type="http://schemas.openxmlformats.org/officeDocument/2006/relationships/customXml" Target="../ink/ink2.xml"/><Relationship Id="rId224" Type="http://schemas.openxmlformats.org/officeDocument/2006/relationships/customXml" Target="../ink/ink105.xml"/><Relationship Id="rId245" Type="http://schemas.openxmlformats.org/officeDocument/2006/relationships/image" Target="../media/image124.png"/><Relationship Id="rId266" Type="http://schemas.openxmlformats.org/officeDocument/2006/relationships/customXml" Target="../ink/ink126.xml"/><Relationship Id="rId30" Type="http://schemas.openxmlformats.org/officeDocument/2006/relationships/image" Target="../media/image8.png"/><Relationship Id="rId105" Type="http://schemas.openxmlformats.org/officeDocument/2006/relationships/customXml" Target="../ink/ink45.xml"/><Relationship Id="rId126" Type="http://schemas.openxmlformats.org/officeDocument/2006/relationships/image" Target="../media/image62.png"/><Relationship Id="rId147" Type="http://schemas.openxmlformats.org/officeDocument/2006/relationships/customXml" Target="../ink/ink66.xml"/><Relationship Id="rId168" Type="http://schemas.openxmlformats.org/officeDocument/2006/relationships/image" Target="../media/image85.png"/><Relationship Id="rId51" Type="http://schemas.openxmlformats.org/officeDocument/2006/relationships/customXml" Target="../ink/ink18.xml"/><Relationship Id="rId72" Type="http://schemas.openxmlformats.org/officeDocument/2006/relationships/image" Target="../media/image32.png"/><Relationship Id="rId93" Type="http://schemas.openxmlformats.org/officeDocument/2006/relationships/customXml" Target="../ink/ink39.xml"/><Relationship Id="rId189" Type="http://schemas.openxmlformats.org/officeDocument/2006/relationships/image" Target="../media/image95.png"/><Relationship Id="rId3" Type="http://schemas.openxmlformats.org/officeDocument/2006/relationships/image" Target="../media/image1.png"/><Relationship Id="rId214" Type="http://schemas.openxmlformats.org/officeDocument/2006/relationships/customXml" Target="../ink/ink100.xml"/><Relationship Id="rId235" Type="http://schemas.openxmlformats.org/officeDocument/2006/relationships/image" Target="../media/image119.png"/><Relationship Id="rId256" Type="http://schemas.openxmlformats.org/officeDocument/2006/relationships/customXml" Target="../ink/ink121.xml"/><Relationship Id="rId277" Type="http://schemas.openxmlformats.org/officeDocument/2006/relationships/customXml" Target="../ink/ink132.xml"/><Relationship Id="rId116" Type="http://schemas.openxmlformats.org/officeDocument/2006/relationships/image" Target="../media/image56.png"/><Relationship Id="rId137" Type="http://schemas.openxmlformats.org/officeDocument/2006/relationships/customXml" Target="../ink/ink61.xml"/><Relationship Id="rId158" Type="http://schemas.openxmlformats.org/officeDocument/2006/relationships/image" Target="../media/image79.png"/><Relationship Id="rId20" Type="http://schemas.openxmlformats.org/officeDocument/2006/relationships/image" Target="../media/image3.png"/><Relationship Id="rId41" Type="http://schemas.openxmlformats.org/officeDocument/2006/relationships/customXml" Target="../ink/ink13.xml"/><Relationship Id="rId62" Type="http://schemas.openxmlformats.org/officeDocument/2006/relationships/image" Target="../media/image26.png"/><Relationship Id="rId83" Type="http://schemas.openxmlformats.org/officeDocument/2006/relationships/customXml" Target="../ink/ink34.xml"/><Relationship Id="rId179" Type="http://schemas.openxmlformats.org/officeDocument/2006/relationships/image" Target="../media/image90.png"/><Relationship Id="rId190" Type="http://schemas.openxmlformats.org/officeDocument/2006/relationships/customXml" Target="../ink/ink88.xml"/><Relationship Id="rId204" Type="http://schemas.openxmlformats.org/officeDocument/2006/relationships/customXml" Target="../ink/ink95.xml"/><Relationship Id="rId225" Type="http://schemas.openxmlformats.org/officeDocument/2006/relationships/image" Target="../media/image114.png"/><Relationship Id="rId246" Type="http://schemas.openxmlformats.org/officeDocument/2006/relationships/customXml" Target="../ink/ink116.xml"/><Relationship Id="rId267" Type="http://schemas.openxmlformats.org/officeDocument/2006/relationships/image" Target="../media/image135.png"/><Relationship Id="rId106" Type="http://schemas.openxmlformats.org/officeDocument/2006/relationships/image" Target="../media/image51.png"/><Relationship Id="rId127" Type="http://schemas.openxmlformats.org/officeDocument/2006/relationships/customXml" Target="../ink/ink56.xml"/><Relationship Id="rId10" Type="http://schemas.openxmlformats.org/officeDocument/2006/relationships/image" Target="../media/image11.png"/><Relationship Id="rId31" Type="http://schemas.openxmlformats.org/officeDocument/2006/relationships/customXml" Target="../ink/ink8.xml"/><Relationship Id="rId52" Type="http://schemas.openxmlformats.org/officeDocument/2006/relationships/image" Target="../media/image21.png"/><Relationship Id="rId73" Type="http://schemas.openxmlformats.org/officeDocument/2006/relationships/customXml" Target="../ink/ink29.xml"/><Relationship Id="rId94" Type="http://schemas.openxmlformats.org/officeDocument/2006/relationships/image" Target="../media/image44.png"/><Relationship Id="rId148" Type="http://schemas.openxmlformats.org/officeDocument/2006/relationships/image" Target="../media/image74.png"/><Relationship Id="rId169" Type="http://schemas.openxmlformats.org/officeDocument/2006/relationships/customXml" Target="../ink/ink77.xml"/><Relationship Id="rId4" Type="http://schemas.openxmlformats.org/officeDocument/2006/relationships/image" Target="../media/image50.png"/><Relationship Id="rId180" Type="http://schemas.openxmlformats.org/officeDocument/2006/relationships/customXml" Target="../ink/ink83.xml"/><Relationship Id="rId215" Type="http://schemas.openxmlformats.org/officeDocument/2006/relationships/image" Target="../media/image109.png"/><Relationship Id="rId236" Type="http://schemas.openxmlformats.org/officeDocument/2006/relationships/customXml" Target="../ink/ink111.xml"/><Relationship Id="rId257" Type="http://schemas.openxmlformats.org/officeDocument/2006/relationships/image" Target="../media/image130.png"/><Relationship Id="rId278" Type="http://schemas.openxmlformats.org/officeDocument/2006/relationships/image" Target="../media/image140.png"/><Relationship Id="rId42" Type="http://schemas.openxmlformats.org/officeDocument/2006/relationships/image" Target="../media/image16.png"/><Relationship Id="rId84" Type="http://schemas.openxmlformats.org/officeDocument/2006/relationships/image" Target="../media/image38.png"/><Relationship Id="rId138" Type="http://schemas.openxmlformats.org/officeDocument/2006/relationships/image" Target="../media/image68.png"/><Relationship Id="rId191" Type="http://schemas.openxmlformats.org/officeDocument/2006/relationships/image" Target="../media/image96.png"/><Relationship Id="rId205" Type="http://schemas.openxmlformats.org/officeDocument/2006/relationships/image" Target="../media/image104.png"/><Relationship Id="rId247" Type="http://schemas.openxmlformats.org/officeDocument/2006/relationships/image" Target="../media/image125.png"/><Relationship Id="rId107" Type="http://schemas.openxmlformats.org/officeDocument/2006/relationships/customXml" Target="../ink/ink46.xml"/><Relationship Id="rId11" Type="http://schemas.openxmlformats.org/officeDocument/2006/relationships/image" Target="../media/image30.png"/><Relationship Id="rId53" Type="http://schemas.openxmlformats.org/officeDocument/2006/relationships/customXml" Target="../ink/ink19.xml"/><Relationship Id="rId149" Type="http://schemas.openxmlformats.org/officeDocument/2006/relationships/customXml" Target="../ink/ink67.xml"/><Relationship Id="rId95" Type="http://schemas.openxmlformats.org/officeDocument/2006/relationships/customXml" Target="../ink/ink40.xml"/><Relationship Id="rId160" Type="http://schemas.openxmlformats.org/officeDocument/2006/relationships/image" Target="../media/image81.png"/><Relationship Id="rId216" Type="http://schemas.openxmlformats.org/officeDocument/2006/relationships/customXml" Target="../ink/ink10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08.png"/><Relationship Id="rId3" Type="http://schemas.openxmlformats.org/officeDocument/2006/relationships/image" Target="../media/image1.png"/><Relationship Id="rId7" Type="http://schemas.openxmlformats.org/officeDocument/2006/relationships/image" Target="../media/image307.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06.png"/><Relationship Id="rId5" Type="http://schemas.openxmlformats.org/officeDocument/2006/relationships/image" Target="../media/image305.png"/><Relationship Id="rId4" Type="http://schemas.openxmlformats.org/officeDocument/2006/relationships/image" Target="../media/image30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313.png"/><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10.png"/><Relationship Id="rId10" Type="http://schemas.openxmlformats.org/officeDocument/2006/relationships/image" Target="../media/image315.png"/><Relationship Id="rId4" Type="http://schemas.openxmlformats.org/officeDocument/2006/relationships/image" Target="../media/image309.png"/><Relationship Id="rId9" Type="http://schemas.openxmlformats.org/officeDocument/2006/relationships/image" Target="../media/image314.png"/></Relationships>
</file>

<file path=ppt/slides/_rels/slide3.xml.rels><?xml version="1.0" encoding="UTF-8" standalone="yes"?>
<Relationships xmlns="http://schemas.openxmlformats.org/package/2006/relationships"><Relationship Id="rId8" Type="http://schemas.openxmlformats.org/officeDocument/2006/relationships/image" Target="../media/image1350.png"/><Relationship Id="rId3" Type="http://schemas.openxmlformats.org/officeDocument/2006/relationships/image" Target="../media/image1.png"/><Relationship Id="rId7" Type="http://schemas.openxmlformats.org/officeDocument/2006/relationships/image" Target="../media/image134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17.png"/><Relationship Id="rId5" Type="http://schemas.openxmlformats.org/officeDocument/2006/relationships/image" Target="../media/image1320.png"/><Relationship Id="rId10" Type="http://schemas.openxmlformats.org/officeDocument/2006/relationships/image" Target="../media/image311.png"/><Relationship Id="rId4" Type="http://schemas.openxmlformats.org/officeDocument/2006/relationships/image" Target="../media/image1310.png"/><Relationship Id="rId9" Type="http://schemas.openxmlformats.org/officeDocument/2006/relationships/image" Target="../media/image1360.png"/></Relationships>
</file>

<file path=ppt/slides/_rels/slide4.xml.rels><?xml version="1.0" encoding="UTF-8" standalone="yes"?>
<Relationships xmlns="http://schemas.openxmlformats.org/package/2006/relationships"><Relationship Id="rId8" Type="http://schemas.openxmlformats.org/officeDocument/2006/relationships/image" Target="../media/image142.png"/><Relationship Id="rId13" Type="http://schemas.openxmlformats.org/officeDocument/2006/relationships/image" Target="../media/image147.png"/><Relationship Id="rId3" Type="http://schemas.openxmlformats.org/officeDocument/2006/relationships/image" Target="../media/image1.png"/><Relationship Id="rId7" Type="http://schemas.openxmlformats.org/officeDocument/2006/relationships/image" Target="../media/image141.png"/><Relationship Id="rId12" Type="http://schemas.openxmlformats.org/officeDocument/2006/relationships/image" Target="../media/image14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00.png"/><Relationship Id="rId11" Type="http://schemas.openxmlformats.org/officeDocument/2006/relationships/image" Target="../media/image145.png"/><Relationship Id="rId5" Type="http://schemas.openxmlformats.org/officeDocument/2006/relationships/image" Target="../media/image1390.png"/><Relationship Id="rId15" Type="http://schemas.openxmlformats.org/officeDocument/2006/relationships/image" Target="../media/image149.png"/><Relationship Id="rId10" Type="http://schemas.openxmlformats.org/officeDocument/2006/relationships/image" Target="../media/image144.png"/><Relationship Id="rId4" Type="http://schemas.openxmlformats.org/officeDocument/2006/relationships/image" Target="../media/image1380.png"/><Relationship Id="rId9" Type="http://schemas.openxmlformats.org/officeDocument/2006/relationships/image" Target="../media/image143.png"/><Relationship Id="rId14" Type="http://schemas.openxmlformats.org/officeDocument/2006/relationships/image" Target="../media/image148.png"/></Relationships>
</file>

<file path=ppt/slides/_rels/slide5.xml.rels><?xml version="1.0" encoding="UTF-8" standalone="yes"?>
<Relationships xmlns="http://schemas.openxmlformats.org/package/2006/relationships"><Relationship Id="rId8" Type="http://schemas.openxmlformats.org/officeDocument/2006/relationships/image" Target="../media/image154.png"/><Relationship Id="rId13" Type="http://schemas.openxmlformats.org/officeDocument/2006/relationships/image" Target="../media/image159.png"/><Relationship Id="rId18" Type="http://schemas.openxmlformats.org/officeDocument/2006/relationships/image" Target="../media/image164.png"/><Relationship Id="rId26" Type="http://schemas.openxmlformats.org/officeDocument/2006/relationships/image" Target="../media/image172.png"/><Relationship Id="rId3" Type="http://schemas.openxmlformats.org/officeDocument/2006/relationships/image" Target="../media/image1.png"/><Relationship Id="rId21" Type="http://schemas.openxmlformats.org/officeDocument/2006/relationships/image" Target="../media/image167.png"/><Relationship Id="rId7" Type="http://schemas.openxmlformats.org/officeDocument/2006/relationships/image" Target="../media/image153.png"/><Relationship Id="rId12" Type="http://schemas.openxmlformats.org/officeDocument/2006/relationships/image" Target="../media/image158.png"/><Relationship Id="rId17" Type="http://schemas.openxmlformats.org/officeDocument/2006/relationships/image" Target="../media/image163.png"/><Relationship Id="rId25" Type="http://schemas.openxmlformats.org/officeDocument/2006/relationships/image" Target="../media/image171.png"/><Relationship Id="rId2" Type="http://schemas.openxmlformats.org/officeDocument/2006/relationships/notesSlide" Target="../notesSlides/notesSlide5.xml"/><Relationship Id="rId16" Type="http://schemas.openxmlformats.org/officeDocument/2006/relationships/image" Target="../media/image162.png"/><Relationship Id="rId20" Type="http://schemas.openxmlformats.org/officeDocument/2006/relationships/image" Target="../media/image166.png"/><Relationship Id="rId1" Type="http://schemas.openxmlformats.org/officeDocument/2006/relationships/slideLayout" Target="../slideLayouts/slideLayout1.xml"/><Relationship Id="rId6" Type="http://schemas.openxmlformats.org/officeDocument/2006/relationships/image" Target="../media/image152.png"/><Relationship Id="rId11" Type="http://schemas.openxmlformats.org/officeDocument/2006/relationships/image" Target="../media/image157.png"/><Relationship Id="rId24" Type="http://schemas.openxmlformats.org/officeDocument/2006/relationships/image" Target="../media/image170.png"/><Relationship Id="rId5" Type="http://schemas.openxmlformats.org/officeDocument/2006/relationships/image" Target="../media/image151.png"/><Relationship Id="rId15" Type="http://schemas.openxmlformats.org/officeDocument/2006/relationships/image" Target="../media/image161.png"/><Relationship Id="rId23" Type="http://schemas.openxmlformats.org/officeDocument/2006/relationships/image" Target="../media/image169.png"/><Relationship Id="rId10" Type="http://schemas.openxmlformats.org/officeDocument/2006/relationships/image" Target="../media/image156.png"/><Relationship Id="rId19" Type="http://schemas.openxmlformats.org/officeDocument/2006/relationships/image" Target="../media/image165.png"/><Relationship Id="rId4" Type="http://schemas.openxmlformats.org/officeDocument/2006/relationships/image" Target="../media/image150.png"/><Relationship Id="rId9" Type="http://schemas.openxmlformats.org/officeDocument/2006/relationships/image" Target="../media/image155.png"/><Relationship Id="rId14" Type="http://schemas.openxmlformats.org/officeDocument/2006/relationships/image" Target="../media/image160.png"/><Relationship Id="rId22" Type="http://schemas.openxmlformats.org/officeDocument/2006/relationships/image" Target="../media/image168.png"/><Relationship Id="rId27" Type="http://schemas.openxmlformats.org/officeDocument/2006/relationships/image" Target="../media/image173.png"/></Relationships>
</file>

<file path=ppt/slides/_rels/slide6.xml.rels><?xml version="1.0" encoding="UTF-8" standalone="yes"?>
<Relationships xmlns="http://schemas.openxmlformats.org/package/2006/relationships"><Relationship Id="rId8" Type="http://schemas.openxmlformats.org/officeDocument/2006/relationships/image" Target="../media/image154.png"/><Relationship Id="rId13" Type="http://schemas.openxmlformats.org/officeDocument/2006/relationships/image" Target="../media/image159.png"/><Relationship Id="rId18" Type="http://schemas.openxmlformats.org/officeDocument/2006/relationships/image" Target="../media/image175.png"/><Relationship Id="rId3" Type="http://schemas.openxmlformats.org/officeDocument/2006/relationships/image" Target="../media/image1.png"/><Relationship Id="rId7" Type="http://schemas.openxmlformats.org/officeDocument/2006/relationships/image" Target="../media/image153.png"/><Relationship Id="rId12" Type="http://schemas.openxmlformats.org/officeDocument/2006/relationships/image" Target="../media/image410.png"/><Relationship Id="rId17" Type="http://schemas.openxmlformats.org/officeDocument/2006/relationships/image" Target="../media/image163.png"/><Relationship Id="rId2" Type="http://schemas.openxmlformats.org/officeDocument/2006/relationships/notesSlide" Target="../notesSlides/notesSlide6.xml"/><Relationship Id="rId16" Type="http://schemas.openxmlformats.org/officeDocument/2006/relationships/image" Target="../media/image162.png"/><Relationship Id="rId1" Type="http://schemas.openxmlformats.org/officeDocument/2006/relationships/slideLayout" Target="../slideLayouts/slideLayout1.xml"/><Relationship Id="rId6" Type="http://schemas.openxmlformats.org/officeDocument/2006/relationships/image" Target="../media/image152.png"/><Relationship Id="rId11" Type="http://schemas.openxmlformats.org/officeDocument/2006/relationships/image" Target="../media/image157.png"/><Relationship Id="rId5" Type="http://schemas.openxmlformats.org/officeDocument/2006/relationships/image" Target="../media/image151.png"/><Relationship Id="rId15" Type="http://schemas.openxmlformats.org/officeDocument/2006/relationships/image" Target="../media/image161.png"/><Relationship Id="rId10" Type="http://schemas.openxmlformats.org/officeDocument/2006/relationships/image" Target="../media/image156.png"/><Relationship Id="rId4" Type="http://schemas.openxmlformats.org/officeDocument/2006/relationships/image" Target="../media/image150.png"/><Relationship Id="rId9" Type="http://schemas.openxmlformats.org/officeDocument/2006/relationships/image" Target="../media/image155.png"/><Relationship Id="rId14" Type="http://schemas.openxmlformats.org/officeDocument/2006/relationships/image" Target="../media/image160.png"/></Relationships>
</file>

<file path=ppt/slides/_rels/slide7.xml.rels><?xml version="1.0" encoding="UTF-8" standalone="yes"?>
<Relationships xmlns="http://schemas.openxmlformats.org/package/2006/relationships"><Relationship Id="rId8" Type="http://schemas.openxmlformats.org/officeDocument/2006/relationships/image" Target="../media/image154.png"/><Relationship Id="rId13" Type="http://schemas.openxmlformats.org/officeDocument/2006/relationships/image" Target="../media/image159.png"/><Relationship Id="rId18" Type="http://schemas.openxmlformats.org/officeDocument/2006/relationships/image" Target="../media/image177.png"/><Relationship Id="rId3" Type="http://schemas.openxmlformats.org/officeDocument/2006/relationships/image" Target="../media/image1.png"/><Relationship Id="rId21" Type="http://schemas.openxmlformats.org/officeDocument/2006/relationships/image" Target="../media/image180.png"/><Relationship Id="rId7" Type="http://schemas.openxmlformats.org/officeDocument/2006/relationships/image" Target="../media/image153.png"/><Relationship Id="rId12" Type="http://schemas.openxmlformats.org/officeDocument/2006/relationships/image" Target="../media/image176.png"/><Relationship Id="rId17" Type="http://schemas.openxmlformats.org/officeDocument/2006/relationships/image" Target="../media/image163.png"/><Relationship Id="rId2" Type="http://schemas.openxmlformats.org/officeDocument/2006/relationships/notesSlide" Target="../notesSlides/notesSlide7.xml"/><Relationship Id="rId16" Type="http://schemas.openxmlformats.org/officeDocument/2006/relationships/image" Target="../media/image162.png"/><Relationship Id="rId20" Type="http://schemas.openxmlformats.org/officeDocument/2006/relationships/image" Target="../media/image179.png"/><Relationship Id="rId1" Type="http://schemas.openxmlformats.org/officeDocument/2006/relationships/slideLayout" Target="../slideLayouts/slideLayout1.xml"/><Relationship Id="rId6" Type="http://schemas.openxmlformats.org/officeDocument/2006/relationships/image" Target="../media/image152.png"/><Relationship Id="rId11" Type="http://schemas.openxmlformats.org/officeDocument/2006/relationships/image" Target="../media/image157.png"/><Relationship Id="rId24" Type="http://schemas.openxmlformats.org/officeDocument/2006/relationships/image" Target="../media/image610.png"/><Relationship Id="rId5" Type="http://schemas.openxmlformats.org/officeDocument/2006/relationships/image" Target="../media/image151.png"/><Relationship Id="rId15" Type="http://schemas.openxmlformats.org/officeDocument/2006/relationships/image" Target="../media/image161.png"/><Relationship Id="rId23" Type="http://schemas.openxmlformats.org/officeDocument/2006/relationships/image" Target="../media/image510.png"/><Relationship Id="rId10" Type="http://schemas.openxmlformats.org/officeDocument/2006/relationships/image" Target="../media/image156.png"/><Relationship Id="rId19" Type="http://schemas.openxmlformats.org/officeDocument/2006/relationships/image" Target="../media/image178.png"/><Relationship Id="rId4" Type="http://schemas.openxmlformats.org/officeDocument/2006/relationships/image" Target="../media/image150.png"/><Relationship Id="rId9" Type="http://schemas.openxmlformats.org/officeDocument/2006/relationships/image" Target="../media/image155.png"/><Relationship Id="rId14" Type="http://schemas.openxmlformats.org/officeDocument/2006/relationships/image" Target="../media/image160.png"/><Relationship Id="rId22" Type="http://schemas.openxmlformats.org/officeDocument/2006/relationships/image" Target="../media/image181.png"/></Relationships>
</file>

<file path=ppt/slides/_rels/slide8.xml.rels><?xml version="1.0" encoding="UTF-8" standalone="yes"?>
<Relationships xmlns="http://schemas.openxmlformats.org/package/2006/relationships"><Relationship Id="rId8" Type="http://schemas.openxmlformats.org/officeDocument/2006/relationships/image" Target="../media/image188.png"/><Relationship Id="rId13" Type="http://schemas.openxmlformats.org/officeDocument/2006/relationships/image" Target="../media/image193.png"/><Relationship Id="rId18" Type="http://schemas.openxmlformats.org/officeDocument/2006/relationships/image" Target="../media/image198.png"/><Relationship Id="rId3" Type="http://schemas.openxmlformats.org/officeDocument/2006/relationships/image" Target="../media/image1.png"/><Relationship Id="rId21" Type="http://schemas.openxmlformats.org/officeDocument/2006/relationships/image" Target="../media/image201.png"/><Relationship Id="rId7" Type="http://schemas.openxmlformats.org/officeDocument/2006/relationships/image" Target="../media/image187.png"/><Relationship Id="rId12" Type="http://schemas.openxmlformats.org/officeDocument/2006/relationships/image" Target="../media/image192.png"/><Relationship Id="rId17" Type="http://schemas.openxmlformats.org/officeDocument/2006/relationships/image" Target="../media/image197.png"/><Relationship Id="rId2" Type="http://schemas.openxmlformats.org/officeDocument/2006/relationships/notesSlide" Target="../notesSlides/notesSlide8.xml"/><Relationship Id="rId16" Type="http://schemas.openxmlformats.org/officeDocument/2006/relationships/image" Target="../media/image196.png"/><Relationship Id="rId20" Type="http://schemas.openxmlformats.org/officeDocument/2006/relationships/image" Target="../media/image200.png"/><Relationship Id="rId1" Type="http://schemas.openxmlformats.org/officeDocument/2006/relationships/slideLayout" Target="../slideLayouts/slideLayout1.xml"/><Relationship Id="rId6" Type="http://schemas.openxmlformats.org/officeDocument/2006/relationships/image" Target="../media/image186.png"/><Relationship Id="rId11" Type="http://schemas.openxmlformats.org/officeDocument/2006/relationships/image" Target="../media/image191.png"/><Relationship Id="rId5" Type="http://schemas.openxmlformats.org/officeDocument/2006/relationships/image" Target="../media/image185.png"/><Relationship Id="rId15" Type="http://schemas.openxmlformats.org/officeDocument/2006/relationships/image" Target="../media/image195.png"/><Relationship Id="rId10" Type="http://schemas.openxmlformats.org/officeDocument/2006/relationships/image" Target="../media/image190.png"/><Relationship Id="rId19" Type="http://schemas.openxmlformats.org/officeDocument/2006/relationships/image" Target="../media/image199.png"/><Relationship Id="rId4" Type="http://schemas.openxmlformats.org/officeDocument/2006/relationships/image" Target="../media/image184.png"/><Relationship Id="rId9" Type="http://schemas.openxmlformats.org/officeDocument/2006/relationships/image" Target="../media/image189.png"/><Relationship Id="rId14" Type="http://schemas.openxmlformats.org/officeDocument/2006/relationships/image" Target="../media/image194.png"/><Relationship Id="rId22" Type="http://schemas.openxmlformats.org/officeDocument/2006/relationships/image" Target="../media/image202.png"/></Relationships>
</file>

<file path=ppt/slides/_rels/slide9.xml.rels><?xml version="1.0" encoding="UTF-8" standalone="yes"?>
<Relationships xmlns="http://schemas.openxmlformats.org/package/2006/relationships"><Relationship Id="rId8" Type="http://schemas.openxmlformats.org/officeDocument/2006/relationships/image" Target="../media/image188.png"/><Relationship Id="rId13" Type="http://schemas.openxmlformats.org/officeDocument/2006/relationships/image" Target="../media/image193.png"/><Relationship Id="rId18" Type="http://schemas.openxmlformats.org/officeDocument/2006/relationships/image" Target="../media/image198.png"/><Relationship Id="rId3" Type="http://schemas.openxmlformats.org/officeDocument/2006/relationships/image" Target="../media/image1.png"/><Relationship Id="rId21" Type="http://schemas.openxmlformats.org/officeDocument/2006/relationships/image" Target="../media/image201.png"/><Relationship Id="rId7" Type="http://schemas.openxmlformats.org/officeDocument/2006/relationships/image" Target="../media/image187.png"/><Relationship Id="rId12" Type="http://schemas.openxmlformats.org/officeDocument/2006/relationships/image" Target="../media/image192.png"/><Relationship Id="rId17" Type="http://schemas.openxmlformats.org/officeDocument/2006/relationships/image" Target="../media/image197.png"/><Relationship Id="rId2" Type="http://schemas.openxmlformats.org/officeDocument/2006/relationships/notesSlide" Target="../notesSlides/notesSlide9.xml"/><Relationship Id="rId16" Type="http://schemas.openxmlformats.org/officeDocument/2006/relationships/image" Target="../media/image196.png"/><Relationship Id="rId20" Type="http://schemas.openxmlformats.org/officeDocument/2006/relationships/image" Target="../media/image200.png"/><Relationship Id="rId1" Type="http://schemas.openxmlformats.org/officeDocument/2006/relationships/slideLayout" Target="../slideLayouts/slideLayout1.xml"/><Relationship Id="rId6" Type="http://schemas.openxmlformats.org/officeDocument/2006/relationships/image" Target="../media/image186.png"/><Relationship Id="rId11" Type="http://schemas.openxmlformats.org/officeDocument/2006/relationships/image" Target="../media/image191.png"/><Relationship Id="rId5" Type="http://schemas.openxmlformats.org/officeDocument/2006/relationships/image" Target="../media/image185.png"/><Relationship Id="rId15" Type="http://schemas.openxmlformats.org/officeDocument/2006/relationships/image" Target="../media/image195.png"/><Relationship Id="rId10" Type="http://schemas.openxmlformats.org/officeDocument/2006/relationships/image" Target="../media/image190.png"/><Relationship Id="rId19" Type="http://schemas.openxmlformats.org/officeDocument/2006/relationships/image" Target="../media/image199.png"/><Relationship Id="rId4" Type="http://schemas.openxmlformats.org/officeDocument/2006/relationships/image" Target="../media/image184.png"/><Relationship Id="rId9" Type="http://schemas.openxmlformats.org/officeDocument/2006/relationships/image" Target="../media/image189.png"/><Relationship Id="rId14" Type="http://schemas.openxmlformats.org/officeDocument/2006/relationships/image" Target="../media/image194.png"/><Relationship Id="rId22" Type="http://schemas.openxmlformats.org/officeDocument/2006/relationships/image" Target="../media/image7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1</a:t>
            </a:fld>
            <a:endParaRPr lang="en-US" sz="1200" dirty="0">
              <a:solidFill>
                <a:schemeClr val="accent3">
                  <a:lumMod val="50000"/>
                </a:schemeClr>
              </a:solidFill>
            </a:endParaRP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BD7C45-FCA5-6236-9953-30ADA4667038}"/>
              </a:ext>
            </a:extLst>
          </p:cNvPr>
          <p:cNvSpPr txBox="1"/>
          <p:nvPr/>
        </p:nvSpPr>
        <p:spPr>
          <a:xfrm>
            <a:off x="1606113" y="1786920"/>
            <a:ext cx="5701204" cy="1569660"/>
          </a:xfrm>
          <a:prstGeom prst="rect">
            <a:avLst/>
          </a:prstGeom>
          <a:noFill/>
        </p:spPr>
        <p:txBody>
          <a:bodyPr wrap="square">
            <a:spAutoFit/>
          </a:bodyPr>
          <a:lstStyle/>
          <a:p>
            <a:pPr algn="ctr"/>
            <a:r>
              <a:rPr lang="en-US" sz="4800" b="1" i="0" dirty="0">
                <a:solidFill>
                  <a:srgbClr val="C00000"/>
                </a:solidFill>
                <a:effectLst/>
                <a:latin typeface="Calibri-Bold"/>
              </a:rPr>
              <a:t>Lecture 6</a:t>
            </a:r>
          </a:p>
          <a:p>
            <a:pPr algn="ctr"/>
            <a:r>
              <a:rPr lang="en-US" sz="4800" b="1" dirty="0">
                <a:solidFill>
                  <a:srgbClr val="C00000"/>
                </a:solidFill>
                <a:latin typeface="Calibri-Bold"/>
              </a:rPr>
              <a:t>August 25, 2023</a:t>
            </a:r>
            <a:endParaRPr lang="en-US" sz="4800" dirty="0"/>
          </a:p>
        </p:txBody>
      </p:sp>
    </p:spTree>
    <p:extLst>
      <p:ext uri="{BB962C8B-B14F-4D97-AF65-F5344CB8AC3E}">
        <p14:creationId xmlns:p14="http://schemas.microsoft.com/office/powerpoint/2010/main" val="252145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10</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6452479" y="2138998"/>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6452479" y="2138998"/>
                <a:ext cx="443263" cy="307777"/>
              </a:xfrm>
              <a:prstGeom prst="rect">
                <a:avLst/>
              </a:prstGeom>
              <a:blipFill>
                <a:blip r:embed="rId4"/>
                <a:stretch>
                  <a:fillRect l="-20548" r="-31507" b="-1200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6447926" y="733781"/>
            <a:ext cx="0" cy="17085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E3AE09-8828-F5A8-AB1F-8F08D081D1D1}"/>
              </a:ext>
            </a:extLst>
          </p:cNvPr>
          <p:cNvSpPr/>
          <p:nvPr/>
        </p:nvSpPr>
        <p:spPr>
          <a:xfrm>
            <a:off x="3304627" y="2004302"/>
            <a:ext cx="1331972" cy="12864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3708595" y="2183534"/>
            <a:ext cx="0" cy="9279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3708595" y="2066549"/>
            <a:ext cx="542670" cy="419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3708595" y="2846459"/>
            <a:ext cx="595393" cy="3703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4046947" y="3158901"/>
            <a:ext cx="257040" cy="57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4172793" y="3011163"/>
            <a:ext cx="142339" cy="2045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2179493" y="4240098"/>
            <a:ext cx="0" cy="2243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3123387" y="2682930"/>
            <a:ext cx="5699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4069355" y="4540729"/>
            <a:ext cx="4967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84F64A-90F6-58CB-CB71-2B49B4569525}"/>
              </a:ext>
            </a:extLst>
          </p:cNvPr>
          <p:cNvCxnSpPr>
            <a:cxnSpLocks/>
          </p:cNvCxnSpPr>
          <p:nvPr/>
        </p:nvCxnSpPr>
        <p:spPr>
          <a:xfrm>
            <a:off x="4197690" y="4636358"/>
            <a:ext cx="2566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B5025-57BD-5075-150B-ABEDE74B2C10}"/>
              </a:ext>
            </a:extLst>
          </p:cNvPr>
          <p:cNvCxnSpPr>
            <a:cxnSpLocks/>
          </p:cNvCxnSpPr>
          <p:nvPr/>
        </p:nvCxnSpPr>
        <p:spPr>
          <a:xfrm>
            <a:off x="4265893" y="4729801"/>
            <a:ext cx="1231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flipV="1">
            <a:off x="820761" y="4432553"/>
            <a:ext cx="5649180" cy="20224"/>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4240274" y="758018"/>
            <a:ext cx="2216008" cy="14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3613564" y="1244317"/>
            <a:ext cx="1328396" cy="330996"/>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6136247" y="2454282"/>
            <a:ext cx="6715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6249073" y="2549006"/>
            <a:ext cx="414419" cy="2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6452984" y="2549006"/>
            <a:ext cx="0" cy="19066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4">
                <a:extLst>
                  <a:ext uri="{FF2B5EF4-FFF2-40B4-BE49-F238E27FC236}">
                    <a16:creationId xmlns:a16="http://schemas.microsoft.com/office/drawing/2014/main" id="{E84F4079-E34D-ED43-29EB-F9C1DCECC276}"/>
                  </a:ext>
                </a:extLst>
              </p:cNvPr>
              <p:cNvSpPr txBox="1"/>
              <p:nvPr/>
            </p:nvSpPr>
            <p:spPr>
              <a:xfrm>
                <a:off x="4416731" y="1306906"/>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m:t>
                          </m:r>
                        </m:sub>
                      </m:sSub>
                    </m:oMath>
                  </m:oMathPara>
                </a14:m>
                <a:endParaRPr lang="en-US" sz="2000" dirty="0"/>
              </a:p>
            </p:txBody>
          </p:sp>
        </mc:Choice>
        <mc:Fallback xmlns="">
          <p:sp>
            <p:nvSpPr>
              <p:cNvPr id="27" name="TextBox 24">
                <a:extLst>
                  <a:ext uri="{FF2B5EF4-FFF2-40B4-BE49-F238E27FC236}">
                    <a16:creationId xmlns:a16="http://schemas.microsoft.com/office/drawing/2014/main" id="{E84F4079-E34D-ED43-29EB-F9C1DCECC276}"/>
                  </a:ext>
                </a:extLst>
              </p:cNvPr>
              <p:cNvSpPr txBox="1">
                <a:spLocks noRot="1" noChangeAspect="1" noMove="1" noResize="1" noEditPoints="1" noAdjustHandles="1" noChangeArrowheads="1" noChangeShapeType="1" noTextEdit="1"/>
              </p:cNvSpPr>
              <p:nvPr/>
            </p:nvSpPr>
            <p:spPr>
              <a:xfrm>
                <a:off x="4416731" y="1306906"/>
                <a:ext cx="443263" cy="307777"/>
              </a:xfrm>
              <a:prstGeom prst="rect">
                <a:avLst/>
              </a:prstGeom>
              <a:blipFill>
                <a:blip r:embed="rId5"/>
                <a:stretch>
                  <a:fillRect l="-1389"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5">
                <a:extLst>
                  <a:ext uri="{FF2B5EF4-FFF2-40B4-BE49-F238E27FC236}">
                    <a16:creationId xmlns:a16="http://schemas.microsoft.com/office/drawing/2014/main" id="{BF8A4A36-43F2-1D1B-BFCC-0EC733CEB4F4}"/>
                  </a:ext>
                </a:extLst>
              </p:cNvPr>
              <p:cNvSpPr txBox="1"/>
              <p:nvPr/>
            </p:nvSpPr>
            <p:spPr>
              <a:xfrm>
                <a:off x="5237696" y="1799067"/>
                <a:ext cx="11566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=10</m:t>
                      </m:r>
                      <m:r>
                        <a:rPr lang="en-US" sz="2000" b="0" i="1" smtClean="0">
                          <a:latin typeface="Cambria Math" panose="02040503050406030204" pitchFamily="18" charset="0"/>
                        </a:rPr>
                        <m:t>𝑉</m:t>
                      </m:r>
                    </m:oMath>
                  </m:oMathPara>
                </a14:m>
                <a:endParaRPr lang="en-US" sz="2000" dirty="0"/>
              </a:p>
            </p:txBody>
          </p:sp>
        </mc:Choice>
        <mc:Fallback xmlns="">
          <p:sp>
            <p:nvSpPr>
              <p:cNvPr id="28" name="TextBox 25">
                <a:extLst>
                  <a:ext uri="{FF2B5EF4-FFF2-40B4-BE49-F238E27FC236}">
                    <a16:creationId xmlns:a16="http://schemas.microsoft.com/office/drawing/2014/main" id="{BF8A4A36-43F2-1D1B-BFCC-0EC733CEB4F4}"/>
                  </a:ext>
                </a:extLst>
              </p:cNvPr>
              <p:cNvSpPr txBox="1">
                <a:spLocks noRot="1" noChangeAspect="1" noMove="1" noResize="1" noEditPoints="1" noAdjustHandles="1" noChangeArrowheads="1" noChangeShapeType="1" noTextEdit="1"/>
              </p:cNvSpPr>
              <p:nvPr/>
            </p:nvSpPr>
            <p:spPr>
              <a:xfrm>
                <a:off x="5237696" y="1799067"/>
                <a:ext cx="1156646" cy="307777"/>
              </a:xfrm>
              <a:prstGeom prst="rect">
                <a:avLst/>
              </a:prstGeom>
              <a:blipFill>
                <a:blip r:embed="rId6"/>
                <a:stretch>
                  <a:fillRect b="-7143"/>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6">
                <a:extLst>
                  <a:ext uri="{FF2B5EF4-FFF2-40B4-BE49-F238E27FC236}">
                    <a16:creationId xmlns:a16="http://schemas.microsoft.com/office/drawing/2014/main" id="{21845ED9-5AEB-2885-8C44-86B6CE74A9C2}"/>
                  </a:ext>
                </a:extLst>
              </p:cNvPr>
              <p:cNvSpPr txBox="1"/>
              <p:nvPr/>
            </p:nvSpPr>
            <p:spPr>
              <a:xfrm>
                <a:off x="3078474" y="2918975"/>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𝐵𝐸</m:t>
                          </m:r>
                        </m:sub>
                      </m:sSub>
                    </m:oMath>
                  </m:oMathPara>
                </a14:m>
                <a:endParaRPr lang="en-US" sz="2000" dirty="0"/>
              </a:p>
            </p:txBody>
          </p:sp>
        </mc:Choice>
        <mc:Fallback xmlns="">
          <p:sp>
            <p:nvSpPr>
              <p:cNvPr id="29" name="TextBox 26">
                <a:extLst>
                  <a:ext uri="{FF2B5EF4-FFF2-40B4-BE49-F238E27FC236}">
                    <a16:creationId xmlns:a16="http://schemas.microsoft.com/office/drawing/2014/main" id="{21845ED9-5AEB-2885-8C44-86B6CE74A9C2}"/>
                  </a:ext>
                </a:extLst>
              </p:cNvPr>
              <p:cNvSpPr txBox="1">
                <a:spLocks noRot="1" noChangeAspect="1" noMove="1" noResize="1" noEditPoints="1" noAdjustHandles="1" noChangeArrowheads="1" noChangeShapeType="1" noTextEdit="1"/>
              </p:cNvSpPr>
              <p:nvPr/>
            </p:nvSpPr>
            <p:spPr>
              <a:xfrm>
                <a:off x="3078474" y="2918975"/>
                <a:ext cx="443263" cy="307777"/>
              </a:xfrm>
              <a:prstGeom prst="rect">
                <a:avLst/>
              </a:prstGeom>
              <a:blipFill>
                <a:blip r:embed="rId7"/>
                <a:stretch>
                  <a:fillRect l="-13699" r="-411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7">
                <a:extLst>
                  <a:ext uri="{FF2B5EF4-FFF2-40B4-BE49-F238E27FC236}">
                    <a16:creationId xmlns:a16="http://schemas.microsoft.com/office/drawing/2014/main" id="{00BC3A26-61F4-E14B-9746-7656E72E9CF9}"/>
                  </a:ext>
                </a:extLst>
              </p:cNvPr>
              <p:cNvSpPr txBox="1"/>
              <p:nvPr/>
            </p:nvSpPr>
            <p:spPr>
              <a:xfrm>
                <a:off x="2720903" y="2704898"/>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0" name="TextBox 27">
                <a:extLst>
                  <a:ext uri="{FF2B5EF4-FFF2-40B4-BE49-F238E27FC236}">
                    <a16:creationId xmlns:a16="http://schemas.microsoft.com/office/drawing/2014/main" id="{00BC3A26-61F4-E14B-9746-7656E72E9CF9}"/>
                  </a:ext>
                </a:extLst>
              </p:cNvPr>
              <p:cNvSpPr txBox="1">
                <a:spLocks noRot="1" noChangeAspect="1" noMove="1" noResize="1" noEditPoints="1" noAdjustHandles="1" noChangeArrowheads="1" noChangeShapeType="1" noTextEdit="1"/>
              </p:cNvSpPr>
              <p:nvPr/>
            </p:nvSpPr>
            <p:spPr>
              <a:xfrm>
                <a:off x="2720903" y="2704898"/>
                <a:ext cx="443263" cy="307777"/>
              </a:xfrm>
              <a:prstGeom prst="rect">
                <a:avLst/>
              </a:prstGeom>
              <a:blipFill>
                <a:blip r:embed="rId8"/>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28">
                <a:extLst>
                  <a:ext uri="{FF2B5EF4-FFF2-40B4-BE49-F238E27FC236}">
                    <a16:creationId xmlns:a16="http://schemas.microsoft.com/office/drawing/2014/main" id="{60492613-476E-08A8-A724-9C885467BB2C}"/>
                  </a:ext>
                </a:extLst>
              </p:cNvPr>
              <p:cNvSpPr txBox="1"/>
              <p:nvPr/>
            </p:nvSpPr>
            <p:spPr>
              <a:xfrm>
                <a:off x="3293482" y="3203451"/>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 name="TextBox 28">
                <a:extLst>
                  <a:ext uri="{FF2B5EF4-FFF2-40B4-BE49-F238E27FC236}">
                    <a16:creationId xmlns:a16="http://schemas.microsoft.com/office/drawing/2014/main" id="{60492613-476E-08A8-A724-9C885467BB2C}"/>
                  </a:ext>
                </a:extLst>
              </p:cNvPr>
              <p:cNvSpPr txBox="1">
                <a:spLocks noRot="1" noChangeAspect="1" noMove="1" noResize="1" noEditPoints="1" noAdjustHandles="1" noChangeArrowheads="1" noChangeShapeType="1" noTextEdit="1"/>
              </p:cNvSpPr>
              <p:nvPr/>
            </p:nvSpPr>
            <p:spPr>
              <a:xfrm>
                <a:off x="3293482" y="3203451"/>
                <a:ext cx="443263" cy="307777"/>
              </a:xfrm>
              <a:prstGeom prst="rect">
                <a:avLst/>
              </a:prstGeom>
              <a:blipFill>
                <a:blip r:embed="rId9"/>
                <a:stretch>
                  <a:fillRect/>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932476C-9CF6-004D-C6A9-333C9D8885A0}"/>
              </a:ext>
            </a:extLst>
          </p:cNvPr>
          <p:cNvGrpSpPr/>
          <p:nvPr/>
        </p:nvGrpSpPr>
        <p:grpSpPr>
          <a:xfrm rot="5400000">
            <a:off x="1543020" y="1863772"/>
            <a:ext cx="1328396" cy="350514"/>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2163803" y="2685307"/>
            <a:ext cx="964676" cy="48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2169700" y="745905"/>
            <a:ext cx="21342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2170788" y="742502"/>
            <a:ext cx="0" cy="8457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4240399" y="1922960"/>
            <a:ext cx="4281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E021B9-48C5-DC21-770C-E3BDF36B8710}"/>
              </a:ext>
            </a:extLst>
          </p:cNvPr>
          <p:cNvCxnSpPr>
            <a:cxnSpLocks/>
          </p:cNvCxnSpPr>
          <p:nvPr/>
        </p:nvCxnSpPr>
        <p:spPr>
          <a:xfrm>
            <a:off x="4769793" y="1766123"/>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9262FE-B8D4-04F1-9629-9F086C45DFB5}"/>
              </a:ext>
            </a:extLst>
          </p:cNvPr>
          <p:cNvCxnSpPr>
            <a:cxnSpLocks/>
          </p:cNvCxnSpPr>
          <p:nvPr/>
        </p:nvCxnSpPr>
        <p:spPr>
          <a:xfrm>
            <a:off x="4693593" y="1766123"/>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0BD05A-A655-58D6-DB4E-CF9289EFA17E}"/>
              </a:ext>
            </a:extLst>
          </p:cNvPr>
          <p:cNvCxnSpPr>
            <a:cxnSpLocks/>
          </p:cNvCxnSpPr>
          <p:nvPr/>
        </p:nvCxnSpPr>
        <p:spPr>
          <a:xfrm flipH="1">
            <a:off x="4769436" y="1916989"/>
            <a:ext cx="372348" cy="10171"/>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1547149" y="3418095"/>
            <a:ext cx="1328396" cy="350514"/>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F2E1534-588B-AD1F-0F2F-C663ADE45BBE}"/>
              </a:ext>
            </a:extLst>
          </p:cNvPr>
          <p:cNvGrpSpPr/>
          <p:nvPr/>
        </p:nvGrpSpPr>
        <p:grpSpPr>
          <a:xfrm rot="5400000">
            <a:off x="3686612" y="3699812"/>
            <a:ext cx="1328396" cy="350514"/>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2170788" y="2698052"/>
            <a:ext cx="0" cy="3218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115">
                <a:extLst>
                  <a:ext uri="{FF2B5EF4-FFF2-40B4-BE49-F238E27FC236}">
                    <a16:creationId xmlns:a16="http://schemas.microsoft.com/office/drawing/2014/main" id="{71AB5A49-35F2-58CC-4191-EE2C3A3E28BB}"/>
                  </a:ext>
                </a:extLst>
              </p:cNvPr>
              <p:cNvSpPr txBox="1"/>
              <p:nvPr/>
            </p:nvSpPr>
            <p:spPr>
              <a:xfrm>
                <a:off x="3758298" y="3792914"/>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𝐸</m:t>
                          </m:r>
                        </m:sub>
                      </m:sSub>
                    </m:oMath>
                  </m:oMathPara>
                </a14:m>
                <a:endParaRPr lang="en-US" sz="2000" dirty="0"/>
              </a:p>
            </p:txBody>
          </p:sp>
        </mc:Choice>
        <mc:Fallback xmlns="">
          <p:sp>
            <p:nvSpPr>
              <p:cNvPr id="54" name="TextBox 115">
                <a:extLst>
                  <a:ext uri="{FF2B5EF4-FFF2-40B4-BE49-F238E27FC236}">
                    <a16:creationId xmlns:a16="http://schemas.microsoft.com/office/drawing/2014/main" id="{71AB5A49-35F2-58CC-4191-EE2C3A3E28BB}"/>
                  </a:ext>
                </a:extLst>
              </p:cNvPr>
              <p:cNvSpPr txBox="1">
                <a:spLocks noRot="1" noChangeAspect="1" noMove="1" noResize="1" noEditPoints="1" noAdjustHandles="1" noChangeArrowheads="1" noChangeShapeType="1" noTextEdit="1"/>
              </p:cNvSpPr>
              <p:nvPr/>
            </p:nvSpPr>
            <p:spPr>
              <a:xfrm>
                <a:off x="3758298" y="3792914"/>
                <a:ext cx="443263" cy="307777"/>
              </a:xfrm>
              <a:prstGeom prst="rect">
                <a:avLst/>
              </a:prstGeom>
              <a:blipFill>
                <a:blip r:embed="rId10"/>
                <a:stretch>
                  <a:fillRect l="-4167"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129">
                <a:extLst>
                  <a:ext uri="{FF2B5EF4-FFF2-40B4-BE49-F238E27FC236}">
                    <a16:creationId xmlns:a16="http://schemas.microsoft.com/office/drawing/2014/main" id="{E2458D42-60F7-7533-2002-3E31878E9D37}"/>
                  </a:ext>
                </a:extLst>
              </p:cNvPr>
              <p:cNvSpPr txBox="1"/>
              <p:nvPr/>
            </p:nvSpPr>
            <p:spPr>
              <a:xfrm>
                <a:off x="4771993" y="1560949"/>
                <a:ext cx="327462" cy="307777"/>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oMath>
                  </m:oMathPara>
                </a14:m>
                <a:endParaRPr lang="en-US" sz="2000" dirty="0"/>
              </a:p>
            </p:txBody>
          </p:sp>
        </mc:Choice>
        <mc:Fallback xmlns="">
          <p:sp>
            <p:nvSpPr>
              <p:cNvPr id="61" name="TextBox 129">
                <a:extLst>
                  <a:ext uri="{FF2B5EF4-FFF2-40B4-BE49-F238E27FC236}">
                    <a16:creationId xmlns:a16="http://schemas.microsoft.com/office/drawing/2014/main" id="{E2458D42-60F7-7533-2002-3E31878E9D37}"/>
                  </a:ext>
                </a:extLst>
              </p:cNvPr>
              <p:cNvSpPr txBox="1">
                <a:spLocks noRot="1" noChangeAspect="1" noMove="1" noResize="1" noEditPoints="1" noAdjustHandles="1" noChangeArrowheads="1" noChangeShapeType="1" noTextEdit="1"/>
              </p:cNvSpPr>
              <p:nvPr/>
            </p:nvSpPr>
            <p:spPr>
              <a:xfrm>
                <a:off x="4771993" y="1560949"/>
                <a:ext cx="327462" cy="307777"/>
              </a:xfrm>
              <a:prstGeom prst="rect">
                <a:avLst/>
              </a:prstGeom>
              <a:blipFill>
                <a:blip r:embed="rId11"/>
                <a:stretch>
                  <a:fillRect l="-16667" r="-5556"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2">
                <a:extLst>
                  <a:ext uri="{FF2B5EF4-FFF2-40B4-BE49-F238E27FC236}">
                    <a16:creationId xmlns:a16="http://schemas.microsoft.com/office/drawing/2014/main" id="{5E99B9E2-52DE-2EBB-D7DD-999562BB518B}"/>
                  </a:ext>
                </a:extLst>
              </p:cNvPr>
              <p:cNvSpPr txBox="1"/>
              <p:nvPr/>
            </p:nvSpPr>
            <p:spPr>
              <a:xfrm>
                <a:off x="1325342" y="1247500"/>
                <a:ext cx="867335" cy="60843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3" name="TextBox 22">
                <a:extLst>
                  <a:ext uri="{FF2B5EF4-FFF2-40B4-BE49-F238E27FC236}">
                    <a16:creationId xmlns:a16="http://schemas.microsoft.com/office/drawing/2014/main" id="{5E99B9E2-52DE-2EBB-D7DD-999562BB518B}"/>
                  </a:ext>
                </a:extLst>
              </p:cNvPr>
              <p:cNvSpPr txBox="1">
                <a:spLocks noRot="1" noChangeAspect="1" noMove="1" noResize="1" noEditPoints="1" noAdjustHandles="1" noChangeArrowheads="1" noChangeShapeType="1" noTextEdit="1"/>
              </p:cNvSpPr>
              <p:nvPr/>
            </p:nvSpPr>
            <p:spPr>
              <a:xfrm>
                <a:off x="1325342" y="1247500"/>
                <a:ext cx="867335" cy="608436"/>
              </a:xfrm>
              <a:prstGeom prst="rect">
                <a:avLst/>
              </a:prstGeom>
              <a:blipFill>
                <a:blip r:embed="rId12"/>
                <a:stretch>
                  <a:fillRect l="-9091" r="-9790" b="-50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22">
                <a:extLst>
                  <a:ext uri="{FF2B5EF4-FFF2-40B4-BE49-F238E27FC236}">
                    <a16:creationId xmlns:a16="http://schemas.microsoft.com/office/drawing/2014/main" id="{ABCF84C9-5AD2-F9EB-573B-CFB1C1DFAD8E}"/>
                  </a:ext>
                </a:extLst>
              </p:cNvPr>
              <p:cNvSpPr txBox="1"/>
              <p:nvPr/>
            </p:nvSpPr>
            <p:spPr>
              <a:xfrm>
                <a:off x="1303495" y="3553861"/>
                <a:ext cx="713599" cy="60843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55" name="TextBox 22">
                <a:extLst>
                  <a:ext uri="{FF2B5EF4-FFF2-40B4-BE49-F238E27FC236}">
                    <a16:creationId xmlns:a16="http://schemas.microsoft.com/office/drawing/2014/main" id="{ABCF84C9-5AD2-F9EB-573B-CFB1C1DFAD8E}"/>
                  </a:ext>
                </a:extLst>
              </p:cNvPr>
              <p:cNvSpPr txBox="1">
                <a:spLocks noRot="1" noChangeAspect="1" noMove="1" noResize="1" noEditPoints="1" noAdjustHandles="1" noChangeArrowheads="1" noChangeShapeType="1" noTextEdit="1"/>
              </p:cNvSpPr>
              <p:nvPr/>
            </p:nvSpPr>
            <p:spPr>
              <a:xfrm>
                <a:off x="1303495" y="3553861"/>
                <a:ext cx="713599" cy="608436"/>
              </a:xfrm>
              <a:prstGeom prst="rect">
                <a:avLst/>
              </a:prstGeom>
              <a:blipFill>
                <a:blip r:embed="rId13"/>
                <a:stretch>
                  <a:fillRect l="-12821" r="-32479"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23">
                <a:extLst>
                  <a:ext uri="{FF2B5EF4-FFF2-40B4-BE49-F238E27FC236}">
                    <a16:creationId xmlns:a16="http://schemas.microsoft.com/office/drawing/2014/main" id="{0F51C477-3A05-536C-2EA7-724B4BB7B91B}"/>
                  </a:ext>
                </a:extLst>
              </p:cNvPr>
              <p:cNvSpPr txBox="1"/>
              <p:nvPr/>
            </p:nvSpPr>
            <p:spPr>
              <a:xfrm>
                <a:off x="1552370" y="2305718"/>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7" name="TextBox 23">
                <a:extLst>
                  <a:ext uri="{FF2B5EF4-FFF2-40B4-BE49-F238E27FC236}">
                    <a16:creationId xmlns:a16="http://schemas.microsoft.com/office/drawing/2014/main" id="{0F51C477-3A05-536C-2EA7-724B4BB7B91B}"/>
                  </a:ext>
                </a:extLst>
              </p:cNvPr>
              <p:cNvSpPr txBox="1">
                <a:spLocks noRot="1" noChangeAspect="1" noMove="1" noResize="1" noEditPoints="1" noAdjustHandles="1" noChangeArrowheads="1" noChangeShapeType="1" noTextEdit="1"/>
              </p:cNvSpPr>
              <p:nvPr/>
            </p:nvSpPr>
            <p:spPr>
              <a:xfrm>
                <a:off x="1552370" y="2305718"/>
                <a:ext cx="574446" cy="307777"/>
              </a:xfrm>
              <a:prstGeom prst="rect">
                <a:avLst/>
              </a:prstGeom>
              <a:blipFill>
                <a:blip r:embed="rId14"/>
                <a:stretch>
                  <a:fillRect l="-12121" r="-8081" b="-3571"/>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23">
                <a:extLst>
                  <a:ext uri="{FF2B5EF4-FFF2-40B4-BE49-F238E27FC236}">
                    <a16:creationId xmlns:a16="http://schemas.microsoft.com/office/drawing/2014/main" id="{AB8BA354-1B4C-B46C-3443-9BF9BC963646}"/>
                  </a:ext>
                </a:extLst>
              </p:cNvPr>
              <p:cNvSpPr txBox="1"/>
              <p:nvPr/>
            </p:nvSpPr>
            <p:spPr>
              <a:xfrm>
                <a:off x="2667053" y="2341594"/>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8" name="TextBox 23">
                <a:extLst>
                  <a:ext uri="{FF2B5EF4-FFF2-40B4-BE49-F238E27FC236}">
                    <a16:creationId xmlns:a16="http://schemas.microsoft.com/office/drawing/2014/main" id="{AB8BA354-1B4C-B46C-3443-9BF9BC963646}"/>
                  </a:ext>
                </a:extLst>
              </p:cNvPr>
              <p:cNvSpPr txBox="1">
                <a:spLocks noRot="1" noChangeAspect="1" noMove="1" noResize="1" noEditPoints="1" noAdjustHandles="1" noChangeArrowheads="1" noChangeShapeType="1" noTextEdit="1"/>
              </p:cNvSpPr>
              <p:nvPr/>
            </p:nvSpPr>
            <p:spPr>
              <a:xfrm>
                <a:off x="2667053" y="2341594"/>
                <a:ext cx="574446" cy="307777"/>
              </a:xfrm>
              <a:prstGeom prst="rect">
                <a:avLst/>
              </a:prstGeom>
              <a:blipFill>
                <a:blip r:embed="rId15"/>
                <a:stretch>
                  <a:fillRect l="-12121" r="-8081" b="-3571"/>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23">
                <a:extLst>
                  <a:ext uri="{FF2B5EF4-FFF2-40B4-BE49-F238E27FC236}">
                    <a16:creationId xmlns:a16="http://schemas.microsoft.com/office/drawing/2014/main" id="{C4C9B2F5-8234-F376-1C77-37C1A867981C}"/>
                  </a:ext>
                </a:extLst>
              </p:cNvPr>
              <p:cNvSpPr txBox="1"/>
              <p:nvPr/>
            </p:nvSpPr>
            <p:spPr>
              <a:xfrm>
                <a:off x="4406370" y="3148221"/>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6.9 </m:t>
                      </m:r>
                      <m:r>
                        <a:rPr lang="en-US" sz="2000" b="0" i="1" smtClean="0">
                          <a:latin typeface="Cambria Math" panose="02040503050406030204" pitchFamily="18" charset="0"/>
                        </a:rPr>
                        <m:t>𝑉</m:t>
                      </m:r>
                    </m:oMath>
                  </m:oMathPara>
                </a14:m>
                <a:endParaRPr lang="en-US" sz="2000" dirty="0"/>
              </a:p>
            </p:txBody>
          </p:sp>
        </mc:Choice>
        <mc:Fallback xmlns="">
          <p:sp>
            <p:nvSpPr>
              <p:cNvPr id="2" name="TextBox 23">
                <a:extLst>
                  <a:ext uri="{FF2B5EF4-FFF2-40B4-BE49-F238E27FC236}">
                    <a16:creationId xmlns:a16="http://schemas.microsoft.com/office/drawing/2014/main" id="{C4C9B2F5-8234-F376-1C77-37C1A867981C}"/>
                  </a:ext>
                </a:extLst>
              </p:cNvPr>
              <p:cNvSpPr txBox="1">
                <a:spLocks noRot="1" noChangeAspect="1" noMove="1" noResize="1" noEditPoints="1" noAdjustHandles="1" noChangeArrowheads="1" noChangeShapeType="1" noTextEdit="1"/>
              </p:cNvSpPr>
              <p:nvPr/>
            </p:nvSpPr>
            <p:spPr>
              <a:xfrm>
                <a:off x="4406370" y="3148221"/>
                <a:ext cx="574446" cy="307777"/>
              </a:xfrm>
              <a:prstGeom prst="rect">
                <a:avLst/>
              </a:prstGeom>
              <a:blipFill>
                <a:blip r:embed="rId16"/>
                <a:stretch>
                  <a:fillRect l="-12121" r="-8081" b="-3571"/>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115">
                <a:extLst>
                  <a:ext uri="{FF2B5EF4-FFF2-40B4-BE49-F238E27FC236}">
                    <a16:creationId xmlns:a16="http://schemas.microsoft.com/office/drawing/2014/main" id="{A3FC9D69-5B48-E27F-6CA4-F1654AB094FD}"/>
                  </a:ext>
                </a:extLst>
              </p:cNvPr>
              <p:cNvSpPr txBox="1"/>
              <p:nvPr/>
            </p:nvSpPr>
            <p:spPr>
              <a:xfrm>
                <a:off x="3515841" y="1230362"/>
                <a:ext cx="539242"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80808"/>
                              </a:solidFill>
                              <a:latin typeface="Cambria Math" panose="02040503050406030204" pitchFamily="18" charset="0"/>
                            </a:rPr>
                          </m:ctrlPr>
                        </m:sSubPr>
                        <m:e>
                          <m:r>
                            <a:rPr lang="en-US" sz="2000" b="1" i="1" smtClean="0">
                              <a:solidFill>
                                <a:srgbClr val="080808"/>
                              </a:solidFill>
                              <a:latin typeface="Cambria Math" panose="02040503050406030204" pitchFamily="18" charset="0"/>
                            </a:rPr>
                            <m:t>𝑰</m:t>
                          </m:r>
                        </m:e>
                        <m:sub>
                          <m:r>
                            <a:rPr lang="en-US" sz="2000" b="1" i="1" smtClean="0">
                              <a:solidFill>
                                <a:srgbClr val="080808"/>
                              </a:solidFill>
                              <a:latin typeface="Cambria Math" panose="02040503050406030204" pitchFamily="18" charset="0"/>
                            </a:rPr>
                            <m:t>𝑪</m:t>
                          </m:r>
                        </m:sub>
                      </m:sSub>
                    </m:oMath>
                  </m:oMathPara>
                </a14:m>
                <a:endParaRPr lang="en-US" sz="2000" b="1" dirty="0">
                  <a:solidFill>
                    <a:srgbClr val="00CC00"/>
                  </a:solidFill>
                </a:endParaRPr>
              </a:p>
            </p:txBody>
          </p:sp>
        </mc:Choice>
        <mc:Fallback xmlns="">
          <p:sp>
            <p:nvSpPr>
              <p:cNvPr id="33" name="TextBox 115">
                <a:extLst>
                  <a:ext uri="{FF2B5EF4-FFF2-40B4-BE49-F238E27FC236}">
                    <a16:creationId xmlns:a16="http://schemas.microsoft.com/office/drawing/2014/main" id="{A3FC9D69-5B48-E27F-6CA4-F1654AB094FD}"/>
                  </a:ext>
                </a:extLst>
              </p:cNvPr>
              <p:cNvSpPr txBox="1">
                <a:spLocks noRot="1" noChangeAspect="1" noMove="1" noResize="1" noEditPoints="1" noAdjustHandles="1" noChangeArrowheads="1" noChangeShapeType="1" noTextEdit="1"/>
              </p:cNvSpPr>
              <p:nvPr/>
            </p:nvSpPr>
            <p:spPr>
              <a:xfrm>
                <a:off x="3515841" y="1230362"/>
                <a:ext cx="539242" cy="307777"/>
              </a:xfrm>
              <a:prstGeom prst="rect">
                <a:avLst/>
              </a:prstGeom>
              <a:blipFill>
                <a:blip r:embed="rId17"/>
                <a:stretch>
                  <a:fillRect b="-1454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115">
                <a:extLst>
                  <a:ext uri="{FF2B5EF4-FFF2-40B4-BE49-F238E27FC236}">
                    <a16:creationId xmlns:a16="http://schemas.microsoft.com/office/drawing/2014/main" id="{5987BC37-68F8-16BA-FDAB-DEEB34C05EA1}"/>
                  </a:ext>
                </a:extLst>
              </p:cNvPr>
              <p:cNvSpPr txBox="1"/>
              <p:nvPr/>
            </p:nvSpPr>
            <p:spPr>
              <a:xfrm>
                <a:off x="4700204" y="4026990"/>
                <a:ext cx="539242"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80808"/>
                              </a:solidFill>
                              <a:latin typeface="Cambria Math" panose="02040503050406030204" pitchFamily="18" charset="0"/>
                            </a:rPr>
                          </m:ctrlPr>
                        </m:sSubPr>
                        <m:e>
                          <m:r>
                            <a:rPr lang="en-US" sz="2000" b="1" i="1" smtClean="0">
                              <a:solidFill>
                                <a:srgbClr val="080808"/>
                              </a:solidFill>
                              <a:latin typeface="Cambria Math" panose="02040503050406030204" pitchFamily="18" charset="0"/>
                            </a:rPr>
                            <m:t>𝑰</m:t>
                          </m:r>
                        </m:e>
                        <m:sub>
                          <m:r>
                            <a:rPr lang="en-US" sz="2000" b="1" i="1" smtClean="0">
                              <a:solidFill>
                                <a:srgbClr val="080808"/>
                              </a:solidFill>
                              <a:latin typeface="Cambria Math" panose="02040503050406030204" pitchFamily="18" charset="0"/>
                            </a:rPr>
                            <m:t>𝑬</m:t>
                          </m:r>
                        </m:sub>
                      </m:sSub>
                    </m:oMath>
                  </m:oMathPara>
                </a14:m>
                <a:endParaRPr lang="en-US" sz="2000" b="1" dirty="0">
                  <a:solidFill>
                    <a:srgbClr val="00CC00"/>
                  </a:solidFill>
                </a:endParaRPr>
              </a:p>
            </p:txBody>
          </p:sp>
        </mc:Choice>
        <mc:Fallback xmlns="">
          <p:sp>
            <p:nvSpPr>
              <p:cNvPr id="26" name="TextBox 115">
                <a:extLst>
                  <a:ext uri="{FF2B5EF4-FFF2-40B4-BE49-F238E27FC236}">
                    <a16:creationId xmlns:a16="http://schemas.microsoft.com/office/drawing/2014/main" id="{5987BC37-68F8-16BA-FDAB-DEEB34C05EA1}"/>
                  </a:ext>
                </a:extLst>
              </p:cNvPr>
              <p:cNvSpPr txBox="1">
                <a:spLocks noRot="1" noChangeAspect="1" noMove="1" noResize="1" noEditPoints="1" noAdjustHandles="1" noChangeArrowheads="1" noChangeShapeType="1" noTextEdit="1"/>
              </p:cNvSpPr>
              <p:nvPr/>
            </p:nvSpPr>
            <p:spPr>
              <a:xfrm>
                <a:off x="4700204" y="4026990"/>
                <a:ext cx="539242" cy="307777"/>
              </a:xfrm>
              <a:prstGeom prst="rect">
                <a:avLst/>
              </a:prstGeom>
              <a:blipFill>
                <a:blip r:embed="rId18"/>
                <a:stretch>
                  <a:fillRect b="-1454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115">
                <a:extLst>
                  <a:ext uri="{FF2B5EF4-FFF2-40B4-BE49-F238E27FC236}">
                    <a16:creationId xmlns:a16="http://schemas.microsoft.com/office/drawing/2014/main" id="{52C5BB48-E4E9-F12A-5DEC-D76521E8405E}"/>
                  </a:ext>
                </a:extLst>
              </p:cNvPr>
              <p:cNvSpPr txBox="1"/>
              <p:nvPr/>
            </p:nvSpPr>
            <p:spPr>
              <a:xfrm>
                <a:off x="2212488" y="2736901"/>
                <a:ext cx="539242"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80808"/>
                              </a:solidFill>
                              <a:latin typeface="Cambria Math" panose="02040503050406030204" pitchFamily="18" charset="0"/>
                            </a:rPr>
                          </m:ctrlPr>
                        </m:sSubPr>
                        <m:e>
                          <m:r>
                            <a:rPr lang="en-US" sz="2000" b="1" i="1" smtClean="0">
                              <a:solidFill>
                                <a:srgbClr val="080808"/>
                              </a:solidFill>
                              <a:latin typeface="Cambria Math" panose="02040503050406030204" pitchFamily="18" charset="0"/>
                            </a:rPr>
                            <m:t>𝑰</m:t>
                          </m:r>
                        </m:e>
                        <m:sub>
                          <m:r>
                            <a:rPr lang="en-US" sz="2000" b="1" i="1" smtClean="0">
                              <a:solidFill>
                                <a:srgbClr val="080808"/>
                              </a:solidFill>
                              <a:latin typeface="Cambria Math" panose="02040503050406030204" pitchFamily="18" charset="0"/>
                            </a:rPr>
                            <m:t>𝑩</m:t>
                          </m:r>
                        </m:sub>
                      </m:sSub>
                    </m:oMath>
                  </m:oMathPara>
                </a14:m>
                <a:endParaRPr lang="en-US" sz="2000" b="1" dirty="0">
                  <a:solidFill>
                    <a:srgbClr val="00CC00"/>
                  </a:solidFill>
                </a:endParaRPr>
              </a:p>
            </p:txBody>
          </p:sp>
        </mc:Choice>
        <mc:Fallback xmlns="">
          <p:sp>
            <p:nvSpPr>
              <p:cNvPr id="36" name="TextBox 115">
                <a:extLst>
                  <a:ext uri="{FF2B5EF4-FFF2-40B4-BE49-F238E27FC236}">
                    <a16:creationId xmlns:a16="http://schemas.microsoft.com/office/drawing/2014/main" id="{52C5BB48-E4E9-F12A-5DEC-D76521E8405E}"/>
                  </a:ext>
                </a:extLst>
              </p:cNvPr>
              <p:cNvSpPr txBox="1">
                <a:spLocks noRot="1" noChangeAspect="1" noMove="1" noResize="1" noEditPoints="1" noAdjustHandles="1" noChangeArrowheads="1" noChangeShapeType="1" noTextEdit="1"/>
              </p:cNvSpPr>
              <p:nvPr/>
            </p:nvSpPr>
            <p:spPr>
              <a:xfrm>
                <a:off x="2212488" y="2736901"/>
                <a:ext cx="539242" cy="307777"/>
              </a:xfrm>
              <a:prstGeom prst="rect">
                <a:avLst/>
              </a:prstGeom>
              <a:blipFill>
                <a:blip r:embed="rId19"/>
                <a:stretch>
                  <a:fillRect b="-1454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23">
                <a:extLst>
                  <a:ext uri="{FF2B5EF4-FFF2-40B4-BE49-F238E27FC236}">
                    <a16:creationId xmlns:a16="http://schemas.microsoft.com/office/drawing/2014/main" id="{5F8BC531-8928-FC93-51A6-FAF614614663}"/>
                  </a:ext>
                </a:extLst>
              </p:cNvPr>
              <p:cNvSpPr txBox="1"/>
              <p:nvPr/>
            </p:nvSpPr>
            <p:spPr>
              <a:xfrm>
                <a:off x="4006291" y="383635"/>
                <a:ext cx="624765"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35" name="TextBox 23">
                <a:extLst>
                  <a:ext uri="{FF2B5EF4-FFF2-40B4-BE49-F238E27FC236}">
                    <a16:creationId xmlns:a16="http://schemas.microsoft.com/office/drawing/2014/main" id="{5F8BC531-8928-FC93-51A6-FAF614614663}"/>
                  </a:ext>
                </a:extLst>
              </p:cNvPr>
              <p:cNvSpPr txBox="1">
                <a:spLocks noRot="1" noChangeAspect="1" noMove="1" noResize="1" noEditPoints="1" noAdjustHandles="1" noChangeArrowheads="1" noChangeShapeType="1" noTextEdit="1"/>
              </p:cNvSpPr>
              <p:nvPr/>
            </p:nvSpPr>
            <p:spPr>
              <a:xfrm>
                <a:off x="4006291" y="383635"/>
                <a:ext cx="624765" cy="307777"/>
              </a:xfrm>
              <a:prstGeom prst="rect">
                <a:avLst/>
              </a:prstGeom>
              <a:blipFill>
                <a:blip r:embed="rId20"/>
                <a:stretch>
                  <a:fillRect l="-2778" b="-545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23">
                <a:extLst>
                  <a:ext uri="{FF2B5EF4-FFF2-40B4-BE49-F238E27FC236}">
                    <a16:creationId xmlns:a16="http://schemas.microsoft.com/office/drawing/2014/main" id="{2ACB33A5-424C-2A0A-8116-C38C6FD0AAEB}"/>
                  </a:ext>
                </a:extLst>
              </p:cNvPr>
              <p:cNvSpPr txBox="1"/>
              <p:nvPr/>
            </p:nvSpPr>
            <p:spPr>
              <a:xfrm>
                <a:off x="4463222" y="1002303"/>
                <a:ext cx="624765"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5 </m:t>
                      </m:r>
                      <m:r>
                        <a:rPr lang="en-US" sz="2000" b="0" i="1" smtClean="0">
                          <a:latin typeface="Cambria Math" panose="02040503050406030204" pitchFamily="18" charset="0"/>
                        </a:rPr>
                        <m:t>𝑉</m:t>
                      </m:r>
                    </m:oMath>
                  </m:oMathPara>
                </a14:m>
                <a:endParaRPr lang="en-US" sz="2000" dirty="0"/>
              </a:p>
            </p:txBody>
          </p:sp>
        </mc:Choice>
        <mc:Fallback xmlns="">
          <p:sp>
            <p:nvSpPr>
              <p:cNvPr id="41" name="TextBox 23">
                <a:extLst>
                  <a:ext uri="{FF2B5EF4-FFF2-40B4-BE49-F238E27FC236}">
                    <a16:creationId xmlns:a16="http://schemas.microsoft.com/office/drawing/2014/main" id="{2ACB33A5-424C-2A0A-8116-C38C6FD0AAEB}"/>
                  </a:ext>
                </a:extLst>
              </p:cNvPr>
              <p:cNvSpPr txBox="1">
                <a:spLocks noRot="1" noChangeAspect="1" noMove="1" noResize="1" noEditPoints="1" noAdjustHandles="1" noChangeArrowheads="1" noChangeShapeType="1" noTextEdit="1"/>
              </p:cNvSpPr>
              <p:nvPr/>
            </p:nvSpPr>
            <p:spPr>
              <a:xfrm>
                <a:off x="4463222" y="1002303"/>
                <a:ext cx="624765" cy="307777"/>
              </a:xfrm>
              <a:prstGeom prst="rect">
                <a:avLst/>
              </a:prstGeom>
              <a:blipFill>
                <a:blip r:embed="rId21"/>
                <a:stretch>
                  <a:fillRect b="-3571"/>
                </a:stretch>
              </a:blipFill>
              <a:ln w="28575">
                <a:solidFill>
                  <a:srgbClr val="00CC00"/>
                </a:solidFill>
              </a:ln>
            </p:spPr>
            <p:txBody>
              <a:bodyPr/>
              <a:lstStyle/>
              <a:p>
                <a:r>
                  <a:rPr lang="en-US">
                    <a:noFill/>
                  </a:rPr>
                  <a:t> </a:t>
                </a:r>
              </a:p>
            </p:txBody>
          </p:sp>
        </mc:Fallback>
      </mc:AlternateContent>
      <p:sp>
        <p:nvSpPr>
          <p:cNvPr id="60" name="TextBox 59">
            <a:extLst>
              <a:ext uri="{FF2B5EF4-FFF2-40B4-BE49-F238E27FC236}">
                <a16:creationId xmlns:a16="http://schemas.microsoft.com/office/drawing/2014/main" id="{E5CC1DAF-6AFF-54D7-FC04-F183BB27A358}"/>
              </a:ext>
            </a:extLst>
          </p:cNvPr>
          <p:cNvSpPr txBox="1"/>
          <p:nvPr/>
        </p:nvSpPr>
        <p:spPr>
          <a:xfrm>
            <a:off x="6729716" y="699875"/>
            <a:ext cx="2325074" cy="707886"/>
          </a:xfrm>
          <a:prstGeom prst="rect">
            <a:avLst/>
          </a:prstGeom>
          <a:noFill/>
          <a:ln>
            <a:solidFill>
              <a:schemeClr val="accent1"/>
            </a:solidFill>
          </a:ln>
        </p:spPr>
        <p:txBody>
          <a:bodyPr wrap="square">
            <a:spAutoFit/>
          </a:bodyPr>
          <a:lstStyle/>
          <a:p>
            <a:pPr lvl="0" algn="just"/>
            <a:r>
              <a:rPr lang="en-US" sz="2000" dirty="0">
                <a:solidFill>
                  <a:srgbClr val="080808"/>
                </a:solidFill>
              </a:rPr>
              <a:t>What is the AC swing you want?</a:t>
            </a:r>
            <a:endParaRPr lang="en-US" sz="2000" dirty="0"/>
          </a:p>
        </p:txBody>
      </p:sp>
      <p:cxnSp>
        <p:nvCxnSpPr>
          <p:cNvPr id="42" name="Straight Connector 41">
            <a:extLst>
              <a:ext uri="{FF2B5EF4-FFF2-40B4-BE49-F238E27FC236}">
                <a16:creationId xmlns:a16="http://schemas.microsoft.com/office/drawing/2014/main" id="{2FEB9F02-443F-2B9F-691C-DC993E79E565}"/>
              </a:ext>
            </a:extLst>
          </p:cNvPr>
          <p:cNvCxnSpPr>
            <a:cxnSpLocks/>
          </p:cNvCxnSpPr>
          <p:nvPr/>
        </p:nvCxnSpPr>
        <p:spPr>
          <a:xfrm flipV="1">
            <a:off x="1539353" y="2692036"/>
            <a:ext cx="661991" cy="49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A36047A-BBA9-AC53-6F04-E676FA157395}"/>
              </a:ext>
            </a:extLst>
          </p:cNvPr>
          <p:cNvCxnSpPr>
            <a:cxnSpLocks/>
          </p:cNvCxnSpPr>
          <p:nvPr/>
        </p:nvCxnSpPr>
        <p:spPr>
          <a:xfrm>
            <a:off x="1539353" y="2547852"/>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6BB7721-ED54-1E28-F829-901B77499E89}"/>
              </a:ext>
            </a:extLst>
          </p:cNvPr>
          <p:cNvCxnSpPr>
            <a:cxnSpLocks/>
          </p:cNvCxnSpPr>
          <p:nvPr/>
        </p:nvCxnSpPr>
        <p:spPr>
          <a:xfrm>
            <a:off x="1463153" y="2547852"/>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4DED2-B047-6207-649D-8B1FA7D41FDF}"/>
              </a:ext>
            </a:extLst>
          </p:cNvPr>
          <p:cNvCxnSpPr>
            <a:cxnSpLocks/>
          </p:cNvCxnSpPr>
          <p:nvPr/>
        </p:nvCxnSpPr>
        <p:spPr>
          <a:xfrm flipV="1">
            <a:off x="864104" y="2695056"/>
            <a:ext cx="605078" cy="4491"/>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51" name="TextBox 41">
            <a:extLst>
              <a:ext uri="{FF2B5EF4-FFF2-40B4-BE49-F238E27FC236}">
                <a16:creationId xmlns:a16="http://schemas.microsoft.com/office/drawing/2014/main" id="{30C43CF4-0D73-8272-2C87-12310128E36B}"/>
              </a:ext>
            </a:extLst>
          </p:cNvPr>
          <p:cNvSpPr txBox="1"/>
          <p:nvPr/>
        </p:nvSpPr>
        <p:spPr>
          <a:xfrm>
            <a:off x="0" y="3350351"/>
            <a:ext cx="683199" cy="73866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rgbClr val="FF0000"/>
                </a:solidFill>
                <a:highlight>
                  <a:srgbClr val="FFFF00"/>
                </a:highlight>
              </a:rPr>
              <a:t>AC</a:t>
            </a:r>
          </a:p>
          <a:p>
            <a:pPr algn="ctr"/>
            <a:r>
              <a:rPr lang="en-US" dirty="0"/>
              <a:t>Input</a:t>
            </a:r>
          </a:p>
          <a:p>
            <a:pPr algn="ctr"/>
            <a:r>
              <a:rPr lang="en-US" dirty="0"/>
              <a:t>Signal</a:t>
            </a:r>
          </a:p>
        </p:txBody>
      </p:sp>
      <p:sp>
        <p:nvSpPr>
          <p:cNvPr id="94" name="Oval 93">
            <a:extLst>
              <a:ext uri="{FF2B5EF4-FFF2-40B4-BE49-F238E27FC236}">
                <a16:creationId xmlns:a16="http://schemas.microsoft.com/office/drawing/2014/main" id="{483C253C-7155-3808-5BFA-71BB9F87664A}"/>
              </a:ext>
            </a:extLst>
          </p:cNvPr>
          <p:cNvSpPr/>
          <p:nvPr/>
        </p:nvSpPr>
        <p:spPr>
          <a:xfrm>
            <a:off x="586413" y="3302277"/>
            <a:ext cx="541571" cy="5230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95" name="Straight Connector 94">
            <a:extLst>
              <a:ext uri="{FF2B5EF4-FFF2-40B4-BE49-F238E27FC236}">
                <a16:creationId xmlns:a16="http://schemas.microsoft.com/office/drawing/2014/main" id="{CDFD34AC-05F6-19A3-BC74-9BDA0E5C2CE0}"/>
              </a:ext>
            </a:extLst>
          </p:cNvPr>
          <p:cNvCxnSpPr>
            <a:cxnSpLocks/>
            <a:endCxn id="94" idx="0"/>
          </p:cNvCxnSpPr>
          <p:nvPr/>
        </p:nvCxnSpPr>
        <p:spPr>
          <a:xfrm flipH="1">
            <a:off x="857199" y="2695056"/>
            <a:ext cx="6905" cy="6072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94D0B-8428-24B3-E16F-3E5975030F15}"/>
              </a:ext>
            </a:extLst>
          </p:cNvPr>
          <p:cNvCxnSpPr>
            <a:cxnSpLocks/>
          </p:cNvCxnSpPr>
          <p:nvPr/>
        </p:nvCxnSpPr>
        <p:spPr>
          <a:xfrm flipH="1">
            <a:off x="845274" y="3825332"/>
            <a:ext cx="6905" cy="6072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4C084698-9D88-6674-5598-7292E757CB22}"/>
              </a:ext>
            </a:extLst>
          </p:cNvPr>
          <p:cNvSpPr/>
          <p:nvPr/>
        </p:nvSpPr>
        <p:spPr>
          <a:xfrm>
            <a:off x="694274" y="3418109"/>
            <a:ext cx="315310" cy="283865"/>
          </a:xfrm>
          <a:custGeom>
            <a:avLst/>
            <a:gdLst>
              <a:gd name="connsiteX0" fmla="*/ 0 w 315310"/>
              <a:gd name="connsiteY0" fmla="*/ 283779 h 283865"/>
              <a:gd name="connsiteX1" fmla="*/ 70945 w 315310"/>
              <a:gd name="connsiteY1" fmla="*/ 0 h 283865"/>
              <a:gd name="connsiteX2" fmla="*/ 220717 w 315310"/>
              <a:gd name="connsiteY2" fmla="*/ 283779 h 283865"/>
              <a:gd name="connsiteX3" fmla="*/ 315310 w 315310"/>
              <a:gd name="connsiteY3" fmla="*/ 23648 h 283865"/>
            </a:gdLst>
            <a:ahLst/>
            <a:cxnLst>
              <a:cxn ang="0">
                <a:pos x="connsiteX0" y="connsiteY0"/>
              </a:cxn>
              <a:cxn ang="0">
                <a:pos x="connsiteX1" y="connsiteY1"/>
              </a:cxn>
              <a:cxn ang="0">
                <a:pos x="connsiteX2" y="connsiteY2"/>
              </a:cxn>
              <a:cxn ang="0">
                <a:pos x="connsiteX3" y="connsiteY3"/>
              </a:cxn>
            </a:cxnLst>
            <a:rect l="l" t="t" r="r" b="b"/>
            <a:pathLst>
              <a:path w="315310" h="283865">
                <a:moveTo>
                  <a:pt x="0" y="283779"/>
                </a:moveTo>
                <a:cubicBezTo>
                  <a:pt x="17079" y="141889"/>
                  <a:pt x="34159" y="0"/>
                  <a:pt x="70945" y="0"/>
                </a:cubicBezTo>
                <a:cubicBezTo>
                  <a:pt x="107731" y="0"/>
                  <a:pt x="179990" y="279838"/>
                  <a:pt x="220717" y="283779"/>
                </a:cubicBezTo>
                <a:cubicBezTo>
                  <a:pt x="261444" y="287720"/>
                  <a:pt x="288377" y="155684"/>
                  <a:pt x="315310" y="2364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94B984FF-5A0A-293B-EAE4-76FD67CF4FF2}"/>
              </a:ext>
            </a:extLst>
          </p:cNvPr>
          <p:cNvSpPr txBox="1"/>
          <p:nvPr/>
        </p:nvSpPr>
        <p:spPr>
          <a:xfrm>
            <a:off x="2116768" y="2384367"/>
            <a:ext cx="472402" cy="307777"/>
          </a:xfrm>
          <a:prstGeom prst="rect">
            <a:avLst/>
          </a:prstGeom>
          <a:noFill/>
        </p:spPr>
        <p:txBody>
          <a:bodyPr wrap="square">
            <a:spAutoFit/>
          </a:bodyPr>
          <a:lstStyle/>
          <a:p>
            <a:pPr algn="ctr"/>
            <a:r>
              <a:rPr lang="en-US" dirty="0">
                <a:solidFill>
                  <a:srgbClr val="FF0000"/>
                </a:solidFill>
                <a:highlight>
                  <a:srgbClr val="FFFF00"/>
                </a:highlight>
              </a:rPr>
              <a:t>DC</a:t>
            </a:r>
          </a:p>
        </p:txBody>
      </p:sp>
      <p:sp>
        <p:nvSpPr>
          <p:cNvPr id="99" name="TextBox 98">
            <a:extLst>
              <a:ext uri="{FF2B5EF4-FFF2-40B4-BE49-F238E27FC236}">
                <a16:creationId xmlns:a16="http://schemas.microsoft.com/office/drawing/2014/main" id="{DA6A1495-E652-106E-7DB3-C96BBE178790}"/>
              </a:ext>
            </a:extLst>
          </p:cNvPr>
          <p:cNvSpPr txBox="1"/>
          <p:nvPr/>
        </p:nvSpPr>
        <p:spPr>
          <a:xfrm>
            <a:off x="6729716" y="1452793"/>
            <a:ext cx="2388349" cy="707886"/>
          </a:xfrm>
          <a:prstGeom prst="rect">
            <a:avLst/>
          </a:prstGeom>
          <a:noFill/>
          <a:ln>
            <a:solidFill>
              <a:schemeClr val="accent1"/>
            </a:solidFill>
          </a:ln>
        </p:spPr>
        <p:txBody>
          <a:bodyPr wrap="square">
            <a:spAutoFit/>
          </a:bodyPr>
          <a:lstStyle/>
          <a:p>
            <a:pPr lvl="0" algn="just"/>
            <a:r>
              <a:rPr lang="en-US" sz="2000" dirty="0">
                <a:solidFill>
                  <a:srgbClr val="080808"/>
                </a:solidFill>
              </a:rPr>
              <a:t>Variation in base = </a:t>
            </a:r>
            <a:r>
              <a:rPr lang="en-US" sz="2000" dirty="0">
                <a:solidFill>
                  <a:srgbClr val="080808"/>
                </a:solidFill>
                <a:highlight>
                  <a:srgbClr val="FFFF00"/>
                </a:highlight>
              </a:rPr>
              <a:t>AC+DC</a:t>
            </a:r>
            <a:endParaRPr lang="en-US" sz="2000" dirty="0">
              <a:highlight>
                <a:srgbClr val="FFFF00"/>
              </a:highlight>
            </a:endParaRPr>
          </a:p>
        </p:txBody>
      </p:sp>
      <p:sp>
        <p:nvSpPr>
          <p:cNvPr id="100" name="TextBox 99">
            <a:extLst>
              <a:ext uri="{FF2B5EF4-FFF2-40B4-BE49-F238E27FC236}">
                <a16:creationId xmlns:a16="http://schemas.microsoft.com/office/drawing/2014/main" id="{B48DFE09-D89B-2491-8440-C5AD3D78C1A3}"/>
              </a:ext>
            </a:extLst>
          </p:cNvPr>
          <p:cNvSpPr txBox="1"/>
          <p:nvPr/>
        </p:nvSpPr>
        <p:spPr>
          <a:xfrm>
            <a:off x="6771488" y="2622001"/>
            <a:ext cx="2372512" cy="1015663"/>
          </a:xfrm>
          <a:prstGeom prst="rect">
            <a:avLst/>
          </a:prstGeom>
          <a:noFill/>
          <a:ln>
            <a:solidFill>
              <a:schemeClr val="accent1"/>
            </a:solidFill>
          </a:ln>
        </p:spPr>
        <p:txBody>
          <a:bodyPr wrap="square">
            <a:spAutoFit/>
          </a:bodyPr>
          <a:lstStyle/>
          <a:p>
            <a:pPr lvl="0" algn="just"/>
            <a:r>
              <a:rPr lang="en-US" sz="2000" dirty="0">
                <a:solidFill>
                  <a:srgbClr val="080808"/>
                </a:solidFill>
              </a:rPr>
              <a:t>Variation in the base will reflect the emitter voltage.</a:t>
            </a:r>
            <a:endParaRPr lang="en-US" sz="2000" dirty="0">
              <a:highlight>
                <a:srgbClr val="FFFF00"/>
              </a:highlight>
            </a:endParaRPr>
          </a:p>
        </p:txBody>
      </p:sp>
      <p:sp>
        <p:nvSpPr>
          <p:cNvPr id="101" name="TextBox 100">
            <a:extLst>
              <a:ext uri="{FF2B5EF4-FFF2-40B4-BE49-F238E27FC236}">
                <a16:creationId xmlns:a16="http://schemas.microsoft.com/office/drawing/2014/main" id="{D059A568-79A4-A44B-5033-CE7E53F52E42}"/>
              </a:ext>
            </a:extLst>
          </p:cNvPr>
          <p:cNvSpPr txBox="1"/>
          <p:nvPr/>
        </p:nvSpPr>
        <p:spPr>
          <a:xfrm>
            <a:off x="6771488" y="3673282"/>
            <a:ext cx="2372512" cy="1169551"/>
          </a:xfrm>
          <a:prstGeom prst="rect">
            <a:avLst/>
          </a:prstGeom>
          <a:noFill/>
          <a:ln>
            <a:solidFill>
              <a:schemeClr val="accent1"/>
            </a:solidFill>
          </a:ln>
        </p:spPr>
        <p:txBody>
          <a:bodyPr wrap="square">
            <a:spAutoFit/>
          </a:bodyPr>
          <a:lstStyle/>
          <a:p>
            <a:pPr lvl="0" algn="just"/>
            <a:r>
              <a:rPr lang="en-US" dirty="0">
                <a:solidFill>
                  <a:srgbClr val="080808"/>
                </a:solidFill>
              </a:rPr>
              <a:t>For example, if base voltage 8V the emitter voltage will be 7.4 V. If base voltage is 7V then emitter voltage will be 6.4V</a:t>
            </a:r>
            <a:endParaRPr lang="en-US" dirty="0">
              <a:highlight>
                <a:srgbClr val="FFFF00"/>
              </a:highlight>
            </a:endParaRPr>
          </a:p>
        </p:txBody>
      </p:sp>
      <p:sp>
        <p:nvSpPr>
          <p:cNvPr id="102" name="TextBox 101">
            <a:extLst>
              <a:ext uri="{FF2B5EF4-FFF2-40B4-BE49-F238E27FC236}">
                <a16:creationId xmlns:a16="http://schemas.microsoft.com/office/drawing/2014/main" id="{B1E409EB-A17D-0C92-D77A-97E6B77414C0}"/>
              </a:ext>
            </a:extLst>
          </p:cNvPr>
          <p:cNvSpPr txBox="1"/>
          <p:nvPr/>
        </p:nvSpPr>
        <p:spPr>
          <a:xfrm>
            <a:off x="1694101" y="4841837"/>
            <a:ext cx="6551448" cy="307777"/>
          </a:xfrm>
          <a:prstGeom prst="rect">
            <a:avLst/>
          </a:prstGeom>
          <a:noFill/>
          <a:ln>
            <a:solidFill>
              <a:schemeClr val="accent1"/>
            </a:solidFill>
          </a:ln>
        </p:spPr>
        <p:txBody>
          <a:bodyPr wrap="square">
            <a:spAutoFit/>
          </a:bodyPr>
          <a:lstStyle/>
          <a:p>
            <a:pPr lvl="0" algn="just"/>
            <a:r>
              <a:rPr lang="en-US" dirty="0">
                <a:solidFill>
                  <a:srgbClr val="080808"/>
                </a:solidFill>
                <a:highlight>
                  <a:srgbClr val="FFFF00"/>
                </a:highlight>
              </a:rPr>
              <a:t>This indicates whatever AC signal is given to base that will appear to the emitter</a:t>
            </a:r>
            <a:endParaRPr lang="en-US" dirty="0">
              <a:highlight>
                <a:srgbClr val="FFFF00"/>
              </a:highlight>
            </a:endParaRPr>
          </a:p>
        </p:txBody>
      </p:sp>
    </p:spTree>
    <p:extLst>
      <p:ext uri="{BB962C8B-B14F-4D97-AF65-F5344CB8AC3E}">
        <p14:creationId xmlns:p14="http://schemas.microsoft.com/office/powerpoint/2010/main" val="277624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11</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5CC1DAF-6AFF-54D7-FC04-F183BB27A358}"/>
                  </a:ext>
                </a:extLst>
              </p:cNvPr>
              <p:cNvSpPr txBox="1"/>
              <p:nvPr/>
            </p:nvSpPr>
            <p:spPr>
              <a:xfrm>
                <a:off x="5824777" y="659415"/>
                <a:ext cx="3197590" cy="1815882"/>
              </a:xfrm>
              <a:prstGeom prst="rect">
                <a:avLst/>
              </a:prstGeom>
              <a:noFill/>
              <a:ln>
                <a:solidFill>
                  <a:schemeClr val="accent1"/>
                </a:solidFill>
              </a:ln>
            </p:spPr>
            <p:txBody>
              <a:bodyPr wrap="square">
                <a:spAutoFit/>
              </a:bodyPr>
              <a:lstStyle/>
              <a:p>
                <a:pPr lvl="0" algn="just"/>
                <a:r>
                  <a:rPr lang="en-US" sz="1600" dirty="0">
                    <a:solidFill>
                      <a:srgbClr val="080808"/>
                    </a:solidFill>
                  </a:rPr>
                  <a:t>If AC=10mV then the 10mV will appear the emitter terminal along with the DC. Then automatically 10mV AC will produce varying current in emitter terminal hence producing the varying current in the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𝐿</m:t>
                        </m:r>
                      </m:sub>
                    </m:sSub>
                  </m:oMath>
                </a14:m>
                <a:r>
                  <a:rPr lang="en-US" sz="1600" dirty="0">
                    <a:solidFill>
                      <a:srgbClr val="080808"/>
                    </a:solidFill>
                  </a:rPr>
                  <a:t> and output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𝑜</m:t>
                        </m:r>
                      </m:sub>
                    </m:sSub>
                  </m:oMath>
                </a14:m>
                <a:endParaRPr lang="en-US" sz="1600" dirty="0"/>
              </a:p>
            </p:txBody>
          </p:sp>
        </mc:Choice>
        <mc:Fallback xmlns="">
          <p:sp>
            <p:nvSpPr>
              <p:cNvPr id="60" name="TextBox 59">
                <a:extLst>
                  <a:ext uri="{FF2B5EF4-FFF2-40B4-BE49-F238E27FC236}">
                    <a16:creationId xmlns:a16="http://schemas.microsoft.com/office/drawing/2014/main" id="{E5CC1DAF-6AFF-54D7-FC04-F183BB27A358}"/>
                  </a:ext>
                </a:extLst>
              </p:cNvPr>
              <p:cNvSpPr txBox="1">
                <a:spLocks noRot="1" noChangeAspect="1" noMove="1" noResize="1" noEditPoints="1" noAdjustHandles="1" noChangeArrowheads="1" noChangeShapeType="1" noTextEdit="1"/>
              </p:cNvSpPr>
              <p:nvPr/>
            </p:nvSpPr>
            <p:spPr>
              <a:xfrm>
                <a:off x="5824777" y="659415"/>
                <a:ext cx="3197590" cy="1815882"/>
              </a:xfrm>
              <a:prstGeom prst="rect">
                <a:avLst/>
              </a:prstGeom>
              <a:blipFill>
                <a:blip r:embed="rId4"/>
                <a:stretch>
                  <a:fillRect l="-951" t="-667" r="-951" b="-3000"/>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5303379" y="1899825"/>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5303379" y="1899825"/>
                <a:ext cx="364324" cy="252966"/>
              </a:xfrm>
              <a:prstGeom prst="rect">
                <a:avLst/>
              </a:prstGeom>
              <a:blipFill>
                <a:blip r:embed="rId5"/>
                <a:stretch>
                  <a:fillRect l="-25000" r="-58333" b="-3658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5299637" y="744859"/>
            <a:ext cx="0" cy="14043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E3AE09-8828-F5A8-AB1F-8F08D081D1D1}"/>
              </a:ext>
            </a:extLst>
          </p:cNvPr>
          <p:cNvSpPr/>
          <p:nvPr/>
        </p:nvSpPr>
        <p:spPr>
          <a:xfrm>
            <a:off x="2716117" y="1789117"/>
            <a:ext cx="1094766" cy="1057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3048144" y="1936430"/>
            <a:ext cx="0" cy="7627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3048144" y="1840279"/>
            <a:ext cx="446028" cy="344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3048144" y="2481297"/>
            <a:ext cx="489362" cy="3044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3326240" y="2738097"/>
            <a:ext cx="211265" cy="47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3429675" y="2616669"/>
            <a:ext cx="116990" cy="1681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1791355" y="3626748"/>
            <a:ext cx="0" cy="1843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2567154" y="2346890"/>
            <a:ext cx="4684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3344658" y="3873840"/>
            <a:ext cx="4082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84F64A-90F6-58CB-CB71-2B49B4569525}"/>
              </a:ext>
            </a:extLst>
          </p:cNvPr>
          <p:cNvCxnSpPr>
            <a:cxnSpLocks/>
          </p:cNvCxnSpPr>
          <p:nvPr/>
        </p:nvCxnSpPr>
        <p:spPr>
          <a:xfrm>
            <a:off x="3450138" y="3952439"/>
            <a:ext cx="2109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B5025-57BD-5075-150B-ABEDE74B2C10}"/>
              </a:ext>
            </a:extLst>
          </p:cNvPr>
          <p:cNvCxnSpPr>
            <a:cxnSpLocks/>
          </p:cNvCxnSpPr>
          <p:nvPr/>
        </p:nvCxnSpPr>
        <p:spPr>
          <a:xfrm>
            <a:off x="3506195" y="4029241"/>
            <a:ext cx="10120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flipV="1">
            <a:off x="674594" y="3784929"/>
            <a:ext cx="4643137" cy="16622"/>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3485138" y="764779"/>
            <a:ext cx="1821367" cy="11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2970037" y="1164475"/>
            <a:ext cx="1091826" cy="272050"/>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5043464" y="2158961"/>
            <a:ext cx="5519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5136197" y="2236816"/>
            <a:ext cx="340617" cy="23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5303794" y="2236816"/>
            <a:ext cx="0" cy="15671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4">
                <a:extLst>
                  <a:ext uri="{FF2B5EF4-FFF2-40B4-BE49-F238E27FC236}">
                    <a16:creationId xmlns:a16="http://schemas.microsoft.com/office/drawing/2014/main" id="{E84F4079-E34D-ED43-29EB-F9C1DCECC276}"/>
                  </a:ext>
                </a:extLst>
              </p:cNvPr>
              <p:cNvSpPr txBox="1"/>
              <p:nvPr/>
            </p:nvSpPr>
            <p:spPr>
              <a:xfrm>
                <a:off x="3630171" y="1215918"/>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m:t>
                          </m:r>
                        </m:sub>
                      </m:sSub>
                    </m:oMath>
                  </m:oMathPara>
                </a14:m>
                <a:endParaRPr lang="en-US" sz="2000" dirty="0"/>
              </a:p>
            </p:txBody>
          </p:sp>
        </mc:Choice>
        <mc:Fallback xmlns="">
          <p:sp>
            <p:nvSpPr>
              <p:cNvPr id="27" name="TextBox 24">
                <a:extLst>
                  <a:ext uri="{FF2B5EF4-FFF2-40B4-BE49-F238E27FC236}">
                    <a16:creationId xmlns:a16="http://schemas.microsoft.com/office/drawing/2014/main" id="{E84F4079-E34D-ED43-29EB-F9C1DCECC276}"/>
                  </a:ext>
                </a:extLst>
              </p:cNvPr>
              <p:cNvSpPr txBox="1">
                <a:spLocks noRot="1" noChangeAspect="1" noMove="1" noResize="1" noEditPoints="1" noAdjustHandles="1" noChangeArrowheads="1" noChangeShapeType="1" noTextEdit="1"/>
              </p:cNvSpPr>
              <p:nvPr/>
            </p:nvSpPr>
            <p:spPr>
              <a:xfrm>
                <a:off x="3630171" y="1215918"/>
                <a:ext cx="364324" cy="252966"/>
              </a:xfrm>
              <a:prstGeom prst="rect">
                <a:avLst/>
              </a:prstGeom>
              <a:blipFill>
                <a:blip r:embed="rId6"/>
                <a:stretch>
                  <a:fillRect l="-13559" r="-1695" b="-452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5">
                <a:extLst>
                  <a:ext uri="{FF2B5EF4-FFF2-40B4-BE49-F238E27FC236}">
                    <a16:creationId xmlns:a16="http://schemas.microsoft.com/office/drawing/2014/main" id="{BF8A4A36-43F2-1D1B-BFCC-0EC733CEB4F4}"/>
                  </a:ext>
                </a:extLst>
              </p:cNvPr>
              <p:cNvSpPr txBox="1"/>
              <p:nvPr/>
            </p:nvSpPr>
            <p:spPr>
              <a:xfrm>
                <a:off x="4304933" y="1620432"/>
                <a:ext cx="1062066" cy="312520"/>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=10</m:t>
                      </m:r>
                      <m:r>
                        <a:rPr lang="en-US" sz="2000" b="0" i="1" smtClean="0">
                          <a:latin typeface="Cambria Math" panose="02040503050406030204" pitchFamily="18" charset="0"/>
                        </a:rPr>
                        <m:t>𝑉</m:t>
                      </m:r>
                    </m:oMath>
                  </m:oMathPara>
                </a14:m>
                <a:endParaRPr lang="en-US" sz="2000" dirty="0"/>
              </a:p>
            </p:txBody>
          </p:sp>
        </mc:Choice>
        <mc:Fallback xmlns="">
          <p:sp>
            <p:nvSpPr>
              <p:cNvPr id="28" name="TextBox 25">
                <a:extLst>
                  <a:ext uri="{FF2B5EF4-FFF2-40B4-BE49-F238E27FC236}">
                    <a16:creationId xmlns:a16="http://schemas.microsoft.com/office/drawing/2014/main" id="{BF8A4A36-43F2-1D1B-BFCC-0EC733CEB4F4}"/>
                  </a:ext>
                </a:extLst>
              </p:cNvPr>
              <p:cNvSpPr txBox="1">
                <a:spLocks noRot="1" noChangeAspect="1" noMove="1" noResize="1" noEditPoints="1" noAdjustHandles="1" noChangeArrowheads="1" noChangeShapeType="1" noTextEdit="1"/>
              </p:cNvSpPr>
              <p:nvPr/>
            </p:nvSpPr>
            <p:spPr>
              <a:xfrm>
                <a:off x="4304933" y="1620432"/>
                <a:ext cx="1062066" cy="312520"/>
              </a:xfrm>
              <a:prstGeom prst="rect">
                <a:avLst/>
              </a:prstGeom>
              <a:blipFill>
                <a:blip r:embed="rId7"/>
                <a:stretch>
                  <a:fillRect l="-3911" r="-3352" b="-7143"/>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6">
                <a:extLst>
                  <a:ext uri="{FF2B5EF4-FFF2-40B4-BE49-F238E27FC236}">
                    <a16:creationId xmlns:a16="http://schemas.microsoft.com/office/drawing/2014/main" id="{21845ED9-5AEB-2885-8C44-86B6CE74A9C2}"/>
                  </a:ext>
                </a:extLst>
              </p:cNvPr>
              <p:cNvSpPr txBox="1"/>
              <p:nvPr/>
            </p:nvSpPr>
            <p:spPr>
              <a:xfrm>
                <a:off x="2530239" y="2540899"/>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𝐵𝐸</m:t>
                          </m:r>
                        </m:sub>
                      </m:sSub>
                    </m:oMath>
                  </m:oMathPara>
                </a14:m>
                <a:endParaRPr lang="en-US" sz="2000" dirty="0"/>
              </a:p>
            </p:txBody>
          </p:sp>
        </mc:Choice>
        <mc:Fallback xmlns="">
          <p:sp>
            <p:nvSpPr>
              <p:cNvPr id="29" name="TextBox 26">
                <a:extLst>
                  <a:ext uri="{FF2B5EF4-FFF2-40B4-BE49-F238E27FC236}">
                    <a16:creationId xmlns:a16="http://schemas.microsoft.com/office/drawing/2014/main" id="{21845ED9-5AEB-2885-8C44-86B6CE74A9C2}"/>
                  </a:ext>
                </a:extLst>
              </p:cNvPr>
              <p:cNvSpPr txBox="1">
                <a:spLocks noRot="1" noChangeAspect="1" noMove="1" noResize="1" noEditPoints="1" noAdjustHandles="1" noChangeArrowheads="1" noChangeShapeType="1" noTextEdit="1"/>
              </p:cNvSpPr>
              <p:nvPr/>
            </p:nvSpPr>
            <p:spPr>
              <a:xfrm>
                <a:off x="2530239" y="2540899"/>
                <a:ext cx="364324" cy="252966"/>
              </a:xfrm>
              <a:prstGeom prst="rect">
                <a:avLst/>
              </a:prstGeom>
              <a:blipFill>
                <a:blip r:embed="rId8"/>
                <a:stretch>
                  <a:fillRect l="-23333" r="-20000" b="-463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7">
                <a:extLst>
                  <a:ext uri="{FF2B5EF4-FFF2-40B4-BE49-F238E27FC236}">
                    <a16:creationId xmlns:a16="http://schemas.microsoft.com/office/drawing/2014/main" id="{00BC3A26-61F4-E14B-9746-7656E72E9CF9}"/>
                  </a:ext>
                </a:extLst>
              </p:cNvPr>
              <p:cNvSpPr txBox="1"/>
              <p:nvPr/>
            </p:nvSpPr>
            <p:spPr>
              <a:xfrm>
                <a:off x="2236347" y="2364946"/>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0" name="TextBox 27">
                <a:extLst>
                  <a:ext uri="{FF2B5EF4-FFF2-40B4-BE49-F238E27FC236}">
                    <a16:creationId xmlns:a16="http://schemas.microsoft.com/office/drawing/2014/main" id="{00BC3A26-61F4-E14B-9746-7656E72E9CF9}"/>
                  </a:ext>
                </a:extLst>
              </p:cNvPr>
              <p:cNvSpPr txBox="1">
                <a:spLocks noRot="1" noChangeAspect="1" noMove="1" noResize="1" noEditPoints="1" noAdjustHandles="1" noChangeArrowheads="1" noChangeShapeType="1" noTextEdit="1"/>
              </p:cNvSpPr>
              <p:nvPr/>
            </p:nvSpPr>
            <p:spPr>
              <a:xfrm>
                <a:off x="2236347" y="2364946"/>
                <a:ext cx="364324" cy="252966"/>
              </a:xfrm>
              <a:prstGeom prst="rect">
                <a:avLst/>
              </a:prstGeom>
              <a:blipFill>
                <a:blip r:embed="rId9"/>
                <a:stretch>
                  <a:fillRect b="-365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28">
                <a:extLst>
                  <a:ext uri="{FF2B5EF4-FFF2-40B4-BE49-F238E27FC236}">
                    <a16:creationId xmlns:a16="http://schemas.microsoft.com/office/drawing/2014/main" id="{60492613-476E-08A8-A724-9C885467BB2C}"/>
                  </a:ext>
                </a:extLst>
              </p:cNvPr>
              <p:cNvSpPr txBox="1"/>
              <p:nvPr/>
            </p:nvSpPr>
            <p:spPr>
              <a:xfrm>
                <a:off x="2706957" y="2774714"/>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 name="TextBox 28">
                <a:extLst>
                  <a:ext uri="{FF2B5EF4-FFF2-40B4-BE49-F238E27FC236}">
                    <a16:creationId xmlns:a16="http://schemas.microsoft.com/office/drawing/2014/main" id="{60492613-476E-08A8-A724-9C885467BB2C}"/>
                  </a:ext>
                </a:extLst>
              </p:cNvPr>
              <p:cNvSpPr txBox="1">
                <a:spLocks noRot="1" noChangeAspect="1" noMove="1" noResize="1" noEditPoints="1" noAdjustHandles="1" noChangeArrowheads="1" noChangeShapeType="1" noTextEdit="1"/>
              </p:cNvSpPr>
              <p:nvPr/>
            </p:nvSpPr>
            <p:spPr>
              <a:xfrm>
                <a:off x="2706957" y="2774714"/>
                <a:ext cx="364324" cy="252966"/>
              </a:xfrm>
              <a:prstGeom prst="rect">
                <a:avLst/>
              </a:prstGeom>
              <a:blipFill>
                <a:blip r:embed="rId10"/>
                <a:stretch>
                  <a:fillRect b="-16667"/>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932476C-9CF6-004D-C6A9-333C9D8885A0}"/>
              </a:ext>
            </a:extLst>
          </p:cNvPr>
          <p:cNvGrpSpPr/>
          <p:nvPr/>
        </p:nvGrpSpPr>
        <p:grpSpPr>
          <a:xfrm rot="5400000">
            <a:off x="1268229" y="1673613"/>
            <a:ext cx="1091826" cy="288092"/>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1778459" y="2348844"/>
            <a:ext cx="792880" cy="39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1783306" y="754824"/>
            <a:ext cx="17541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1784200" y="752027"/>
            <a:ext cx="0" cy="6951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3485241" y="1722261"/>
            <a:ext cx="3518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E021B9-48C5-DC21-770C-E3BDF36B8710}"/>
              </a:ext>
            </a:extLst>
          </p:cNvPr>
          <p:cNvCxnSpPr>
            <a:cxnSpLocks/>
          </p:cNvCxnSpPr>
          <p:nvPr/>
        </p:nvCxnSpPr>
        <p:spPr>
          <a:xfrm>
            <a:off x="3920357" y="1593354"/>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9262FE-B8D4-04F1-9629-9F086C45DFB5}"/>
              </a:ext>
            </a:extLst>
          </p:cNvPr>
          <p:cNvCxnSpPr>
            <a:cxnSpLocks/>
          </p:cNvCxnSpPr>
          <p:nvPr/>
        </p:nvCxnSpPr>
        <p:spPr>
          <a:xfrm>
            <a:off x="3857727" y="1593354"/>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0BD05A-A655-58D6-DB4E-CF9289EFA17E}"/>
              </a:ext>
            </a:extLst>
          </p:cNvPr>
          <p:cNvCxnSpPr>
            <a:cxnSpLocks/>
          </p:cNvCxnSpPr>
          <p:nvPr/>
        </p:nvCxnSpPr>
        <p:spPr>
          <a:xfrm flipH="1">
            <a:off x="3920064" y="1717353"/>
            <a:ext cx="306038" cy="836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1271623" y="2951132"/>
            <a:ext cx="1091826" cy="288092"/>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F2E1534-588B-AD1F-0F2F-C663ADE45BBE}"/>
              </a:ext>
            </a:extLst>
          </p:cNvPr>
          <p:cNvGrpSpPr/>
          <p:nvPr/>
        </p:nvGrpSpPr>
        <p:grpSpPr>
          <a:xfrm rot="5400000">
            <a:off x="3030076" y="3182679"/>
            <a:ext cx="1091826" cy="288092"/>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1784200" y="2359319"/>
            <a:ext cx="0" cy="2645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115">
                <a:extLst>
                  <a:ext uri="{FF2B5EF4-FFF2-40B4-BE49-F238E27FC236}">
                    <a16:creationId xmlns:a16="http://schemas.microsoft.com/office/drawing/2014/main" id="{71AB5A49-35F2-58CC-4191-EE2C3A3E28BB}"/>
                  </a:ext>
                </a:extLst>
              </p:cNvPr>
              <p:cNvSpPr txBox="1"/>
              <p:nvPr/>
            </p:nvSpPr>
            <p:spPr>
              <a:xfrm>
                <a:off x="3088996" y="3259201"/>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𝐸</m:t>
                          </m:r>
                        </m:sub>
                      </m:sSub>
                    </m:oMath>
                  </m:oMathPara>
                </a14:m>
                <a:endParaRPr lang="en-US" sz="2000" dirty="0"/>
              </a:p>
            </p:txBody>
          </p:sp>
        </mc:Choice>
        <mc:Fallback xmlns="">
          <p:sp>
            <p:nvSpPr>
              <p:cNvPr id="54" name="TextBox 115">
                <a:extLst>
                  <a:ext uri="{FF2B5EF4-FFF2-40B4-BE49-F238E27FC236}">
                    <a16:creationId xmlns:a16="http://schemas.microsoft.com/office/drawing/2014/main" id="{71AB5A49-35F2-58CC-4191-EE2C3A3E28BB}"/>
                  </a:ext>
                </a:extLst>
              </p:cNvPr>
              <p:cNvSpPr txBox="1">
                <a:spLocks noRot="1" noChangeAspect="1" noMove="1" noResize="1" noEditPoints="1" noAdjustHandles="1" noChangeArrowheads="1" noChangeShapeType="1" noTextEdit="1"/>
              </p:cNvSpPr>
              <p:nvPr/>
            </p:nvSpPr>
            <p:spPr>
              <a:xfrm>
                <a:off x="3088996" y="3259201"/>
                <a:ext cx="364324" cy="252966"/>
              </a:xfrm>
              <a:prstGeom prst="rect">
                <a:avLst/>
              </a:prstGeom>
              <a:blipFill>
                <a:blip r:embed="rId11"/>
                <a:stretch>
                  <a:fillRect l="-15254" r="-5085" b="-463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129">
                <a:extLst>
                  <a:ext uri="{FF2B5EF4-FFF2-40B4-BE49-F238E27FC236}">
                    <a16:creationId xmlns:a16="http://schemas.microsoft.com/office/drawing/2014/main" id="{E2458D42-60F7-7533-2002-3E31878E9D37}"/>
                  </a:ext>
                </a:extLst>
              </p:cNvPr>
              <p:cNvSpPr txBox="1"/>
              <p:nvPr/>
            </p:nvSpPr>
            <p:spPr>
              <a:xfrm>
                <a:off x="3922165" y="1424719"/>
                <a:ext cx="269145" cy="252966"/>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oMath>
                  </m:oMathPara>
                </a14:m>
                <a:endParaRPr lang="en-US" sz="2000" dirty="0"/>
              </a:p>
            </p:txBody>
          </p:sp>
        </mc:Choice>
        <mc:Fallback xmlns="">
          <p:sp>
            <p:nvSpPr>
              <p:cNvPr id="61" name="TextBox 129">
                <a:extLst>
                  <a:ext uri="{FF2B5EF4-FFF2-40B4-BE49-F238E27FC236}">
                    <a16:creationId xmlns:a16="http://schemas.microsoft.com/office/drawing/2014/main" id="{E2458D42-60F7-7533-2002-3E31878E9D37}"/>
                  </a:ext>
                </a:extLst>
              </p:cNvPr>
              <p:cNvSpPr txBox="1">
                <a:spLocks noRot="1" noChangeAspect="1" noMove="1" noResize="1" noEditPoints="1" noAdjustHandles="1" noChangeArrowheads="1" noChangeShapeType="1" noTextEdit="1"/>
              </p:cNvSpPr>
              <p:nvPr/>
            </p:nvSpPr>
            <p:spPr>
              <a:xfrm>
                <a:off x="3922165" y="1424719"/>
                <a:ext cx="269145" cy="252966"/>
              </a:xfrm>
              <a:prstGeom prst="rect">
                <a:avLst/>
              </a:prstGeom>
              <a:blipFill>
                <a:blip r:embed="rId12"/>
                <a:stretch>
                  <a:fillRect l="-28889" r="-17778" b="-463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2">
                <a:extLst>
                  <a:ext uri="{FF2B5EF4-FFF2-40B4-BE49-F238E27FC236}">
                    <a16:creationId xmlns:a16="http://schemas.microsoft.com/office/drawing/2014/main" id="{5E99B9E2-52DE-2EBB-D7DD-999562BB518B}"/>
                  </a:ext>
                </a:extLst>
              </p:cNvPr>
              <p:cNvSpPr txBox="1"/>
              <p:nvPr/>
            </p:nvSpPr>
            <p:spPr>
              <a:xfrm>
                <a:off x="437302" y="1436882"/>
                <a:ext cx="1324708"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3" name="TextBox 22">
                <a:extLst>
                  <a:ext uri="{FF2B5EF4-FFF2-40B4-BE49-F238E27FC236}">
                    <a16:creationId xmlns:a16="http://schemas.microsoft.com/office/drawing/2014/main" id="{5E99B9E2-52DE-2EBB-D7DD-999562BB518B}"/>
                  </a:ext>
                </a:extLst>
              </p:cNvPr>
              <p:cNvSpPr txBox="1">
                <a:spLocks noRot="1" noChangeAspect="1" noMove="1" noResize="1" noEditPoints="1" noAdjustHandles="1" noChangeArrowheads="1" noChangeShapeType="1" noTextEdit="1"/>
              </p:cNvSpPr>
              <p:nvPr/>
            </p:nvSpPr>
            <p:spPr>
              <a:xfrm>
                <a:off x="437302" y="1436882"/>
                <a:ext cx="1324708" cy="307777"/>
              </a:xfrm>
              <a:prstGeom prst="rect">
                <a:avLst/>
              </a:prstGeom>
              <a:blipFill>
                <a:blip r:embed="rId13"/>
                <a:stretch>
                  <a:fillRect l="-2304" r="-184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22">
                <a:extLst>
                  <a:ext uri="{FF2B5EF4-FFF2-40B4-BE49-F238E27FC236}">
                    <a16:creationId xmlns:a16="http://schemas.microsoft.com/office/drawing/2014/main" id="{ABCF84C9-5AD2-F9EB-573B-CFB1C1DFAD8E}"/>
                  </a:ext>
                </a:extLst>
              </p:cNvPr>
              <p:cNvSpPr txBox="1"/>
              <p:nvPr/>
            </p:nvSpPr>
            <p:spPr>
              <a:xfrm>
                <a:off x="1979895" y="3061225"/>
                <a:ext cx="586517" cy="500082"/>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55" name="TextBox 22">
                <a:extLst>
                  <a:ext uri="{FF2B5EF4-FFF2-40B4-BE49-F238E27FC236}">
                    <a16:creationId xmlns:a16="http://schemas.microsoft.com/office/drawing/2014/main" id="{ABCF84C9-5AD2-F9EB-573B-CFB1C1DFAD8E}"/>
                  </a:ext>
                </a:extLst>
              </p:cNvPr>
              <p:cNvSpPr txBox="1">
                <a:spLocks noRot="1" noChangeAspect="1" noMove="1" noResize="1" noEditPoints="1" noAdjustHandles="1" noChangeArrowheads="1" noChangeShapeType="1" noTextEdit="1"/>
              </p:cNvSpPr>
              <p:nvPr/>
            </p:nvSpPr>
            <p:spPr>
              <a:xfrm>
                <a:off x="1979895" y="3061225"/>
                <a:ext cx="586517" cy="500082"/>
              </a:xfrm>
              <a:prstGeom prst="rect">
                <a:avLst/>
              </a:prstGeom>
              <a:blipFill>
                <a:blip r:embed="rId14"/>
                <a:stretch>
                  <a:fillRect l="-15625" r="-61458" b="-268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23">
                <a:extLst>
                  <a:ext uri="{FF2B5EF4-FFF2-40B4-BE49-F238E27FC236}">
                    <a16:creationId xmlns:a16="http://schemas.microsoft.com/office/drawing/2014/main" id="{0F51C477-3A05-536C-2EA7-724B4BB7B91B}"/>
                  </a:ext>
                </a:extLst>
              </p:cNvPr>
              <p:cNvSpPr txBox="1"/>
              <p:nvPr/>
            </p:nvSpPr>
            <p:spPr>
              <a:xfrm>
                <a:off x="1195718" y="1956572"/>
                <a:ext cx="552341"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7" name="TextBox 23">
                <a:extLst>
                  <a:ext uri="{FF2B5EF4-FFF2-40B4-BE49-F238E27FC236}">
                    <a16:creationId xmlns:a16="http://schemas.microsoft.com/office/drawing/2014/main" id="{0F51C477-3A05-536C-2EA7-724B4BB7B91B}"/>
                  </a:ext>
                </a:extLst>
              </p:cNvPr>
              <p:cNvSpPr txBox="1">
                <a:spLocks noRot="1" noChangeAspect="1" noMove="1" noResize="1" noEditPoints="1" noAdjustHandles="1" noChangeArrowheads="1" noChangeShapeType="1" noTextEdit="1"/>
              </p:cNvSpPr>
              <p:nvPr/>
            </p:nvSpPr>
            <p:spPr>
              <a:xfrm>
                <a:off x="1195718" y="1956572"/>
                <a:ext cx="552341" cy="307777"/>
              </a:xfrm>
              <a:prstGeom prst="rect">
                <a:avLst/>
              </a:prstGeom>
              <a:blipFill>
                <a:blip r:embed="rId15"/>
                <a:stretch>
                  <a:fillRect l="-12500" r="-11458" b="-545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23">
                <a:extLst>
                  <a:ext uri="{FF2B5EF4-FFF2-40B4-BE49-F238E27FC236}">
                    <a16:creationId xmlns:a16="http://schemas.microsoft.com/office/drawing/2014/main" id="{AB8BA354-1B4C-B46C-3443-9BF9BC963646}"/>
                  </a:ext>
                </a:extLst>
              </p:cNvPr>
              <p:cNvSpPr txBox="1"/>
              <p:nvPr/>
            </p:nvSpPr>
            <p:spPr>
              <a:xfrm>
                <a:off x="2192087" y="2014365"/>
                <a:ext cx="547399" cy="304943"/>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8" name="TextBox 23">
                <a:extLst>
                  <a:ext uri="{FF2B5EF4-FFF2-40B4-BE49-F238E27FC236}">
                    <a16:creationId xmlns:a16="http://schemas.microsoft.com/office/drawing/2014/main" id="{AB8BA354-1B4C-B46C-3443-9BF9BC963646}"/>
                  </a:ext>
                </a:extLst>
              </p:cNvPr>
              <p:cNvSpPr txBox="1">
                <a:spLocks noRot="1" noChangeAspect="1" noMove="1" noResize="1" noEditPoints="1" noAdjustHandles="1" noChangeArrowheads="1" noChangeShapeType="1" noTextEdit="1"/>
              </p:cNvSpPr>
              <p:nvPr/>
            </p:nvSpPr>
            <p:spPr>
              <a:xfrm>
                <a:off x="2192087" y="2014365"/>
                <a:ext cx="547399" cy="304943"/>
              </a:xfrm>
              <a:prstGeom prst="rect">
                <a:avLst/>
              </a:prstGeom>
              <a:blipFill>
                <a:blip r:embed="rId16"/>
                <a:stretch>
                  <a:fillRect l="-13830" r="-12766" b="-545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23">
                <a:extLst>
                  <a:ext uri="{FF2B5EF4-FFF2-40B4-BE49-F238E27FC236}">
                    <a16:creationId xmlns:a16="http://schemas.microsoft.com/office/drawing/2014/main" id="{C4C9B2F5-8234-F376-1C77-37C1A867981C}"/>
                  </a:ext>
                </a:extLst>
              </p:cNvPr>
              <p:cNvSpPr txBox="1"/>
              <p:nvPr/>
            </p:nvSpPr>
            <p:spPr>
              <a:xfrm>
                <a:off x="3621655" y="2729319"/>
                <a:ext cx="55367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6.9 </m:t>
                      </m:r>
                      <m:r>
                        <a:rPr lang="en-US" sz="2000" b="0" i="1" smtClean="0">
                          <a:latin typeface="Cambria Math" panose="02040503050406030204" pitchFamily="18" charset="0"/>
                        </a:rPr>
                        <m:t>𝑉</m:t>
                      </m:r>
                    </m:oMath>
                  </m:oMathPara>
                </a14:m>
                <a:endParaRPr lang="en-US" sz="2000" dirty="0"/>
              </a:p>
            </p:txBody>
          </p:sp>
        </mc:Choice>
        <mc:Fallback xmlns="">
          <p:sp>
            <p:nvSpPr>
              <p:cNvPr id="2" name="TextBox 23">
                <a:extLst>
                  <a:ext uri="{FF2B5EF4-FFF2-40B4-BE49-F238E27FC236}">
                    <a16:creationId xmlns:a16="http://schemas.microsoft.com/office/drawing/2014/main" id="{C4C9B2F5-8234-F376-1C77-37C1A867981C}"/>
                  </a:ext>
                </a:extLst>
              </p:cNvPr>
              <p:cNvSpPr txBox="1">
                <a:spLocks noRot="1" noChangeAspect="1" noMove="1" noResize="1" noEditPoints="1" noAdjustHandles="1" noChangeArrowheads="1" noChangeShapeType="1" noTextEdit="1"/>
              </p:cNvSpPr>
              <p:nvPr/>
            </p:nvSpPr>
            <p:spPr>
              <a:xfrm>
                <a:off x="3621655" y="2729319"/>
                <a:ext cx="553676" cy="307777"/>
              </a:xfrm>
              <a:prstGeom prst="rect">
                <a:avLst/>
              </a:prstGeom>
              <a:blipFill>
                <a:blip r:embed="rId17"/>
                <a:stretch>
                  <a:fillRect l="-12500" r="-11458" b="-3636"/>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115">
                <a:extLst>
                  <a:ext uri="{FF2B5EF4-FFF2-40B4-BE49-F238E27FC236}">
                    <a16:creationId xmlns:a16="http://schemas.microsoft.com/office/drawing/2014/main" id="{A3FC9D69-5B48-E27F-6CA4-F1654AB094FD}"/>
                  </a:ext>
                </a:extLst>
              </p:cNvPr>
              <p:cNvSpPr txBox="1"/>
              <p:nvPr/>
            </p:nvSpPr>
            <p:spPr>
              <a:xfrm>
                <a:off x="2839168" y="1165075"/>
                <a:ext cx="464254"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80808"/>
                              </a:solidFill>
                              <a:latin typeface="Cambria Math" panose="02040503050406030204" pitchFamily="18" charset="0"/>
                            </a:rPr>
                          </m:ctrlPr>
                        </m:sSubPr>
                        <m:e>
                          <m:r>
                            <a:rPr lang="en-US" sz="2000" b="1" i="1" smtClean="0">
                              <a:solidFill>
                                <a:srgbClr val="080808"/>
                              </a:solidFill>
                              <a:latin typeface="Cambria Math" panose="02040503050406030204" pitchFamily="18" charset="0"/>
                            </a:rPr>
                            <m:t>𝑰</m:t>
                          </m:r>
                        </m:e>
                        <m:sub>
                          <m:r>
                            <a:rPr lang="en-US" sz="2000" b="1" i="1" smtClean="0">
                              <a:solidFill>
                                <a:srgbClr val="080808"/>
                              </a:solidFill>
                              <a:latin typeface="Cambria Math" panose="02040503050406030204" pitchFamily="18" charset="0"/>
                            </a:rPr>
                            <m:t>𝑪</m:t>
                          </m:r>
                        </m:sub>
                      </m:sSub>
                    </m:oMath>
                  </m:oMathPara>
                </a14:m>
                <a:endParaRPr lang="en-US" sz="2000" b="1" dirty="0">
                  <a:solidFill>
                    <a:srgbClr val="00CC00"/>
                  </a:solidFill>
                </a:endParaRPr>
              </a:p>
            </p:txBody>
          </p:sp>
        </mc:Choice>
        <mc:Fallback xmlns="">
          <p:sp>
            <p:nvSpPr>
              <p:cNvPr id="33" name="TextBox 115">
                <a:extLst>
                  <a:ext uri="{FF2B5EF4-FFF2-40B4-BE49-F238E27FC236}">
                    <a16:creationId xmlns:a16="http://schemas.microsoft.com/office/drawing/2014/main" id="{A3FC9D69-5B48-E27F-6CA4-F1654AB094FD}"/>
                  </a:ext>
                </a:extLst>
              </p:cNvPr>
              <p:cNvSpPr txBox="1">
                <a:spLocks noRot="1" noChangeAspect="1" noMove="1" noResize="1" noEditPoints="1" noAdjustHandles="1" noChangeArrowheads="1" noChangeShapeType="1" noTextEdit="1"/>
              </p:cNvSpPr>
              <p:nvPr/>
            </p:nvSpPr>
            <p:spPr>
              <a:xfrm>
                <a:off x="2839168" y="1165075"/>
                <a:ext cx="464254" cy="307777"/>
              </a:xfrm>
              <a:prstGeom prst="rect">
                <a:avLst/>
              </a:prstGeom>
              <a:blipFill>
                <a:blip r:embed="rId18"/>
                <a:stretch>
                  <a:fillRect b="-12500"/>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115">
                <a:extLst>
                  <a:ext uri="{FF2B5EF4-FFF2-40B4-BE49-F238E27FC236}">
                    <a16:creationId xmlns:a16="http://schemas.microsoft.com/office/drawing/2014/main" id="{5987BC37-68F8-16BA-FDAB-DEEB34C05EA1}"/>
                  </a:ext>
                </a:extLst>
              </p:cNvPr>
              <p:cNvSpPr txBox="1"/>
              <p:nvPr/>
            </p:nvSpPr>
            <p:spPr>
              <a:xfrm>
                <a:off x="3863160" y="3451591"/>
                <a:ext cx="509371"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80808"/>
                              </a:solidFill>
                              <a:latin typeface="Cambria Math" panose="02040503050406030204" pitchFamily="18" charset="0"/>
                            </a:rPr>
                          </m:ctrlPr>
                        </m:sSubPr>
                        <m:e>
                          <m:r>
                            <a:rPr lang="en-US" sz="2000" b="1" i="1" smtClean="0">
                              <a:solidFill>
                                <a:srgbClr val="080808"/>
                              </a:solidFill>
                              <a:latin typeface="Cambria Math" panose="02040503050406030204" pitchFamily="18" charset="0"/>
                            </a:rPr>
                            <m:t>𝑰</m:t>
                          </m:r>
                        </m:e>
                        <m:sub>
                          <m:r>
                            <a:rPr lang="en-US" sz="2000" b="1" i="1" smtClean="0">
                              <a:solidFill>
                                <a:srgbClr val="080808"/>
                              </a:solidFill>
                              <a:latin typeface="Cambria Math" panose="02040503050406030204" pitchFamily="18" charset="0"/>
                            </a:rPr>
                            <m:t>𝑬</m:t>
                          </m:r>
                        </m:sub>
                      </m:sSub>
                    </m:oMath>
                  </m:oMathPara>
                </a14:m>
                <a:endParaRPr lang="en-US" sz="2000" b="1" dirty="0">
                  <a:solidFill>
                    <a:srgbClr val="00CC00"/>
                  </a:solidFill>
                </a:endParaRPr>
              </a:p>
            </p:txBody>
          </p:sp>
        </mc:Choice>
        <mc:Fallback xmlns="">
          <p:sp>
            <p:nvSpPr>
              <p:cNvPr id="26" name="TextBox 115">
                <a:extLst>
                  <a:ext uri="{FF2B5EF4-FFF2-40B4-BE49-F238E27FC236}">
                    <a16:creationId xmlns:a16="http://schemas.microsoft.com/office/drawing/2014/main" id="{5987BC37-68F8-16BA-FDAB-DEEB34C05EA1}"/>
                  </a:ext>
                </a:extLst>
              </p:cNvPr>
              <p:cNvSpPr txBox="1">
                <a:spLocks noRot="1" noChangeAspect="1" noMove="1" noResize="1" noEditPoints="1" noAdjustHandles="1" noChangeArrowheads="1" noChangeShapeType="1" noTextEdit="1"/>
              </p:cNvSpPr>
              <p:nvPr/>
            </p:nvSpPr>
            <p:spPr>
              <a:xfrm>
                <a:off x="3863160" y="3451591"/>
                <a:ext cx="509371" cy="307777"/>
              </a:xfrm>
              <a:prstGeom prst="rect">
                <a:avLst/>
              </a:prstGeom>
              <a:blipFill>
                <a:blip r:embed="rId19"/>
                <a:stretch>
                  <a:fillRect b="-12500"/>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115">
                <a:extLst>
                  <a:ext uri="{FF2B5EF4-FFF2-40B4-BE49-F238E27FC236}">
                    <a16:creationId xmlns:a16="http://schemas.microsoft.com/office/drawing/2014/main" id="{52C5BB48-E4E9-F12A-5DEC-D76521E8405E}"/>
                  </a:ext>
                </a:extLst>
              </p:cNvPr>
              <p:cNvSpPr txBox="1"/>
              <p:nvPr/>
            </p:nvSpPr>
            <p:spPr>
              <a:xfrm>
                <a:off x="1818473" y="2391249"/>
                <a:ext cx="500397"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80808"/>
                              </a:solidFill>
                              <a:latin typeface="Cambria Math" panose="02040503050406030204" pitchFamily="18" charset="0"/>
                            </a:rPr>
                          </m:ctrlPr>
                        </m:sSubPr>
                        <m:e>
                          <m:r>
                            <a:rPr lang="en-US" sz="2000" b="1" i="1" smtClean="0">
                              <a:solidFill>
                                <a:srgbClr val="080808"/>
                              </a:solidFill>
                              <a:latin typeface="Cambria Math" panose="02040503050406030204" pitchFamily="18" charset="0"/>
                            </a:rPr>
                            <m:t>𝑰</m:t>
                          </m:r>
                        </m:e>
                        <m:sub>
                          <m:r>
                            <a:rPr lang="en-US" sz="2000" b="1" i="1" smtClean="0">
                              <a:solidFill>
                                <a:srgbClr val="080808"/>
                              </a:solidFill>
                              <a:latin typeface="Cambria Math" panose="02040503050406030204" pitchFamily="18" charset="0"/>
                            </a:rPr>
                            <m:t>𝑩</m:t>
                          </m:r>
                        </m:sub>
                      </m:sSub>
                    </m:oMath>
                  </m:oMathPara>
                </a14:m>
                <a:endParaRPr lang="en-US" sz="2000" b="1" dirty="0">
                  <a:solidFill>
                    <a:srgbClr val="00CC00"/>
                  </a:solidFill>
                </a:endParaRPr>
              </a:p>
            </p:txBody>
          </p:sp>
        </mc:Choice>
        <mc:Fallback xmlns="">
          <p:sp>
            <p:nvSpPr>
              <p:cNvPr id="36" name="TextBox 115">
                <a:extLst>
                  <a:ext uri="{FF2B5EF4-FFF2-40B4-BE49-F238E27FC236}">
                    <a16:creationId xmlns:a16="http://schemas.microsoft.com/office/drawing/2014/main" id="{52C5BB48-E4E9-F12A-5DEC-D76521E8405E}"/>
                  </a:ext>
                </a:extLst>
              </p:cNvPr>
              <p:cNvSpPr txBox="1">
                <a:spLocks noRot="1" noChangeAspect="1" noMove="1" noResize="1" noEditPoints="1" noAdjustHandles="1" noChangeArrowheads="1" noChangeShapeType="1" noTextEdit="1"/>
              </p:cNvSpPr>
              <p:nvPr/>
            </p:nvSpPr>
            <p:spPr>
              <a:xfrm>
                <a:off x="1818473" y="2391249"/>
                <a:ext cx="500397" cy="307777"/>
              </a:xfrm>
              <a:prstGeom prst="rect">
                <a:avLst/>
              </a:prstGeom>
              <a:blipFill>
                <a:blip r:embed="rId20"/>
                <a:stretch>
                  <a:fillRect b="-12500"/>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23">
                <a:extLst>
                  <a:ext uri="{FF2B5EF4-FFF2-40B4-BE49-F238E27FC236}">
                    <a16:creationId xmlns:a16="http://schemas.microsoft.com/office/drawing/2014/main" id="{5F8BC531-8928-FC93-51A6-FAF614614663}"/>
                  </a:ext>
                </a:extLst>
              </p:cNvPr>
              <p:cNvSpPr txBox="1"/>
              <p:nvPr/>
            </p:nvSpPr>
            <p:spPr>
              <a:xfrm>
                <a:off x="3292824" y="457069"/>
                <a:ext cx="513503" cy="252966"/>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35" name="TextBox 23">
                <a:extLst>
                  <a:ext uri="{FF2B5EF4-FFF2-40B4-BE49-F238E27FC236}">
                    <a16:creationId xmlns:a16="http://schemas.microsoft.com/office/drawing/2014/main" id="{5F8BC531-8928-FC93-51A6-FAF614614663}"/>
                  </a:ext>
                </a:extLst>
              </p:cNvPr>
              <p:cNvSpPr txBox="1">
                <a:spLocks noRot="1" noChangeAspect="1" noMove="1" noResize="1" noEditPoints="1" noAdjustHandles="1" noChangeArrowheads="1" noChangeShapeType="1" noTextEdit="1"/>
              </p:cNvSpPr>
              <p:nvPr/>
            </p:nvSpPr>
            <p:spPr>
              <a:xfrm>
                <a:off x="3292824" y="457069"/>
                <a:ext cx="513503" cy="252966"/>
              </a:xfrm>
              <a:prstGeom prst="rect">
                <a:avLst/>
              </a:prstGeom>
              <a:blipFill>
                <a:blip r:embed="rId21"/>
                <a:stretch>
                  <a:fillRect l="-13483" r="-11236" b="-26087"/>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23">
                <a:extLst>
                  <a:ext uri="{FF2B5EF4-FFF2-40B4-BE49-F238E27FC236}">
                    <a16:creationId xmlns:a16="http://schemas.microsoft.com/office/drawing/2014/main" id="{2ACB33A5-424C-2A0A-8116-C38C6FD0AAEB}"/>
                  </a:ext>
                </a:extLst>
              </p:cNvPr>
              <p:cNvSpPr txBox="1"/>
              <p:nvPr/>
            </p:nvSpPr>
            <p:spPr>
              <a:xfrm>
                <a:off x="3668382" y="965561"/>
                <a:ext cx="513503" cy="252966"/>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5 </m:t>
                      </m:r>
                      <m:r>
                        <a:rPr lang="en-US" sz="2000" b="0" i="1" smtClean="0">
                          <a:latin typeface="Cambria Math" panose="02040503050406030204" pitchFamily="18" charset="0"/>
                        </a:rPr>
                        <m:t>𝑉</m:t>
                      </m:r>
                    </m:oMath>
                  </m:oMathPara>
                </a14:m>
                <a:endParaRPr lang="en-US" sz="2000" dirty="0"/>
              </a:p>
            </p:txBody>
          </p:sp>
        </mc:Choice>
        <mc:Fallback xmlns="">
          <p:sp>
            <p:nvSpPr>
              <p:cNvPr id="41" name="TextBox 23">
                <a:extLst>
                  <a:ext uri="{FF2B5EF4-FFF2-40B4-BE49-F238E27FC236}">
                    <a16:creationId xmlns:a16="http://schemas.microsoft.com/office/drawing/2014/main" id="{2ACB33A5-424C-2A0A-8116-C38C6FD0AAEB}"/>
                  </a:ext>
                </a:extLst>
              </p:cNvPr>
              <p:cNvSpPr txBox="1">
                <a:spLocks noRot="1" noChangeAspect="1" noMove="1" noResize="1" noEditPoints="1" noAdjustHandles="1" noChangeArrowheads="1" noChangeShapeType="1" noTextEdit="1"/>
              </p:cNvSpPr>
              <p:nvPr/>
            </p:nvSpPr>
            <p:spPr>
              <a:xfrm>
                <a:off x="3668382" y="965561"/>
                <a:ext cx="513503" cy="252966"/>
              </a:xfrm>
              <a:prstGeom prst="rect">
                <a:avLst/>
              </a:prstGeom>
              <a:blipFill>
                <a:blip r:embed="rId22"/>
                <a:stretch>
                  <a:fillRect l="-1124" b="-23404"/>
                </a:stretch>
              </a:blipFill>
              <a:ln w="28575">
                <a:solidFill>
                  <a:srgbClr val="00CC00"/>
                </a:solidFill>
              </a:ln>
            </p:spPr>
            <p:txBody>
              <a:bodyPr/>
              <a:lstStyle/>
              <a:p>
                <a:r>
                  <a:rPr lang="en-US">
                    <a:noFill/>
                  </a:rPr>
                  <a:t> </a:t>
                </a:r>
              </a:p>
            </p:txBody>
          </p:sp>
        </mc:Fallback>
      </mc:AlternateContent>
      <p:cxnSp>
        <p:nvCxnSpPr>
          <p:cNvPr id="42" name="Straight Connector 41">
            <a:extLst>
              <a:ext uri="{FF2B5EF4-FFF2-40B4-BE49-F238E27FC236}">
                <a16:creationId xmlns:a16="http://schemas.microsoft.com/office/drawing/2014/main" id="{2FEB9F02-443F-2B9F-691C-DC993E79E565}"/>
              </a:ext>
            </a:extLst>
          </p:cNvPr>
          <p:cNvCxnSpPr>
            <a:cxnSpLocks/>
          </p:cNvCxnSpPr>
          <p:nvPr/>
        </p:nvCxnSpPr>
        <p:spPr>
          <a:xfrm flipV="1">
            <a:off x="1265215" y="2354375"/>
            <a:ext cx="544099" cy="40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A36047A-BBA9-AC53-6F04-E676FA157395}"/>
              </a:ext>
            </a:extLst>
          </p:cNvPr>
          <p:cNvCxnSpPr>
            <a:cxnSpLocks/>
          </p:cNvCxnSpPr>
          <p:nvPr/>
        </p:nvCxnSpPr>
        <p:spPr>
          <a:xfrm>
            <a:off x="1265215" y="2235868"/>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6BB7721-ED54-1E28-F829-901B77499E89}"/>
              </a:ext>
            </a:extLst>
          </p:cNvPr>
          <p:cNvCxnSpPr>
            <a:cxnSpLocks/>
          </p:cNvCxnSpPr>
          <p:nvPr/>
        </p:nvCxnSpPr>
        <p:spPr>
          <a:xfrm>
            <a:off x="1202585" y="2235868"/>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4DED2-B047-6207-649D-8B1FA7D41FDF}"/>
              </a:ext>
            </a:extLst>
          </p:cNvPr>
          <p:cNvCxnSpPr>
            <a:cxnSpLocks/>
          </p:cNvCxnSpPr>
          <p:nvPr/>
        </p:nvCxnSpPr>
        <p:spPr>
          <a:xfrm flipV="1">
            <a:off x="710219" y="2356857"/>
            <a:ext cx="497322" cy="3691"/>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51" name="TextBox 41">
            <a:extLst>
              <a:ext uri="{FF2B5EF4-FFF2-40B4-BE49-F238E27FC236}">
                <a16:creationId xmlns:a16="http://schemas.microsoft.com/office/drawing/2014/main" id="{30C43CF4-0D73-8272-2C87-12310128E36B}"/>
              </a:ext>
            </a:extLst>
          </p:cNvPr>
          <p:cNvSpPr txBox="1"/>
          <p:nvPr/>
        </p:nvSpPr>
        <p:spPr>
          <a:xfrm>
            <a:off x="0" y="2895453"/>
            <a:ext cx="561530" cy="607118"/>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rgbClr val="FF0000"/>
                </a:solidFill>
                <a:highlight>
                  <a:srgbClr val="FFFF00"/>
                </a:highlight>
              </a:rPr>
              <a:t>AC</a:t>
            </a:r>
          </a:p>
          <a:p>
            <a:pPr algn="ctr"/>
            <a:r>
              <a:rPr lang="en-US" dirty="0"/>
              <a:t>Input</a:t>
            </a:r>
          </a:p>
          <a:p>
            <a:pPr algn="ctr"/>
            <a:r>
              <a:rPr lang="en-US" dirty="0"/>
              <a:t>Signal</a:t>
            </a:r>
          </a:p>
        </p:txBody>
      </p:sp>
      <p:sp>
        <p:nvSpPr>
          <p:cNvPr id="94" name="Oval 93">
            <a:extLst>
              <a:ext uri="{FF2B5EF4-FFF2-40B4-BE49-F238E27FC236}">
                <a16:creationId xmlns:a16="http://schemas.microsoft.com/office/drawing/2014/main" id="{483C253C-7155-3808-5BFA-71BB9F87664A}"/>
              </a:ext>
            </a:extLst>
          </p:cNvPr>
          <p:cNvSpPr/>
          <p:nvPr/>
        </p:nvSpPr>
        <p:spPr>
          <a:xfrm>
            <a:off x="481981" y="2855940"/>
            <a:ext cx="445124" cy="4299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95" name="Straight Connector 94">
            <a:extLst>
              <a:ext uri="{FF2B5EF4-FFF2-40B4-BE49-F238E27FC236}">
                <a16:creationId xmlns:a16="http://schemas.microsoft.com/office/drawing/2014/main" id="{CDFD34AC-05F6-19A3-BC74-9BDA0E5C2CE0}"/>
              </a:ext>
            </a:extLst>
          </p:cNvPr>
          <p:cNvCxnSpPr>
            <a:cxnSpLocks/>
            <a:endCxn id="94" idx="0"/>
          </p:cNvCxnSpPr>
          <p:nvPr/>
        </p:nvCxnSpPr>
        <p:spPr>
          <a:xfrm flipH="1">
            <a:off x="704543" y="2356857"/>
            <a:ext cx="5675" cy="499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94D0B-8428-24B3-E16F-3E5975030F15}"/>
              </a:ext>
            </a:extLst>
          </p:cNvPr>
          <p:cNvCxnSpPr>
            <a:cxnSpLocks/>
          </p:cNvCxnSpPr>
          <p:nvPr/>
        </p:nvCxnSpPr>
        <p:spPr>
          <a:xfrm flipH="1">
            <a:off x="694742" y="3285846"/>
            <a:ext cx="5675" cy="499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4C084698-9D88-6674-5598-7292E757CB22}"/>
              </a:ext>
            </a:extLst>
          </p:cNvPr>
          <p:cNvSpPr/>
          <p:nvPr/>
        </p:nvSpPr>
        <p:spPr>
          <a:xfrm>
            <a:off x="570633" y="2951144"/>
            <a:ext cx="259158" cy="233312"/>
          </a:xfrm>
          <a:custGeom>
            <a:avLst/>
            <a:gdLst>
              <a:gd name="connsiteX0" fmla="*/ 0 w 315310"/>
              <a:gd name="connsiteY0" fmla="*/ 283779 h 283865"/>
              <a:gd name="connsiteX1" fmla="*/ 70945 w 315310"/>
              <a:gd name="connsiteY1" fmla="*/ 0 h 283865"/>
              <a:gd name="connsiteX2" fmla="*/ 220717 w 315310"/>
              <a:gd name="connsiteY2" fmla="*/ 283779 h 283865"/>
              <a:gd name="connsiteX3" fmla="*/ 315310 w 315310"/>
              <a:gd name="connsiteY3" fmla="*/ 23648 h 283865"/>
            </a:gdLst>
            <a:ahLst/>
            <a:cxnLst>
              <a:cxn ang="0">
                <a:pos x="connsiteX0" y="connsiteY0"/>
              </a:cxn>
              <a:cxn ang="0">
                <a:pos x="connsiteX1" y="connsiteY1"/>
              </a:cxn>
              <a:cxn ang="0">
                <a:pos x="connsiteX2" y="connsiteY2"/>
              </a:cxn>
              <a:cxn ang="0">
                <a:pos x="connsiteX3" y="connsiteY3"/>
              </a:cxn>
            </a:cxnLst>
            <a:rect l="l" t="t" r="r" b="b"/>
            <a:pathLst>
              <a:path w="315310" h="283865">
                <a:moveTo>
                  <a:pt x="0" y="283779"/>
                </a:moveTo>
                <a:cubicBezTo>
                  <a:pt x="17079" y="141889"/>
                  <a:pt x="34159" y="0"/>
                  <a:pt x="70945" y="0"/>
                </a:cubicBezTo>
                <a:cubicBezTo>
                  <a:pt x="107731" y="0"/>
                  <a:pt x="179990" y="279838"/>
                  <a:pt x="220717" y="283779"/>
                </a:cubicBezTo>
                <a:cubicBezTo>
                  <a:pt x="261444" y="287720"/>
                  <a:pt x="288377" y="155684"/>
                  <a:pt x="315310" y="2364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94B984FF-5A0A-293B-EAE4-76FD67CF4FF2}"/>
              </a:ext>
            </a:extLst>
          </p:cNvPr>
          <p:cNvSpPr txBox="1"/>
          <p:nvPr/>
        </p:nvSpPr>
        <p:spPr>
          <a:xfrm>
            <a:off x="1739799" y="2101496"/>
            <a:ext cx="482267" cy="307777"/>
          </a:xfrm>
          <a:prstGeom prst="rect">
            <a:avLst/>
          </a:prstGeom>
          <a:noFill/>
        </p:spPr>
        <p:txBody>
          <a:bodyPr wrap="square">
            <a:spAutoFit/>
          </a:bodyPr>
          <a:lstStyle/>
          <a:p>
            <a:pPr algn="ctr"/>
            <a:r>
              <a:rPr lang="en-US" dirty="0">
                <a:solidFill>
                  <a:srgbClr val="FF0000"/>
                </a:solidFill>
                <a:highlight>
                  <a:srgbClr val="FFFF00"/>
                </a:highlight>
              </a:rPr>
              <a:t>DC</a:t>
            </a:r>
          </a:p>
        </p:txBody>
      </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D059A568-79A4-A44B-5033-CE7E53F52E42}"/>
                  </a:ext>
                </a:extLst>
              </p:cNvPr>
              <p:cNvSpPr txBox="1"/>
              <p:nvPr/>
            </p:nvSpPr>
            <p:spPr>
              <a:xfrm>
                <a:off x="5824777" y="2624613"/>
                <a:ext cx="3197589" cy="1200329"/>
              </a:xfrm>
              <a:prstGeom prst="rect">
                <a:avLst/>
              </a:prstGeom>
              <a:noFill/>
              <a:ln>
                <a:solidFill>
                  <a:schemeClr val="accent1"/>
                </a:solidFill>
              </a:ln>
            </p:spPr>
            <p:txBody>
              <a:bodyPr wrap="square">
                <a:spAutoFit/>
              </a:bodyPr>
              <a:lstStyle/>
              <a:p>
                <a:pPr lvl="0" algn="just"/>
                <a:r>
                  <a:rPr lang="en-US" sz="1800" dirty="0">
                    <a:solidFill>
                      <a:srgbClr val="080808"/>
                    </a:solidFill>
                  </a:rPr>
                  <a:t>The ac voltage across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𝐿</m:t>
                        </m:r>
                      </m:sub>
                    </m:sSub>
                  </m:oMath>
                </a14:m>
                <a:r>
                  <a:rPr lang="en-US" sz="1800" dirty="0"/>
                  <a:t>will be more if resistance is high and the AC voltage will be less if the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𝐿</m:t>
                        </m:r>
                      </m:sub>
                    </m:sSub>
                  </m:oMath>
                </a14:m>
                <a:r>
                  <a:rPr lang="en-US" sz="1800" dirty="0"/>
                  <a:t> is low.</a:t>
                </a:r>
              </a:p>
            </p:txBody>
          </p:sp>
        </mc:Choice>
        <mc:Fallback xmlns="">
          <p:sp>
            <p:nvSpPr>
              <p:cNvPr id="101" name="TextBox 100">
                <a:extLst>
                  <a:ext uri="{FF2B5EF4-FFF2-40B4-BE49-F238E27FC236}">
                    <a16:creationId xmlns:a16="http://schemas.microsoft.com/office/drawing/2014/main" id="{D059A568-79A4-A44B-5033-CE7E53F52E42}"/>
                  </a:ext>
                </a:extLst>
              </p:cNvPr>
              <p:cNvSpPr txBox="1">
                <a:spLocks noRot="1" noChangeAspect="1" noMove="1" noResize="1" noEditPoints="1" noAdjustHandles="1" noChangeArrowheads="1" noChangeShapeType="1" noTextEdit="1"/>
              </p:cNvSpPr>
              <p:nvPr/>
            </p:nvSpPr>
            <p:spPr>
              <a:xfrm>
                <a:off x="5824777" y="2624613"/>
                <a:ext cx="3197589" cy="1200329"/>
              </a:xfrm>
              <a:prstGeom prst="rect">
                <a:avLst/>
              </a:prstGeom>
              <a:blipFill>
                <a:blip r:embed="rId23"/>
                <a:stretch>
                  <a:fillRect l="-1521" t="-2525" r="-1521" b="-7071"/>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B1E409EB-A17D-0C92-D77A-97E6B77414C0}"/>
                  </a:ext>
                </a:extLst>
              </p:cNvPr>
              <p:cNvSpPr txBox="1"/>
              <p:nvPr/>
            </p:nvSpPr>
            <p:spPr>
              <a:xfrm>
                <a:off x="164775" y="4117556"/>
                <a:ext cx="8814449" cy="660630"/>
              </a:xfrm>
              <a:prstGeom prst="rect">
                <a:avLst/>
              </a:prstGeom>
              <a:noFill/>
              <a:ln>
                <a:solidFill>
                  <a:srgbClr val="0000FF"/>
                </a:solidFill>
              </a:ln>
            </p:spPr>
            <p:txBody>
              <a:bodyPr wrap="square">
                <a:spAutoFit/>
              </a:bodyPr>
              <a:lstStyle/>
              <a:p>
                <a:pPr lvl="0" algn="just"/>
                <a:r>
                  <a:rPr lang="en-US" sz="2400" dirty="0">
                    <a:solidFill>
                      <a:srgbClr val="080808"/>
                    </a:solidFill>
                  </a:rPr>
                  <a:t>The gain is determined by the ratio between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𝐿</m:t>
                        </m:r>
                      </m:sub>
                    </m:sSub>
                  </m:oMath>
                </a14:m>
                <a:r>
                  <a:rPr lang="en-US" sz="2400" dirty="0"/>
                  <a:t>and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𝐸</m:t>
                        </m:r>
                      </m:sub>
                    </m:sSub>
                  </m:oMath>
                </a14:m>
                <a:r>
                  <a:rPr lang="en-US" sz="2400" dirty="0"/>
                  <a:t>, </a:t>
                </a:r>
                <a14:m>
                  <m:oMath xmlns:m="http://schemas.openxmlformats.org/officeDocument/2006/math">
                    <m:r>
                      <m:rPr>
                        <m:sty m:val="p"/>
                      </m:rPr>
                      <a:rPr lang="en-US" sz="2400" b="0" i="0" smtClean="0">
                        <a:latin typeface="Cambria Math" panose="02040503050406030204" pitchFamily="18" charset="0"/>
                      </a:rPr>
                      <m:t>g</m:t>
                    </m:r>
                    <m:r>
                      <a:rPr lang="en-US" sz="2400" b="0" i="0" smtClean="0">
                        <a:latin typeface="Cambria Math" panose="02040503050406030204" pitchFamily="18" charset="0"/>
                      </a:rPr>
                      <m:t>=</m:t>
                    </m:r>
                    <m:f>
                      <m:fPr>
                        <m:ctrlPr>
                          <a:rPr lang="en-US" sz="240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𝐿</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𝑅</m:t>
                            </m:r>
                          </m:e>
                          <m:sub>
                            <m:r>
                              <a:rPr lang="en-US" sz="2400" b="0" i="1" smtClean="0">
                                <a:latin typeface="Cambria Math" panose="02040503050406030204" pitchFamily="18" charset="0"/>
                              </a:rPr>
                              <m:t>𝐸</m:t>
                            </m:r>
                          </m:sub>
                        </m:sSub>
                      </m:den>
                    </m:f>
                  </m:oMath>
                </a14:m>
                <a:endParaRPr lang="en-US" sz="2400" dirty="0"/>
              </a:p>
            </p:txBody>
          </p:sp>
        </mc:Choice>
        <mc:Fallback xmlns="">
          <p:sp>
            <p:nvSpPr>
              <p:cNvPr id="102" name="TextBox 101">
                <a:extLst>
                  <a:ext uri="{FF2B5EF4-FFF2-40B4-BE49-F238E27FC236}">
                    <a16:creationId xmlns:a16="http://schemas.microsoft.com/office/drawing/2014/main" id="{B1E409EB-A17D-0C92-D77A-97E6B77414C0}"/>
                  </a:ext>
                </a:extLst>
              </p:cNvPr>
              <p:cNvSpPr txBox="1">
                <a:spLocks noRot="1" noChangeAspect="1" noMove="1" noResize="1" noEditPoints="1" noAdjustHandles="1" noChangeArrowheads="1" noChangeShapeType="1" noTextEdit="1"/>
              </p:cNvSpPr>
              <p:nvPr/>
            </p:nvSpPr>
            <p:spPr>
              <a:xfrm>
                <a:off x="164775" y="4117556"/>
                <a:ext cx="8814449" cy="660630"/>
              </a:xfrm>
              <a:prstGeom prst="rect">
                <a:avLst/>
              </a:prstGeom>
              <a:blipFill>
                <a:blip r:embed="rId24"/>
                <a:stretch>
                  <a:fillRect l="-967"/>
                </a:stretch>
              </a:blipFill>
              <a:ln>
                <a:solidFill>
                  <a:srgbClr val="0000FF"/>
                </a:solidFill>
              </a:ln>
            </p:spPr>
            <p:txBody>
              <a:bodyPr/>
              <a:lstStyle/>
              <a:p>
                <a:r>
                  <a:rPr lang="en-US">
                    <a:noFill/>
                  </a:rPr>
                  <a:t> </a:t>
                </a:r>
              </a:p>
            </p:txBody>
          </p:sp>
        </mc:Fallback>
      </mc:AlternateContent>
    </p:spTree>
    <p:extLst>
      <p:ext uri="{BB962C8B-B14F-4D97-AF65-F5344CB8AC3E}">
        <p14:creationId xmlns:p14="http://schemas.microsoft.com/office/powerpoint/2010/main" val="399256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12</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E5CC1DAF-6AFF-54D7-FC04-F183BB27A358}"/>
              </a:ext>
            </a:extLst>
          </p:cNvPr>
          <p:cNvSpPr txBox="1"/>
          <p:nvPr/>
        </p:nvSpPr>
        <p:spPr>
          <a:xfrm>
            <a:off x="4515029" y="634542"/>
            <a:ext cx="4613375" cy="338554"/>
          </a:xfrm>
          <a:prstGeom prst="rect">
            <a:avLst/>
          </a:prstGeom>
          <a:noFill/>
          <a:ln>
            <a:solidFill>
              <a:schemeClr val="accent1"/>
            </a:solidFill>
          </a:ln>
        </p:spPr>
        <p:txBody>
          <a:bodyPr wrap="square">
            <a:spAutoFit/>
          </a:bodyPr>
          <a:lstStyle/>
          <a:p>
            <a:pPr lvl="0" algn="just"/>
            <a:r>
              <a:rPr lang="en-US" sz="1600" b="1" dirty="0">
                <a:solidFill>
                  <a:srgbClr val="FF0000"/>
                </a:solidFill>
              </a:rPr>
              <a:t>What happened if I need a gain 10?</a:t>
            </a:r>
          </a:p>
        </p:txBody>
      </p:sp>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3964321" y="1788300"/>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3964321" y="1788300"/>
                <a:ext cx="364324" cy="252966"/>
              </a:xfrm>
              <a:prstGeom prst="rect">
                <a:avLst/>
              </a:prstGeom>
              <a:blipFill>
                <a:blip r:embed="rId4"/>
                <a:stretch>
                  <a:fillRect l="-25000" r="-60000" b="-3333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3954735" y="656618"/>
            <a:ext cx="0" cy="13971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E3AE09-8828-F5A8-AB1F-8F08D081D1D1}"/>
              </a:ext>
            </a:extLst>
          </p:cNvPr>
          <p:cNvSpPr/>
          <p:nvPr/>
        </p:nvSpPr>
        <p:spPr>
          <a:xfrm>
            <a:off x="1647113" y="1693708"/>
            <a:ext cx="1094766" cy="1057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1979140" y="1841021"/>
            <a:ext cx="0" cy="7627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1979140" y="1744870"/>
            <a:ext cx="446028" cy="344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1979140" y="2385888"/>
            <a:ext cx="489362" cy="3044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2257236" y="2642688"/>
            <a:ext cx="211265" cy="47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2360671" y="2521261"/>
            <a:ext cx="116990" cy="1681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722351" y="3531339"/>
            <a:ext cx="0" cy="1843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1498150" y="2251481"/>
            <a:ext cx="4684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2275654" y="3778431"/>
            <a:ext cx="4082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84F64A-90F6-58CB-CB71-2B49B4569525}"/>
              </a:ext>
            </a:extLst>
          </p:cNvPr>
          <p:cNvCxnSpPr>
            <a:cxnSpLocks/>
          </p:cNvCxnSpPr>
          <p:nvPr/>
        </p:nvCxnSpPr>
        <p:spPr>
          <a:xfrm>
            <a:off x="2381134" y="3857030"/>
            <a:ext cx="2109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B5025-57BD-5075-150B-ABEDE74B2C10}"/>
              </a:ext>
            </a:extLst>
          </p:cNvPr>
          <p:cNvCxnSpPr>
            <a:cxnSpLocks/>
          </p:cNvCxnSpPr>
          <p:nvPr/>
        </p:nvCxnSpPr>
        <p:spPr>
          <a:xfrm>
            <a:off x="2437191" y="3933832"/>
            <a:ext cx="10120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a:off x="716897" y="3697831"/>
            <a:ext cx="3249792"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2416134" y="669371"/>
            <a:ext cx="1538601" cy="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1901033" y="1069066"/>
            <a:ext cx="1091826" cy="272050"/>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3698562" y="2063553"/>
            <a:ext cx="5519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3791295" y="2141408"/>
            <a:ext cx="340617" cy="23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3958892" y="2141408"/>
            <a:ext cx="0" cy="15671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4">
                <a:extLst>
                  <a:ext uri="{FF2B5EF4-FFF2-40B4-BE49-F238E27FC236}">
                    <a16:creationId xmlns:a16="http://schemas.microsoft.com/office/drawing/2014/main" id="{E84F4079-E34D-ED43-29EB-F9C1DCECC276}"/>
                  </a:ext>
                </a:extLst>
              </p:cNvPr>
              <p:cNvSpPr txBox="1"/>
              <p:nvPr/>
            </p:nvSpPr>
            <p:spPr>
              <a:xfrm>
                <a:off x="2629114" y="945766"/>
                <a:ext cx="1277693"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m:t>
                          </m:r>
                        </m:sub>
                      </m:sSub>
                      <m:r>
                        <a:rPr lang="en-US" sz="2000" i="1">
                          <a:latin typeface="Cambria Math" panose="02040503050406030204" pitchFamily="18" charset="0"/>
                        </a:rPr>
                        <m:t>=1</m:t>
                      </m:r>
                      <m:r>
                        <a:rPr lang="en-US" sz="2000" b="0" i="1" smtClean="0">
                          <a:latin typeface="Cambria Math" panose="02040503050406030204" pitchFamily="18" charset="0"/>
                        </a:rPr>
                        <m:t>0</m:t>
                      </m:r>
                      <m:r>
                        <a:rPr lang="en-US" sz="2000" i="1">
                          <a:latin typeface="Cambria Math" panose="02040503050406030204" pitchFamily="18" charset="0"/>
                        </a:rPr>
                        <m:t>𝑘</m:t>
                      </m:r>
                      <m:r>
                        <m:rPr>
                          <m:sty m:val="p"/>
                        </m:rPr>
                        <a:rPr lang="el-GR" sz="2000" i="1">
                          <a:latin typeface="Cambria Math" panose="02040503050406030204" pitchFamily="18" charset="0"/>
                        </a:rPr>
                        <m:t>Ω</m:t>
                      </m:r>
                    </m:oMath>
                  </m:oMathPara>
                </a14:m>
                <a:endParaRPr lang="en-US" sz="2000" dirty="0"/>
              </a:p>
            </p:txBody>
          </p:sp>
        </mc:Choice>
        <mc:Fallback xmlns="">
          <p:sp>
            <p:nvSpPr>
              <p:cNvPr id="27" name="TextBox 24">
                <a:extLst>
                  <a:ext uri="{FF2B5EF4-FFF2-40B4-BE49-F238E27FC236}">
                    <a16:creationId xmlns:a16="http://schemas.microsoft.com/office/drawing/2014/main" id="{E84F4079-E34D-ED43-29EB-F9C1DCECC276}"/>
                  </a:ext>
                </a:extLst>
              </p:cNvPr>
              <p:cNvSpPr txBox="1">
                <a:spLocks noRot="1" noChangeAspect="1" noMove="1" noResize="1" noEditPoints="1" noAdjustHandles="1" noChangeArrowheads="1" noChangeShapeType="1" noTextEdit="1"/>
              </p:cNvSpPr>
              <p:nvPr/>
            </p:nvSpPr>
            <p:spPr>
              <a:xfrm>
                <a:off x="2629114" y="945766"/>
                <a:ext cx="1277693" cy="307777"/>
              </a:xfrm>
              <a:prstGeom prst="rect">
                <a:avLst/>
              </a:prstGeom>
              <a:blipFill>
                <a:blip r:embed="rId5"/>
                <a:stretch>
                  <a:fillRect l="-3286" r="-3286" b="-14815"/>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6">
                <a:extLst>
                  <a:ext uri="{FF2B5EF4-FFF2-40B4-BE49-F238E27FC236}">
                    <a16:creationId xmlns:a16="http://schemas.microsoft.com/office/drawing/2014/main" id="{21845ED9-5AEB-2885-8C44-86B6CE74A9C2}"/>
                  </a:ext>
                </a:extLst>
              </p:cNvPr>
              <p:cNvSpPr txBox="1"/>
              <p:nvPr/>
            </p:nvSpPr>
            <p:spPr>
              <a:xfrm>
                <a:off x="1461235" y="2445490"/>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𝐵𝐸</m:t>
                          </m:r>
                        </m:sub>
                      </m:sSub>
                    </m:oMath>
                  </m:oMathPara>
                </a14:m>
                <a:endParaRPr lang="en-US" sz="2000" dirty="0"/>
              </a:p>
            </p:txBody>
          </p:sp>
        </mc:Choice>
        <mc:Fallback xmlns="">
          <p:sp>
            <p:nvSpPr>
              <p:cNvPr id="29" name="TextBox 26">
                <a:extLst>
                  <a:ext uri="{FF2B5EF4-FFF2-40B4-BE49-F238E27FC236}">
                    <a16:creationId xmlns:a16="http://schemas.microsoft.com/office/drawing/2014/main" id="{21845ED9-5AEB-2885-8C44-86B6CE74A9C2}"/>
                  </a:ext>
                </a:extLst>
              </p:cNvPr>
              <p:cNvSpPr txBox="1">
                <a:spLocks noRot="1" noChangeAspect="1" noMove="1" noResize="1" noEditPoints="1" noAdjustHandles="1" noChangeArrowheads="1" noChangeShapeType="1" noTextEdit="1"/>
              </p:cNvSpPr>
              <p:nvPr/>
            </p:nvSpPr>
            <p:spPr>
              <a:xfrm>
                <a:off x="1461235" y="2445490"/>
                <a:ext cx="364324" cy="252966"/>
              </a:xfrm>
              <a:prstGeom prst="rect">
                <a:avLst/>
              </a:prstGeom>
              <a:blipFill>
                <a:blip r:embed="rId6"/>
                <a:stretch>
                  <a:fillRect l="-25424" r="-20339" b="-452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7">
                <a:extLst>
                  <a:ext uri="{FF2B5EF4-FFF2-40B4-BE49-F238E27FC236}">
                    <a16:creationId xmlns:a16="http://schemas.microsoft.com/office/drawing/2014/main" id="{00BC3A26-61F4-E14B-9746-7656E72E9CF9}"/>
                  </a:ext>
                </a:extLst>
              </p:cNvPr>
              <p:cNvSpPr txBox="1"/>
              <p:nvPr/>
            </p:nvSpPr>
            <p:spPr>
              <a:xfrm>
                <a:off x="1167343" y="2269537"/>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0" name="TextBox 27">
                <a:extLst>
                  <a:ext uri="{FF2B5EF4-FFF2-40B4-BE49-F238E27FC236}">
                    <a16:creationId xmlns:a16="http://schemas.microsoft.com/office/drawing/2014/main" id="{00BC3A26-61F4-E14B-9746-7656E72E9CF9}"/>
                  </a:ext>
                </a:extLst>
              </p:cNvPr>
              <p:cNvSpPr txBox="1">
                <a:spLocks noRot="1" noChangeAspect="1" noMove="1" noResize="1" noEditPoints="1" noAdjustHandles="1" noChangeArrowheads="1" noChangeShapeType="1" noTextEdit="1"/>
              </p:cNvSpPr>
              <p:nvPr/>
            </p:nvSpPr>
            <p:spPr>
              <a:xfrm>
                <a:off x="1167343" y="2269537"/>
                <a:ext cx="364324" cy="252966"/>
              </a:xfrm>
              <a:prstGeom prst="rect">
                <a:avLst/>
              </a:prstGeom>
              <a:blipFill>
                <a:blip r:embed="rId7"/>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28">
                <a:extLst>
                  <a:ext uri="{FF2B5EF4-FFF2-40B4-BE49-F238E27FC236}">
                    <a16:creationId xmlns:a16="http://schemas.microsoft.com/office/drawing/2014/main" id="{60492613-476E-08A8-A724-9C885467BB2C}"/>
                  </a:ext>
                </a:extLst>
              </p:cNvPr>
              <p:cNvSpPr txBox="1"/>
              <p:nvPr/>
            </p:nvSpPr>
            <p:spPr>
              <a:xfrm>
                <a:off x="1637953" y="2679305"/>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 name="TextBox 28">
                <a:extLst>
                  <a:ext uri="{FF2B5EF4-FFF2-40B4-BE49-F238E27FC236}">
                    <a16:creationId xmlns:a16="http://schemas.microsoft.com/office/drawing/2014/main" id="{60492613-476E-08A8-A724-9C885467BB2C}"/>
                  </a:ext>
                </a:extLst>
              </p:cNvPr>
              <p:cNvSpPr txBox="1">
                <a:spLocks noRot="1" noChangeAspect="1" noMove="1" noResize="1" noEditPoints="1" noAdjustHandles="1" noChangeArrowheads="1" noChangeShapeType="1" noTextEdit="1"/>
              </p:cNvSpPr>
              <p:nvPr/>
            </p:nvSpPr>
            <p:spPr>
              <a:xfrm>
                <a:off x="1637953" y="2679305"/>
                <a:ext cx="364324" cy="252966"/>
              </a:xfrm>
              <a:prstGeom prst="rect">
                <a:avLst/>
              </a:prstGeom>
              <a:blipFill>
                <a:blip r:embed="rId8"/>
                <a:stretch>
                  <a:fillRect b="-17073"/>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932476C-9CF6-004D-C6A9-333C9D8885A0}"/>
              </a:ext>
            </a:extLst>
          </p:cNvPr>
          <p:cNvGrpSpPr/>
          <p:nvPr/>
        </p:nvGrpSpPr>
        <p:grpSpPr>
          <a:xfrm rot="5400000">
            <a:off x="199225" y="1578205"/>
            <a:ext cx="1091826" cy="288092"/>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709455" y="2253435"/>
            <a:ext cx="792880" cy="39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714302" y="659415"/>
            <a:ext cx="17541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715196" y="656618"/>
            <a:ext cx="0" cy="6951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2416237" y="1626852"/>
            <a:ext cx="3518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E021B9-48C5-DC21-770C-E3BDF36B8710}"/>
              </a:ext>
            </a:extLst>
          </p:cNvPr>
          <p:cNvCxnSpPr>
            <a:cxnSpLocks/>
          </p:cNvCxnSpPr>
          <p:nvPr/>
        </p:nvCxnSpPr>
        <p:spPr>
          <a:xfrm>
            <a:off x="2851353" y="1497946"/>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9262FE-B8D4-04F1-9629-9F086C45DFB5}"/>
              </a:ext>
            </a:extLst>
          </p:cNvPr>
          <p:cNvCxnSpPr>
            <a:cxnSpLocks/>
          </p:cNvCxnSpPr>
          <p:nvPr/>
        </p:nvCxnSpPr>
        <p:spPr>
          <a:xfrm>
            <a:off x="2788723" y="1497946"/>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0BD05A-A655-58D6-DB4E-CF9289EFA17E}"/>
              </a:ext>
            </a:extLst>
          </p:cNvPr>
          <p:cNvCxnSpPr>
            <a:cxnSpLocks/>
          </p:cNvCxnSpPr>
          <p:nvPr/>
        </p:nvCxnSpPr>
        <p:spPr>
          <a:xfrm flipH="1">
            <a:off x="2851060" y="1621944"/>
            <a:ext cx="306038" cy="836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202619" y="2855723"/>
            <a:ext cx="1091826" cy="288092"/>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F2E1534-588B-AD1F-0F2F-C663ADE45BBE}"/>
              </a:ext>
            </a:extLst>
          </p:cNvPr>
          <p:cNvGrpSpPr/>
          <p:nvPr/>
        </p:nvGrpSpPr>
        <p:grpSpPr>
          <a:xfrm rot="5400000">
            <a:off x="1961072" y="3087270"/>
            <a:ext cx="1091826" cy="288092"/>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715196" y="2263910"/>
            <a:ext cx="0" cy="2645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115">
                <a:extLst>
                  <a:ext uri="{FF2B5EF4-FFF2-40B4-BE49-F238E27FC236}">
                    <a16:creationId xmlns:a16="http://schemas.microsoft.com/office/drawing/2014/main" id="{71AB5A49-35F2-58CC-4191-EE2C3A3E28BB}"/>
                  </a:ext>
                </a:extLst>
              </p:cNvPr>
              <p:cNvSpPr txBox="1"/>
              <p:nvPr/>
            </p:nvSpPr>
            <p:spPr>
              <a:xfrm>
                <a:off x="2701569" y="3099291"/>
                <a:ext cx="1091487"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𝐸</m:t>
                          </m:r>
                        </m:sub>
                      </m:sSub>
                      <m:r>
                        <a:rPr lang="en-US" sz="2000" b="0" i="1" smtClean="0">
                          <a:latin typeface="Cambria Math" panose="02040503050406030204" pitchFamily="18" charset="0"/>
                        </a:rPr>
                        <m:t>=1</m:t>
                      </m:r>
                      <m:r>
                        <a:rPr lang="en-US" sz="2000" b="0" i="1" smtClean="0">
                          <a:latin typeface="Cambria Math" panose="02040503050406030204" pitchFamily="18" charset="0"/>
                        </a:rPr>
                        <m:t>𝑘</m:t>
                      </m:r>
                      <m:r>
                        <m:rPr>
                          <m:sty m:val="p"/>
                        </m:rPr>
                        <a:rPr lang="el-GR" sz="2000" b="0" i="1" smtClean="0">
                          <a:latin typeface="Cambria Math" panose="02040503050406030204" pitchFamily="18" charset="0"/>
                        </a:rPr>
                        <m:t>Ω</m:t>
                      </m:r>
                    </m:oMath>
                  </m:oMathPara>
                </a14:m>
                <a:endParaRPr lang="en-US" sz="2000" dirty="0"/>
              </a:p>
            </p:txBody>
          </p:sp>
        </mc:Choice>
        <mc:Fallback xmlns="">
          <p:sp>
            <p:nvSpPr>
              <p:cNvPr id="54" name="TextBox 115">
                <a:extLst>
                  <a:ext uri="{FF2B5EF4-FFF2-40B4-BE49-F238E27FC236}">
                    <a16:creationId xmlns:a16="http://schemas.microsoft.com/office/drawing/2014/main" id="{71AB5A49-35F2-58CC-4191-EE2C3A3E28BB}"/>
                  </a:ext>
                </a:extLst>
              </p:cNvPr>
              <p:cNvSpPr txBox="1">
                <a:spLocks noRot="1" noChangeAspect="1" noMove="1" noResize="1" noEditPoints="1" noAdjustHandles="1" noChangeArrowheads="1" noChangeShapeType="1" noTextEdit="1"/>
              </p:cNvSpPr>
              <p:nvPr/>
            </p:nvSpPr>
            <p:spPr>
              <a:xfrm>
                <a:off x="2701569" y="3099291"/>
                <a:ext cx="1091487" cy="307777"/>
              </a:xfrm>
              <a:prstGeom prst="rect">
                <a:avLst/>
              </a:prstGeom>
              <a:blipFill>
                <a:blip r:embed="rId9"/>
                <a:stretch>
                  <a:fillRect l="-6593" r="-7143" b="-14815"/>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129">
                <a:extLst>
                  <a:ext uri="{FF2B5EF4-FFF2-40B4-BE49-F238E27FC236}">
                    <a16:creationId xmlns:a16="http://schemas.microsoft.com/office/drawing/2014/main" id="{E2458D42-60F7-7533-2002-3E31878E9D37}"/>
                  </a:ext>
                </a:extLst>
              </p:cNvPr>
              <p:cNvSpPr txBox="1"/>
              <p:nvPr/>
            </p:nvSpPr>
            <p:spPr>
              <a:xfrm>
                <a:off x="2853547" y="1288289"/>
                <a:ext cx="269145" cy="252966"/>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oMath>
                  </m:oMathPara>
                </a14:m>
                <a:endParaRPr lang="en-US" sz="2000" dirty="0"/>
              </a:p>
            </p:txBody>
          </p:sp>
        </mc:Choice>
        <mc:Fallback xmlns="">
          <p:sp>
            <p:nvSpPr>
              <p:cNvPr id="61" name="TextBox 129">
                <a:extLst>
                  <a:ext uri="{FF2B5EF4-FFF2-40B4-BE49-F238E27FC236}">
                    <a16:creationId xmlns:a16="http://schemas.microsoft.com/office/drawing/2014/main" id="{E2458D42-60F7-7533-2002-3E31878E9D37}"/>
                  </a:ext>
                </a:extLst>
              </p:cNvPr>
              <p:cNvSpPr txBox="1">
                <a:spLocks noRot="1" noChangeAspect="1" noMove="1" noResize="1" noEditPoints="1" noAdjustHandles="1" noChangeArrowheads="1" noChangeShapeType="1" noTextEdit="1"/>
              </p:cNvSpPr>
              <p:nvPr/>
            </p:nvSpPr>
            <p:spPr>
              <a:xfrm>
                <a:off x="2853547" y="1288289"/>
                <a:ext cx="269145" cy="252966"/>
              </a:xfrm>
              <a:prstGeom prst="rect">
                <a:avLst/>
              </a:prstGeom>
              <a:blipFill>
                <a:blip r:embed="rId10"/>
                <a:stretch>
                  <a:fillRect l="-29545" r="-20455" b="-452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2">
                <a:extLst>
                  <a:ext uri="{FF2B5EF4-FFF2-40B4-BE49-F238E27FC236}">
                    <a16:creationId xmlns:a16="http://schemas.microsoft.com/office/drawing/2014/main" id="{5E99B9E2-52DE-2EBB-D7DD-999562BB518B}"/>
                  </a:ext>
                </a:extLst>
              </p:cNvPr>
              <p:cNvSpPr txBox="1"/>
              <p:nvPr/>
            </p:nvSpPr>
            <p:spPr>
              <a:xfrm rot="16200000">
                <a:off x="-269084" y="1270515"/>
                <a:ext cx="1324708"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oMath>
                  </m:oMathPara>
                </a14:m>
                <a:endParaRPr lang="en-US" sz="2000" dirty="0"/>
              </a:p>
            </p:txBody>
          </p:sp>
        </mc:Choice>
        <mc:Fallback xmlns="">
          <p:sp>
            <p:nvSpPr>
              <p:cNvPr id="3" name="TextBox 22">
                <a:extLst>
                  <a:ext uri="{FF2B5EF4-FFF2-40B4-BE49-F238E27FC236}">
                    <a16:creationId xmlns:a16="http://schemas.microsoft.com/office/drawing/2014/main" id="{5E99B9E2-52DE-2EBB-D7DD-999562BB518B}"/>
                  </a:ext>
                </a:extLst>
              </p:cNvPr>
              <p:cNvSpPr txBox="1">
                <a:spLocks noRot="1" noChangeAspect="1" noMove="1" noResize="1" noEditPoints="1" noAdjustHandles="1" noChangeArrowheads="1" noChangeShapeType="1" noTextEdit="1"/>
              </p:cNvSpPr>
              <p:nvPr/>
            </p:nvSpPr>
            <p:spPr>
              <a:xfrm rot="16200000">
                <a:off x="-269084" y="1270515"/>
                <a:ext cx="1324708" cy="307777"/>
              </a:xfrm>
              <a:prstGeom prst="rect">
                <a:avLst/>
              </a:prstGeom>
              <a:blipFill>
                <a:blip r:embed="rId11"/>
                <a:stretch>
                  <a:fillRect r="-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22">
                <a:extLst>
                  <a:ext uri="{FF2B5EF4-FFF2-40B4-BE49-F238E27FC236}">
                    <a16:creationId xmlns:a16="http://schemas.microsoft.com/office/drawing/2014/main" id="{ABCF84C9-5AD2-F9EB-573B-CFB1C1DFAD8E}"/>
                  </a:ext>
                </a:extLst>
              </p:cNvPr>
              <p:cNvSpPr txBox="1"/>
              <p:nvPr/>
            </p:nvSpPr>
            <p:spPr>
              <a:xfrm rot="16200000">
                <a:off x="-296161" y="2940959"/>
                <a:ext cx="13647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oMath>
                  </m:oMathPara>
                </a14:m>
                <a:endParaRPr lang="en-US" sz="2000" dirty="0"/>
              </a:p>
            </p:txBody>
          </p:sp>
        </mc:Choice>
        <mc:Fallback xmlns="">
          <p:sp>
            <p:nvSpPr>
              <p:cNvPr id="55" name="TextBox 22">
                <a:extLst>
                  <a:ext uri="{FF2B5EF4-FFF2-40B4-BE49-F238E27FC236}">
                    <a16:creationId xmlns:a16="http://schemas.microsoft.com/office/drawing/2014/main" id="{ABCF84C9-5AD2-F9EB-573B-CFB1C1DFAD8E}"/>
                  </a:ext>
                </a:extLst>
              </p:cNvPr>
              <p:cNvSpPr txBox="1">
                <a:spLocks noRot="1" noChangeAspect="1" noMove="1" noResize="1" noEditPoints="1" noAdjustHandles="1" noChangeArrowheads="1" noChangeShapeType="1" noTextEdit="1"/>
              </p:cNvSpPr>
              <p:nvPr/>
            </p:nvSpPr>
            <p:spPr>
              <a:xfrm rot="16200000">
                <a:off x="-296161" y="2940959"/>
                <a:ext cx="1364763" cy="307777"/>
              </a:xfrm>
              <a:prstGeom prst="rect">
                <a:avLst/>
              </a:prstGeom>
              <a:blipFill>
                <a:blip r:embed="rId12"/>
                <a:stretch>
                  <a:fillRect r="-19608"/>
                </a:stretch>
              </a:blipFill>
            </p:spPr>
            <p:txBody>
              <a:bodyPr/>
              <a:lstStyle/>
              <a:p>
                <a:r>
                  <a:rPr lang="en-US">
                    <a:noFill/>
                  </a:rPr>
                  <a:t> </a:t>
                </a:r>
              </a:p>
            </p:txBody>
          </p:sp>
        </mc:Fallback>
      </mc:AlternateContent>
      <p:sp>
        <p:nvSpPr>
          <p:cNvPr id="98" name="TextBox 97">
            <a:extLst>
              <a:ext uri="{FF2B5EF4-FFF2-40B4-BE49-F238E27FC236}">
                <a16:creationId xmlns:a16="http://schemas.microsoft.com/office/drawing/2014/main" id="{94B984FF-5A0A-293B-EAE4-76FD67CF4FF2}"/>
              </a:ext>
            </a:extLst>
          </p:cNvPr>
          <p:cNvSpPr txBox="1"/>
          <p:nvPr/>
        </p:nvSpPr>
        <p:spPr>
          <a:xfrm>
            <a:off x="2083621" y="1428049"/>
            <a:ext cx="282038" cy="307777"/>
          </a:xfrm>
          <a:prstGeom prst="rect">
            <a:avLst/>
          </a:prstGeom>
          <a:noFill/>
        </p:spPr>
        <p:txBody>
          <a:bodyPr wrap="square">
            <a:spAutoFit/>
          </a:bodyPr>
          <a:lstStyle/>
          <a:p>
            <a:pPr algn="ctr"/>
            <a:r>
              <a:rPr lang="en-US" dirty="0">
                <a:solidFill>
                  <a:srgbClr val="FF0000"/>
                </a:solidFill>
                <a:highlight>
                  <a:srgbClr val="FFFF00"/>
                </a:highlight>
              </a:rPr>
              <a:t>C</a:t>
            </a:r>
          </a:p>
        </p:txBody>
      </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D059A568-79A4-A44B-5033-CE7E53F52E42}"/>
                  </a:ext>
                </a:extLst>
              </p:cNvPr>
              <p:cNvSpPr txBox="1"/>
              <p:nvPr/>
            </p:nvSpPr>
            <p:spPr>
              <a:xfrm>
                <a:off x="4529035" y="1036100"/>
                <a:ext cx="4566743" cy="518475"/>
              </a:xfrm>
              <a:prstGeom prst="rect">
                <a:avLst/>
              </a:prstGeom>
              <a:noFill/>
              <a:ln w="19050">
                <a:solidFill>
                  <a:srgbClr val="0000FF"/>
                </a:solidFill>
              </a:ln>
            </p:spPr>
            <p:txBody>
              <a:bodyPr wrap="square">
                <a:spAutoFit/>
              </a:bodyPr>
              <a:lstStyle/>
              <a:p>
                <a:pPr lvl="0" algn="just"/>
                <a:r>
                  <a:rPr lang="en-US" sz="1800" dirty="0">
                    <a:solidFill>
                      <a:srgbClr val="080808"/>
                    </a:solidFill>
                  </a:rPr>
                  <a:t>Make sure that </a:t>
                </a:r>
                <a14:m>
                  <m:oMath xmlns:m="http://schemas.openxmlformats.org/officeDocument/2006/math">
                    <m:r>
                      <m:rPr>
                        <m:sty m:val="p"/>
                      </m:rPr>
                      <a:rPr lang="en-US" sz="1800" b="0" i="0" smtClean="0">
                        <a:latin typeface="Cambria Math" panose="02040503050406030204" pitchFamily="18" charset="0"/>
                      </a:rPr>
                      <m:t>g</m:t>
                    </m:r>
                    <m:r>
                      <a:rPr lang="en-US" sz="1800" b="0" i="0" smtClean="0">
                        <a:latin typeface="Cambria Math" panose="02040503050406030204" pitchFamily="18" charset="0"/>
                      </a:rPr>
                      <m:t>=</m:t>
                    </m:r>
                    <m:f>
                      <m:fPr>
                        <m:ctrlPr>
                          <a:rPr lang="en-US" sz="1800" i="1" smtClean="0">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𝐿</m:t>
                            </m:r>
                          </m:sub>
                        </m:sSub>
                        <m:r>
                          <a:rPr lang="en-US" sz="1800" b="0" i="1" smtClean="0">
                            <a:latin typeface="Cambria Math" panose="02040503050406030204" pitchFamily="18" charset="0"/>
                          </a:rPr>
                          <m:t>=10</m:t>
                        </m:r>
                      </m:num>
                      <m:den>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𝐸</m:t>
                            </m:r>
                          </m:sub>
                        </m:sSub>
                        <m:r>
                          <a:rPr lang="en-US" sz="1800" b="0" i="1" smtClean="0">
                            <a:latin typeface="Cambria Math" panose="02040503050406030204" pitchFamily="18" charset="0"/>
                          </a:rPr>
                          <m:t>=1</m:t>
                        </m:r>
                      </m:den>
                    </m:f>
                    <m:r>
                      <a:rPr lang="en-US" sz="1800" b="0" i="1" smtClean="0">
                        <a:latin typeface="Cambria Math" panose="02040503050406030204" pitchFamily="18" charset="0"/>
                      </a:rPr>
                      <m:t>=10</m:t>
                    </m:r>
                  </m:oMath>
                </a14:m>
                <a:endParaRPr lang="en-US" sz="1800" dirty="0"/>
              </a:p>
            </p:txBody>
          </p:sp>
        </mc:Choice>
        <mc:Fallback xmlns="">
          <p:sp>
            <p:nvSpPr>
              <p:cNvPr id="101" name="TextBox 100">
                <a:extLst>
                  <a:ext uri="{FF2B5EF4-FFF2-40B4-BE49-F238E27FC236}">
                    <a16:creationId xmlns:a16="http://schemas.microsoft.com/office/drawing/2014/main" id="{D059A568-79A4-A44B-5033-CE7E53F52E42}"/>
                  </a:ext>
                </a:extLst>
              </p:cNvPr>
              <p:cNvSpPr txBox="1">
                <a:spLocks noRot="1" noChangeAspect="1" noMove="1" noResize="1" noEditPoints="1" noAdjustHandles="1" noChangeArrowheads="1" noChangeShapeType="1" noTextEdit="1"/>
              </p:cNvSpPr>
              <p:nvPr/>
            </p:nvSpPr>
            <p:spPr>
              <a:xfrm>
                <a:off x="4529035" y="1036100"/>
                <a:ext cx="4566743" cy="518475"/>
              </a:xfrm>
              <a:prstGeom prst="rect">
                <a:avLst/>
              </a:prstGeom>
              <a:blipFill>
                <a:blip r:embed="rId13"/>
                <a:stretch>
                  <a:fillRect l="-1064"/>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64AECD3F-6FB8-2AFD-51AF-B9AAD05AC8AC}"/>
                  </a:ext>
                </a:extLst>
              </p:cNvPr>
              <p:cNvSpPr txBox="1"/>
              <p:nvPr/>
            </p:nvSpPr>
            <p:spPr>
              <a:xfrm>
                <a:off x="3181212" y="1446409"/>
                <a:ext cx="24832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16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600" b="0" i="1" u="none" strike="noStrike" kern="0" cap="none" spc="0" normalizeH="0" baseline="0" noProof="0">
                              <a:ln>
                                <a:noFill/>
                              </a:ln>
                              <a:solidFill>
                                <a:srgbClr val="000000"/>
                              </a:solidFill>
                              <a:effectLst/>
                              <a:uLnTx/>
                              <a:uFillTx/>
                              <a:latin typeface="Cambria Math" panose="02040503050406030204" pitchFamily="18" charset="0"/>
                              <a:sym typeface="Arial"/>
                            </a:rPr>
                            <m:t>𝑉</m:t>
                          </m:r>
                        </m:e>
                        <m:sub>
                          <m:r>
                            <a:rPr kumimoji="0" lang="en-US" sz="1600" b="0" i="1" u="none" strike="noStrike" kern="0" cap="none" spc="0" normalizeH="0" baseline="0" noProof="0">
                              <a:ln>
                                <a:noFill/>
                              </a:ln>
                              <a:solidFill>
                                <a:srgbClr val="000000"/>
                              </a:solidFill>
                              <a:effectLst/>
                              <a:uLnTx/>
                              <a:uFillTx/>
                              <a:latin typeface="Cambria Math" panose="02040503050406030204" pitchFamily="18" charset="0"/>
                              <a:sym typeface="Arial"/>
                            </a:rPr>
                            <m:t>𝑜</m:t>
                          </m:r>
                        </m:sub>
                      </m:sSub>
                    </m:oMath>
                  </m:oMathPara>
                </a14:m>
                <a:endParaRPr lang="en-US" dirty="0"/>
              </a:p>
            </p:txBody>
          </p:sp>
        </mc:Choice>
        <mc:Fallback xmlns="">
          <p:sp>
            <p:nvSpPr>
              <p:cNvPr id="100" name="TextBox 99">
                <a:extLst>
                  <a:ext uri="{FF2B5EF4-FFF2-40B4-BE49-F238E27FC236}">
                    <a16:creationId xmlns:a16="http://schemas.microsoft.com/office/drawing/2014/main" id="{64AECD3F-6FB8-2AFD-51AF-B9AAD05AC8AC}"/>
                  </a:ext>
                </a:extLst>
              </p:cNvPr>
              <p:cNvSpPr txBox="1">
                <a:spLocks noRot="1" noChangeAspect="1" noMove="1" noResize="1" noEditPoints="1" noAdjustHandles="1" noChangeArrowheads="1" noChangeShapeType="1" noTextEdit="1"/>
              </p:cNvSpPr>
              <p:nvPr/>
            </p:nvSpPr>
            <p:spPr>
              <a:xfrm>
                <a:off x="3181212" y="1446409"/>
                <a:ext cx="248328" cy="338554"/>
              </a:xfrm>
              <a:prstGeom prst="rect">
                <a:avLst/>
              </a:prstGeom>
              <a:blipFill>
                <a:blip r:embed="rId14"/>
                <a:stretch>
                  <a:fillRect r="-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5BEF00A0-BDFC-1061-78AC-09E73ABDA0C8}"/>
                  </a:ext>
                </a:extLst>
              </p:cNvPr>
              <p:cNvSpPr txBox="1"/>
              <p:nvPr/>
            </p:nvSpPr>
            <p:spPr>
              <a:xfrm>
                <a:off x="4525377" y="1617579"/>
                <a:ext cx="4592683" cy="646331"/>
              </a:xfrm>
              <a:prstGeom prst="rect">
                <a:avLst/>
              </a:prstGeom>
              <a:noFill/>
              <a:ln w="19050">
                <a:solidFill>
                  <a:srgbClr val="0000FF"/>
                </a:solidFill>
              </a:ln>
            </p:spPr>
            <p:txBody>
              <a:bodyPr wrap="square">
                <a:spAutoFit/>
              </a:bodyPr>
              <a:lstStyle/>
              <a:p>
                <a:pPr lvl="0" algn="just"/>
                <a:r>
                  <a:rPr lang="en-US" sz="1800" dirty="0">
                    <a:solidFill>
                      <a:srgbClr val="080808"/>
                    </a:solidFill>
                  </a:rPr>
                  <a:t>Now we fixed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𝐿</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𝐸</m:t>
                        </m:r>
                      </m:sub>
                    </m:sSub>
                  </m:oMath>
                </a14:m>
                <a:r>
                  <a:rPr lang="en-US" sz="1800" dirty="0"/>
                  <a:t>, hence we need to fix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1</m:t>
                        </m:r>
                      </m:sub>
                    </m:sSub>
                  </m:oMath>
                </a14:m>
                <a:r>
                  <a:rPr lang="en-US" sz="1800" dirty="0"/>
                  <a:t>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2</m:t>
                        </m:r>
                      </m:sub>
                    </m:sSub>
                  </m:oMath>
                </a14:m>
                <a:endParaRPr lang="en-US" sz="1800" dirty="0"/>
              </a:p>
            </p:txBody>
          </p:sp>
        </mc:Choice>
        <mc:Fallback xmlns="">
          <p:sp>
            <p:nvSpPr>
              <p:cNvPr id="103" name="TextBox 102">
                <a:extLst>
                  <a:ext uri="{FF2B5EF4-FFF2-40B4-BE49-F238E27FC236}">
                    <a16:creationId xmlns:a16="http://schemas.microsoft.com/office/drawing/2014/main" id="{5BEF00A0-BDFC-1061-78AC-09E73ABDA0C8}"/>
                  </a:ext>
                </a:extLst>
              </p:cNvPr>
              <p:cNvSpPr txBox="1">
                <a:spLocks noRot="1" noChangeAspect="1" noMove="1" noResize="1" noEditPoints="1" noAdjustHandles="1" noChangeArrowheads="1" noChangeShapeType="1" noTextEdit="1"/>
              </p:cNvSpPr>
              <p:nvPr/>
            </p:nvSpPr>
            <p:spPr>
              <a:xfrm>
                <a:off x="4525377" y="1617579"/>
                <a:ext cx="4592683" cy="646331"/>
              </a:xfrm>
              <a:prstGeom prst="rect">
                <a:avLst/>
              </a:prstGeom>
              <a:blipFill>
                <a:blip r:embed="rId15"/>
                <a:stretch>
                  <a:fillRect l="-925" t="-3670" r="-793" b="-11927"/>
                </a:stretch>
              </a:blipFill>
              <a:ln w="19050">
                <a:solidFill>
                  <a:srgbClr val="0000FF"/>
                </a:solidFill>
              </a:ln>
            </p:spPr>
            <p:txBody>
              <a:bodyPr/>
              <a:lstStyle/>
              <a:p>
                <a:r>
                  <a:rPr lang="en-US">
                    <a:noFill/>
                  </a:rPr>
                  <a:t> </a:t>
                </a:r>
              </a:p>
            </p:txBody>
          </p:sp>
        </mc:Fallback>
      </mc:AlternateContent>
      <p:sp>
        <p:nvSpPr>
          <p:cNvPr id="109" name="TextBox 108">
            <a:extLst>
              <a:ext uri="{FF2B5EF4-FFF2-40B4-BE49-F238E27FC236}">
                <a16:creationId xmlns:a16="http://schemas.microsoft.com/office/drawing/2014/main" id="{070384C7-7B55-2EDF-EC3B-18980BC312F1}"/>
              </a:ext>
            </a:extLst>
          </p:cNvPr>
          <p:cNvSpPr txBox="1"/>
          <p:nvPr/>
        </p:nvSpPr>
        <p:spPr>
          <a:xfrm>
            <a:off x="4525377" y="2343328"/>
            <a:ext cx="4592681" cy="646331"/>
          </a:xfrm>
          <a:prstGeom prst="rect">
            <a:avLst/>
          </a:prstGeom>
          <a:noFill/>
          <a:ln w="19050">
            <a:solidFill>
              <a:srgbClr val="0000FF"/>
            </a:solidFill>
          </a:ln>
        </p:spPr>
        <p:txBody>
          <a:bodyPr wrap="square">
            <a:spAutoFit/>
          </a:bodyPr>
          <a:lstStyle/>
          <a:p>
            <a:pPr lvl="0" algn="just"/>
            <a:r>
              <a:rPr lang="en-US" sz="1800" dirty="0">
                <a:solidFill>
                  <a:srgbClr val="080808"/>
                </a:solidFill>
              </a:rPr>
              <a:t>Assuming no biasing voltage is applied to the circuit.</a:t>
            </a:r>
            <a:endParaRPr lang="en-US" sz="1800" dirty="0"/>
          </a:p>
        </p:txBody>
      </p: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04DDF92D-5797-3139-F238-5627EBCB4BE4}"/>
                  </a:ext>
                </a:extLst>
              </p:cNvPr>
              <p:cNvSpPr txBox="1"/>
              <p:nvPr/>
            </p:nvSpPr>
            <p:spPr>
              <a:xfrm>
                <a:off x="4526683" y="3070547"/>
                <a:ext cx="4592681" cy="1349472"/>
              </a:xfrm>
              <a:prstGeom prst="rect">
                <a:avLst/>
              </a:prstGeom>
              <a:noFill/>
              <a:ln w="19050">
                <a:solidFill>
                  <a:srgbClr val="0000FF"/>
                </a:solidFill>
              </a:ln>
            </p:spPr>
            <p:txBody>
              <a:bodyPr wrap="square">
                <a:spAutoFit/>
              </a:bodyPr>
              <a:lstStyle/>
              <a:p>
                <a:pPr lvl="0" algn="just"/>
                <a:r>
                  <a:rPr lang="en-US" sz="1800" dirty="0">
                    <a:solidFill>
                      <a:srgbClr val="080808"/>
                    </a:solidFill>
                  </a:rPr>
                  <a:t>The output will vary across 7.5V DC. Then the voltage at ‘C’ will be 7.5V. The voltage across </a:t>
                </a: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𝐸</m:t>
                        </m:r>
                      </m:sub>
                    </m:sSub>
                  </m:oMath>
                </a14:m>
                <a:r>
                  <a:rPr lang="en-US" sz="1800" dirty="0">
                    <a:solidFill>
                      <a:srgbClr val="080808"/>
                    </a:solidFill>
                  </a:rPr>
                  <a:t>will be 0.75 V because the  </a:t>
                </a:r>
                <a14:m>
                  <m:oMath xmlns:m="http://schemas.openxmlformats.org/officeDocument/2006/math">
                    <m:f>
                      <m:fPr>
                        <m:ctrlPr>
                          <a:rPr lang="en-US" sz="1800" i="1" smtClean="0">
                            <a:solidFill>
                              <a:srgbClr val="080808"/>
                            </a:solidFill>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𝐿</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𝐸</m:t>
                            </m:r>
                          </m:sub>
                        </m:sSub>
                      </m:den>
                    </m:f>
                    <m:r>
                      <a:rPr lang="en-US" sz="1800" b="0" i="1" smtClean="0">
                        <a:solidFill>
                          <a:srgbClr val="080808"/>
                        </a:solidFill>
                        <a:latin typeface="Cambria Math" panose="02040503050406030204" pitchFamily="18" charset="0"/>
                      </a:rPr>
                      <m:t>=10</m:t>
                    </m:r>
                  </m:oMath>
                </a14:m>
                <a:r>
                  <a:rPr lang="en-US" sz="1800" dirty="0"/>
                  <a:t> and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𝐶</m:t>
                        </m:r>
                      </m:sub>
                    </m:sSub>
                    <m:r>
                      <a:rPr lang="en-US" sz="180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𝐸</m:t>
                        </m:r>
                      </m:sub>
                    </m:sSub>
                  </m:oMath>
                </a14:m>
                <a:r>
                  <a:rPr lang="en-US" sz="1800" dirty="0"/>
                  <a:t>.</a:t>
                </a:r>
              </a:p>
            </p:txBody>
          </p:sp>
        </mc:Choice>
        <mc:Fallback xmlns="">
          <p:sp>
            <p:nvSpPr>
              <p:cNvPr id="110" name="TextBox 109">
                <a:extLst>
                  <a:ext uri="{FF2B5EF4-FFF2-40B4-BE49-F238E27FC236}">
                    <a16:creationId xmlns:a16="http://schemas.microsoft.com/office/drawing/2014/main" id="{04DDF92D-5797-3139-F238-5627EBCB4BE4}"/>
                  </a:ext>
                </a:extLst>
              </p:cNvPr>
              <p:cNvSpPr txBox="1">
                <a:spLocks noRot="1" noChangeAspect="1" noMove="1" noResize="1" noEditPoints="1" noAdjustHandles="1" noChangeArrowheads="1" noChangeShapeType="1" noTextEdit="1"/>
              </p:cNvSpPr>
              <p:nvPr/>
            </p:nvSpPr>
            <p:spPr>
              <a:xfrm>
                <a:off x="4526683" y="3070547"/>
                <a:ext cx="4592681" cy="1349472"/>
              </a:xfrm>
              <a:prstGeom prst="rect">
                <a:avLst/>
              </a:prstGeom>
              <a:blipFill>
                <a:blip r:embed="rId16"/>
                <a:stretch>
                  <a:fillRect l="-1058" t="-2232" r="-794" b="-5804"/>
                </a:stretch>
              </a:blipFill>
              <a:ln w="19050">
                <a:solidFill>
                  <a:srgbClr val="0000FF"/>
                </a:solidFill>
              </a:ln>
            </p:spPr>
            <p:txBody>
              <a:bodyPr/>
              <a:lstStyle/>
              <a:p>
                <a:r>
                  <a:rPr lang="en-US">
                    <a:noFill/>
                  </a:rPr>
                  <a:t> </a:t>
                </a:r>
              </a:p>
            </p:txBody>
          </p:sp>
        </mc:Fallback>
      </mc:AlternateContent>
      <p:sp>
        <p:nvSpPr>
          <p:cNvPr id="111" name="TextBox 110">
            <a:extLst>
              <a:ext uri="{FF2B5EF4-FFF2-40B4-BE49-F238E27FC236}">
                <a16:creationId xmlns:a16="http://schemas.microsoft.com/office/drawing/2014/main" id="{DACC000B-C30E-3951-5BE0-CEB5999FC9ED}"/>
              </a:ext>
            </a:extLst>
          </p:cNvPr>
          <p:cNvSpPr txBox="1"/>
          <p:nvPr/>
        </p:nvSpPr>
        <p:spPr>
          <a:xfrm>
            <a:off x="640889" y="1993750"/>
            <a:ext cx="482267" cy="307777"/>
          </a:xfrm>
          <a:prstGeom prst="rect">
            <a:avLst/>
          </a:prstGeom>
          <a:noFill/>
        </p:spPr>
        <p:txBody>
          <a:bodyPr wrap="square">
            <a:spAutoFit/>
          </a:bodyPr>
          <a:lstStyle/>
          <a:p>
            <a:pPr algn="ctr"/>
            <a:r>
              <a:rPr lang="en-US" dirty="0">
                <a:solidFill>
                  <a:srgbClr val="FF0000"/>
                </a:solidFill>
                <a:highlight>
                  <a:srgbClr val="FFFF00"/>
                </a:highlight>
              </a:rPr>
              <a:t>DC</a:t>
            </a:r>
          </a:p>
        </p:txBody>
      </p:sp>
      <p:sp>
        <p:nvSpPr>
          <p:cNvPr id="112" name="TextBox 111">
            <a:extLst>
              <a:ext uri="{FF2B5EF4-FFF2-40B4-BE49-F238E27FC236}">
                <a16:creationId xmlns:a16="http://schemas.microsoft.com/office/drawing/2014/main" id="{2D41B98A-DC84-53EE-3906-32945A591A30}"/>
              </a:ext>
            </a:extLst>
          </p:cNvPr>
          <p:cNvSpPr txBox="1"/>
          <p:nvPr/>
        </p:nvSpPr>
        <p:spPr>
          <a:xfrm>
            <a:off x="2545628" y="2655140"/>
            <a:ext cx="240024" cy="307777"/>
          </a:xfrm>
          <a:prstGeom prst="rect">
            <a:avLst/>
          </a:prstGeom>
          <a:noFill/>
        </p:spPr>
        <p:txBody>
          <a:bodyPr wrap="square">
            <a:spAutoFit/>
          </a:bodyPr>
          <a:lstStyle/>
          <a:p>
            <a:pPr algn="ctr"/>
            <a:r>
              <a:rPr lang="en-US" dirty="0">
                <a:solidFill>
                  <a:srgbClr val="FF0000"/>
                </a:solidFill>
                <a:highlight>
                  <a:srgbClr val="FFFF00"/>
                </a:highlight>
              </a:rPr>
              <a:t>E</a:t>
            </a:r>
          </a:p>
        </p:txBody>
      </p:sp>
      <p:sp>
        <p:nvSpPr>
          <p:cNvPr id="113" name="TextBox 112">
            <a:extLst>
              <a:ext uri="{FF2B5EF4-FFF2-40B4-BE49-F238E27FC236}">
                <a16:creationId xmlns:a16="http://schemas.microsoft.com/office/drawing/2014/main" id="{3076CC6D-6504-72C8-CE4B-21C93790D6C7}"/>
              </a:ext>
            </a:extLst>
          </p:cNvPr>
          <p:cNvSpPr txBox="1"/>
          <p:nvPr/>
        </p:nvSpPr>
        <p:spPr>
          <a:xfrm>
            <a:off x="1169043" y="1959948"/>
            <a:ext cx="482267" cy="307777"/>
          </a:xfrm>
          <a:prstGeom prst="rect">
            <a:avLst/>
          </a:prstGeom>
          <a:noFill/>
        </p:spPr>
        <p:txBody>
          <a:bodyPr wrap="square">
            <a:spAutoFit/>
          </a:bodyPr>
          <a:lstStyle/>
          <a:p>
            <a:pPr algn="ctr"/>
            <a:r>
              <a:rPr lang="en-US" dirty="0">
                <a:solidFill>
                  <a:srgbClr val="FF0000"/>
                </a:solidFill>
                <a:highlight>
                  <a:srgbClr val="FFFF00"/>
                </a:highlight>
              </a:rPr>
              <a:t>B</a:t>
            </a:r>
          </a:p>
        </p:txBody>
      </p:sp>
      <p:sp>
        <p:nvSpPr>
          <p:cNvPr id="114" name="Oval 113">
            <a:extLst>
              <a:ext uri="{FF2B5EF4-FFF2-40B4-BE49-F238E27FC236}">
                <a16:creationId xmlns:a16="http://schemas.microsoft.com/office/drawing/2014/main" id="{D253319A-4629-CD95-28D4-0E5BB2ABCE3C}"/>
              </a:ext>
            </a:extLst>
          </p:cNvPr>
          <p:cNvSpPr/>
          <p:nvPr/>
        </p:nvSpPr>
        <p:spPr>
          <a:xfrm>
            <a:off x="2431694" y="2766203"/>
            <a:ext cx="102496" cy="1024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9C802FEE-AEA8-EA6B-5A4E-CF6559770CF0}"/>
              </a:ext>
            </a:extLst>
          </p:cNvPr>
          <p:cNvSpPr/>
          <p:nvPr/>
        </p:nvSpPr>
        <p:spPr>
          <a:xfrm>
            <a:off x="2356369" y="1581738"/>
            <a:ext cx="102496" cy="1024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D658D859-6E9C-40A4-1FC7-669B0542A75E}"/>
              </a:ext>
            </a:extLst>
          </p:cNvPr>
          <p:cNvSpPr/>
          <p:nvPr/>
        </p:nvSpPr>
        <p:spPr>
          <a:xfrm>
            <a:off x="1370112" y="2200983"/>
            <a:ext cx="102496" cy="1024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7" name="TextBox 24">
                <a:extLst>
                  <a:ext uri="{FF2B5EF4-FFF2-40B4-BE49-F238E27FC236}">
                    <a16:creationId xmlns:a16="http://schemas.microsoft.com/office/drawing/2014/main" id="{F4973494-359A-43AD-D0A4-B86A482ECAA2}"/>
                  </a:ext>
                </a:extLst>
              </p:cNvPr>
              <p:cNvSpPr txBox="1"/>
              <p:nvPr/>
            </p:nvSpPr>
            <p:spPr>
              <a:xfrm>
                <a:off x="1647113" y="948605"/>
                <a:ext cx="598202"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117" name="TextBox 24">
                <a:extLst>
                  <a:ext uri="{FF2B5EF4-FFF2-40B4-BE49-F238E27FC236}">
                    <a16:creationId xmlns:a16="http://schemas.microsoft.com/office/drawing/2014/main" id="{F4973494-359A-43AD-D0A4-B86A482ECAA2}"/>
                  </a:ext>
                </a:extLst>
              </p:cNvPr>
              <p:cNvSpPr txBox="1">
                <a:spLocks noRot="1" noChangeAspect="1" noMove="1" noResize="1" noEditPoints="1" noAdjustHandles="1" noChangeArrowheads="1" noChangeShapeType="1" noTextEdit="1"/>
              </p:cNvSpPr>
              <p:nvPr/>
            </p:nvSpPr>
            <p:spPr>
              <a:xfrm>
                <a:off x="1647113" y="948605"/>
                <a:ext cx="598202" cy="307777"/>
              </a:xfrm>
              <a:prstGeom prst="rect">
                <a:avLst/>
              </a:prstGeom>
              <a:blipFill>
                <a:blip r:embed="rId17"/>
                <a:stretch>
                  <a:fillRect l="-9901" r="-7921" b="-7547"/>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24">
                <a:extLst>
                  <a:ext uri="{FF2B5EF4-FFF2-40B4-BE49-F238E27FC236}">
                    <a16:creationId xmlns:a16="http://schemas.microsoft.com/office/drawing/2014/main" id="{E56CB12C-0407-9002-5F85-BAACEE81A0E8}"/>
                  </a:ext>
                </a:extLst>
              </p:cNvPr>
              <p:cNvSpPr txBox="1"/>
              <p:nvPr/>
            </p:nvSpPr>
            <p:spPr>
              <a:xfrm>
                <a:off x="1612963" y="3099291"/>
                <a:ext cx="693384"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0</m:t>
                      </m:r>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118" name="TextBox 24">
                <a:extLst>
                  <a:ext uri="{FF2B5EF4-FFF2-40B4-BE49-F238E27FC236}">
                    <a16:creationId xmlns:a16="http://schemas.microsoft.com/office/drawing/2014/main" id="{E56CB12C-0407-9002-5F85-BAACEE81A0E8}"/>
                  </a:ext>
                </a:extLst>
              </p:cNvPr>
              <p:cNvSpPr txBox="1">
                <a:spLocks noRot="1" noChangeAspect="1" noMove="1" noResize="1" noEditPoints="1" noAdjustHandles="1" noChangeArrowheads="1" noChangeShapeType="1" noTextEdit="1"/>
              </p:cNvSpPr>
              <p:nvPr/>
            </p:nvSpPr>
            <p:spPr>
              <a:xfrm>
                <a:off x="1612963" y="3099291"/>
                <a:ext cx="693384" cy="307777"/>
              </a:xfrm>
              <a:prstGeom prst="rect">
                <a:avLst/>
              </a:prstGeom>
              <a:blipFill>
                <a:blip r:embed="rId18"/>
                <a:stretch>
                  <a:fillRect l="-12069" r="-10345" b="-5556"/>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9290998B-AB0F-EF6B-FCA2-F8059543F863}"/>
                  </a:ext>
                </a:extLst>
              </p:cNvPr>
              <p:cNvSpPr txBox="1"/>
              <p:nvPr/>
            </p:nvSpPr>
            <p:spPr>
              <a:xfrm>
                <a:off x="110212" y="4751708"/>
                <a:ext cx="8830330" cy="369332"/>
              </a:xfrm>
              <a:prstGeom prst="rect">
                <a:avLst/>
              </a:prstGeom>
              <a:noFill/>
              <a:ln w="19050">
                <a:solidFill>
                  <a:srgbClr val="0000FF"/>
                </a:solidFill>
              </a:ln>
            </p:spPr>
            <p:txBody>
              <a:bodyPr wrap="square">
                <a:spAutoFit/>
              </a:bodyPr>
              <a:lstStyle/>
              <a:p>
                <a:pPr lvl="0" algn="just"/>
                <a:r>
                  <a:rPr lang="en-US" sz="1800" dirty="0">
                    <a:solidFill>
                      <a:srgbClr val="080808"/>
                    </a:solidFill>
                  </a:rPr>
                  <a:t>If point E is at 0.75V then the base terminal should be 1.35V (= 0.75V +</a:t>
                </a:r>
                <a:r>
                  <a:rPr kumimoji="0" lang="en-US" sz="1800" b="0" i="0" u="none" strike="noStrike" kern="0" cap="none" spc="0" normalizeH="0" baseline="0" noProof="0" dirty="0">
                    <a:ln>
                      <a:noFill/>
                    </a:ln>
                    <a:solidFill>
                      <a:srgbClr val="000000"/>
                    </a:solidFill>
                    <a:effectLst/>
                    <a:uLnTx/>
                    <a:uFillTx/>
                    <a:latin typeface="Arial"/>
                    <a:cs typeface="Arial"/>
                    <a:sym typeface="Arial"/>
                  </a:rPr>
                  <a:t> </a:t>
                </a:r>
                <a14:m>
                  <m:oMath xmlns:m="http://schemas.openxmlformats.org/officeDocument/2006/math">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𝑉</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𝐵𝐸</m:t>
                        </m:r>
                      </m:sub>
                    </m:sSub>
                    <m:d>
                      <m:d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d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Arial"/>
                          </a:rPr>
                          <m:t>0.6</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𝑉</m:t>
                        </m:r>
                      </m:e>
                    </m:d>
                  </m:oMath>
                </a14:m>
                <a:r>
                  <a:rPr lang="en-US" sz="1800" dirty="0">
                    <a:solidFill>
                      <a:srgbClr val="080808"/>
                    </a:solidFill>
                  </a:rPr>
                  <a:t>) </a:t>
                </a:r>
                <a:endParaRPr lang="en-US" sz="1800" dirty="0"/>
              </a:p>
            </p:txBody>
          </p:sp>
        </mc:Choice>
        <mc:Fallback xmlns="">
          <p:sp>
            <p:nvSpPr>
              <p:cNvPr id="119" name="TextBox 118">
                <a:extLst>
                  <a:ext uri="{FF2B5EF4-FFF2-40B4-BE49-F238E27FC236}">
                    <a16:creationId xmlns:a16="http://schemas.microsoft.com/office/drawing/2014/main" id="{9290998B-AB0F-EF6B-FCA2-F8059543F863}"/>
                  </a:ext>
                </a:extLst>
              </p:cNvPr>
              <p:cNvSpPr txBox="1">
                <a:spLocks noRot="1" noChangeAspect="1" noMove="1" noResize="1" noEditPoints="1" noAdjustHandles="1" noChangeArrowheads="1" noChangeShapeType="1" noTextEdit="1"/>
              </p:cNvSpPr>
              <p:nvPr/>
            </p:nvSpPr>
            <p:spPr>
              <a:xfrm>
                <a:off x="110212" y="4751708"/>
                <a:ext cx="8830330" cy="369332"/>
              </a:xfrm>
              <a:prstGeom prst="rect">
                <a:avLst/>
              </a:prstGeom>
              <a:blipFill>
                <a:blip r:embed="rId19"/>
                <a:stretch>
                  <a:fillRect l="-482" t="-6250" b="-20313"/>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24">
                <a:extLst>
                  <a:ext uri="{FF2B5EF4-FFF2-40B4-BE49-F238E27FC236}">
                    <a16:creationId xmlns:a16="http://schemas.microsoft.com/office/drawing/2014/main" id="{DE342FB5-923F-5DD5-C0AB-9B3092A1C65B}"/>
                  </a:ext>
                </a:extLst>
              </p:cNvPr>
              <p:cNvSpPr txBox="1"/>
              <p:nvPr/>
            </p:nvSpPr>
            <p:spPr>
              <a:xfrm>
                <a:off x="960687" y="1684020"/>
                <a:ext cx="693384"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1</m:t>
                      </m:r>
                      <m:r>
                        <a:rPr lang="en-US" sz="2000" b="0" i="1" smtClean="0">
                          <a:latin typeface="Cambria Math" panose="02040503050406030204" pitchFamily="18" charset="0"/>
                        </a:rPr>
                        <m:t>.35 </m:t>
                      </m:r>
                      <m:r>
                        <a:rPr lang="en-US" sz="2000" b="0" i="1" smtClean="0">
                          <a:latin typeface="Cambria Math" panose="02040503050406030204" pitchFamily="18" charset="0"/>
                        </a:rPr>
                        <m:t>𝑉</m:t>
                      </m:r>
                    </m:oMath>
                  </m:oMathPara>
                </a14:m>
                <a:endParaRPr lang="en-US" sz="2000" dirty="0"/>
              </a:p>
            </p:txBody>
          </p:sp>
        </mc:Choice>
        <mc:Fallback xmlns="">
          <p:sp>
            <p:nvSpPr>
              <p:cNvPr id="120" name="TextBox 24">
                <a:extLst>
                  <a:ext uri="{FF2B5EF4-FFF2-40B4-BE49-F238E27FC236}">
                    <a16:creationId xmlns:a16="http://schemas.microsoft.com/office/drawing/2014/main" id="{DE342FB5-923F-5DD5-C0AB-9B3092A1C65B}"/>
                  </a:ext>
                </a:extLst>
              </p:cNvPr>
              <p:cNvSpPr txBox="1">
                <a:spLocks noRot="1" noChangeAspect="1" noMove="1" noResize="1" noEditPoints="1" noAdjustHandles="1" noChangeArrowheads="1" noChangeShapeType="1" noTextEdit="1"/>
              </p:cNvSpPr>
              <p:nvPr/>
            </p:nvSpPr>
            <p:spPr>
              <a:xfrm>
                <a:off x="960687" y="1684020"/>
                <a:ext cx="693384" cy="307777"/>
              </a:xfrm>
              <a:prstGeom prst="rect">
                <a:avLst/>
              </a:prstGeom>
              <a:blipFill>
                <a:blip r:embed="rId20"/>
                <a:stretch>
                  <a:fillRect l="-12069" r="-10345" b="-5556"/>
                </a:stretch>
              </a:blipFill>
              <a:ln w="19050">
                <a:solidFill>
                  <a:srgbClr val="0000FF"/>
                </a:solidFill>
              </a:ln>
            </p:spPr>
            <p:txBody>
              <a:bodyPr/>
              <a:lstStyle/>
              <a:p>
                <a:r>
                  <a:rPr lang="en-US">
                    <a:noFill/>
                  </a:rPr>
                  <a:t> </a:t>
                </a:r>
              </a:p>
            </p:txBody>
          </p:sp>
        </mc:Fallback>
      </mc:AlternateContent>
    </p:spTree>
    <p:extLst>
      <p:ext uri="{BB962C8B-B14F-4D97-AF65-F5344CB8AC3E}">
        <p14:creationId xmlns:p14="http://schemas.microsoft.com/office/powerpoint/2010/main" val="930705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13</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5CC1DAF-6AFF-54D7-FC04-F183BB27A358}"/>
                  </a:ext>
                </a:extLst>
              </p:cNvPr>
              <p:cNvSpPr txBox="1"/>
              <p:nvPr/>
            </p:nvSpPr>
            <p:spPr>
              <a:xfrm>
                <a:off x="4515029" y="634542"/>
                <a:ext cx="4613375" cy="830997"/>
              </a:xfrm>
              <a:prstGeom prst="rect">
                <a:avLst/>
              </a:prstGeom>
              <a:noFill/>
              <a:ln>
                <a:solidFill>
                  <a:schemeClr val="accent1"/>
                </a:solidFill>
              </a:ln>
            </p:spPr>
            <p:txBody>
              <a:bodyPr wrap="square">
                <a:spAutoFit/>
              </a:bodyPr>
              <a:lstStyle/>
              <a:p>
                <a:pPr lvl="0" algn="just"/>
                <a:r>
                  <a:rPr lang="en-US" sz="1600" b="1" dirty="0">
                    <a:solidFill>
                      <a:srgbClr val="FF0000"/>
                    </a:solidFill>
                  </a:rPr>
                  <a:t>Now point </a:t>
                </a:r>
                <a:r>
                  <a:rPr lang="en-US" sz="1600" b="1" dirty="0">
                    <a:solidFill>
                      <a:srgbClr val="0000FF"/>
                    </a:solidFill>
                  </a:rPr>
                  <a:t>B</a:t>
                </a:r>
                <a:r>
                  <a:rPr lang="en-US" sz="1600" b="1" dirty="0">
                    <a:solidFill>
                      <a:srgbClr val="FF0000"/>
                    </a:solidFill>
                  </a:rPr>
                  <a:t> is sitting at </a:t>
                </a:r>
                <a:r>
                  <a:rPr lang="en-US" sz="1600" b="1" dirty="0">
                    <a:solidFill>
                      <a:srgbClr val="0000FF"/>
                    </a:solidFill>
                  </a:rPr>
                  <a:t>1.35V</a:t>
                </a:r>
                <a:r>
                  <a:rPr lang="en-US" sz="1600" b="1" dirty="0">
                    <a:solidFill>
                      <a:srgbClr val="FF0000"/>
                    </a:solidFill>
                  </a:rPr>
                  <a:t> hence we need to define the </a:t>
                </a:r>
                <a14:m>
                  <m:oMath xmlns:m="http://schemas.openxmlformats.org/officeDocument/2006/math">
                    <m:sSub>
                      <m:sSubPr>
                        <m:ctrlPr>
                          <a:rPr lang="en-US" sz="1600" b="1" i="1" smtClean="0">
                            <a:solidFill>
                              <a:srgbClr val="0000FF"/>
                            </a:solidFill>
                            <a:latin typeface="Cambria Math" panose="02040503050406030204" pitchFamily="18" charset="0"/>
                          </a:rPr>
                        </m:ctrlPr>
                      </m:sSubPr>
                      <m:e>
                        <m:r>
                          <a:rPr lang="en-US" sz="1600" b="1" i="1" smtClean="0">
                            <a:solidFill>
                              <a:srgbClr val="0000FF"/>
                            </a:solidFill>
                            <a:latin typeface="Cambria Math" panose="02040503050406030204" pitchFamily="18" charset="0"/>
                          </a:rPr>
                          <m:t>𝑹</m:t>
                        </m:r>
                      </m:e>
                      <m:sub>
                        <m:r>
                          <a:rPr lang="en-US" sz="1600" b="1" i="1" smtClean="0">
                            <a:solidFill>
                              <a:srgbClr val="0000FF"/>
                            </a:solidFill>
                            <a:latin typeface="Cambria Math" panose="02040503050406030204" pitchFamily="18" charset="0"/>
                          </a:rPr>
                          <m:t>𝟏</m:t>
                        </m:r>
                      </m:sub>
                    </m:sSub>
                  </m:oMath>
                </a14:m>
                <a:r>
                  <a:rPr lang="en-US" sz="1600" b="1" dirty="0">
                    <a:solidFill>
                      <a:srgbClr val="FF0000"/>
                    </a:solidFill>
                  </a:rPr>
                  <a:t>and </a:t>
                </a:r>
                <a14:m>
                  <m:oMath xmlns:m="http://schemas.openxmlformats.org/officeDocument/2006/math">
                    <m:sSub>
                      <m:sSubPr>
                        <m:ctrlPr>
                          <a:rPr lang="en-US" sz="1600" b="1" i="1" smtClean="0">
                            <a:solidFill>
                              <a:srgbClr val="0000FF"/>
                            </a:solidFill>
                            <a:latin typeface="Cambria Math" panose="02040503050406030204" pitchFamily="18" charset="0"/>
                          </a:rPr>
                        </m:ctrlPr>
                      </m:sSubPr>
                      <m:e>
                        <m:r>
                          <a:rPr lang="en-US" sz="1600" b="1" i="1">
                            <a:solidFill>
                              <a:srgbClr val="0000FF"/>
                            </a:solidFill>
                            <a:latin typeface="Cambria Math" panose="02040503050406030204" pitchFamily="18" charset="0"/>
                          </a:rPr>
                          <m:t>𝑹</m:t>
                        </m:r>
                      </m:e>
                      <m:sub>
                        <m:r>
                          <a:rPr lang="en-US" sz="1600" b="1" i="1">
                            <a:solidFill>
                              <a:srgbClr val="0000FF"/>
                            </a:solidFill>
                            <a:latin typeface="Cambria Math" panose="02040503050406030204" pitchFamily="18" charset="0"/>
                          </a:rPr>
                          <m:t>𝟏</m:t>
                        </m:r>
                      </m:sub>
                    </m:sSub>
                  </m:oMath>
                </a14:m>
                <a:r>
                  <a:rPr lang="en-US" sz="1600" b="1" dirty="0">
                    <a:solidFill>
                      <a:srgbClr val="0000FF"/>
                    </a:solidFill>
                  </a:rPr>
                  <a:t> </a:t>
                </a:r>
                <a:r>
                  <a:rPr lang="en-US" sz="1600" b="1" dirty="0">
                    <a:solidFill>
                      <a:srgbClr val="FF0000"/>
                    </a:solidFill>
                  </a:rPr>
                  <a:t>in order to get </a:t>
                </a:r>
                <a:r>
                  <a:rPr lang="en-US" sz="1600" b="1" dirty="0">
                    <a:solidFill>
                      <a:srgbClr val="0000FF"/>
                    </a:solidFill>
                  </a:rPr>
                  <a:t>1.35V</a:t>
                </a:r>
                <a:r>
                  <a:rPr lang="en-US" sz="1600" b="1" dirty="0">
                    <a:solidFill>
                      <a:srgbClr val="FF0000"/>
                    </a:solidFill>
                  </a:rPr>
                  <a:t> at base point (</a:t>
                </a:r>
                <a:r>
                  <a:rPr lang="en-US" sz="1600" b="1" dirty="0">
                    <a:solidFill>
                      <a:srgbClr val="0000FF"/>
                    </a:solidFill>
                  </a:rPr>
                  <a:t>B</a:t>
                </a:r>
                <a:r>
                  <a:rPr lang="en-US" sz="1600" b="1" dirty="0">
                    <a:solidFill>
                      <a:srgbClr val="FF0000"/>
                    </a:solidFill>
                  </a:rPr>
                  <a:t>)</a:t>
                </a:r>
              </a:p>
            </p:txBody>
          </p:sp>
        </mc:Choice>
        <mc:Fallback xmlns="">
          <p:sp>
            <p:nvSpPr>
              <p:cNvPr id="60" name="TextBox 59">
                <a:extLst>
                  <a:ext uri="{FF2B5EF4-FFF2-40B4-BE49-F238E27FC236}">
                    <a16:creationId xmlns:a16="http://schemas.microsoft.com/office/drawing/2014/main" id="{E5CC1DAF-6AFF-54D7-FC04-F183BB27A358}"/>
                  </a:ext>
                </a:extLst>
              </p:cNvPr>
              <p:cNvSpPr txBox="1">
                <a:spLocks noRot="1" noChangeAspect="1" noMove="1" noResize="1" noEditPoints="1" noAdjustHandles="1" noChangeArrowheads="1" noChangeShapeType="1" noTextEdit="1"/>
              </p:cNvSpPr>
              <p:nvPr/>
            </p:nvSpPr>
            <p:spPr>
              <a:xfrm>
                <a:off x="4515029" y="634542"/>
                <a:ext cx="4613375" cy="830997"/>
              </a:xfrm>
              <a:prstGeom prst="rect">
                <a:avLst/>
              </a:prstGeom>
              <a:blipFill>
                <a:blip r:embed="rId4"/>
                <a:stretch>
                  <a:fillRect l="-660" t="-1449" r="-660" b="-7971"/>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3964321" y="1788300"/>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3964321" y="1788300"/>
                <a:ext cx="364324" cy="252966"/>
              </a:xfrm>
              <a:prstGeom prst="rect">
                <a:avLst/>
              </a:prstGeom>
              <a:blipFill>
                <a:blip r:embed="rId5"/>
                <a:stretch>
                  <a:fillRect l="-25000" r="-60000" b="-3333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3954735" y="656618"/>
            <a:ext cx="0" cy="13971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E3AE09-8828-F5A8-AB1F-8F08D081D1D1}"/>
              </a:ext>
            </a:extLst>
          </p:cNvPr>
          <p:cNvSpPr/>
          <p:nvPr/>
        </p:nvSpPr>
        <p:spPr>
          <a:xfrm>
            <a:off x="1647113" y="1693708"/>
            <a:ext cx="1094766" cy="1057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1979140" y="1841021"/>
            <a:ext cx="0" cy="7627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1979140" y="1744870"/>
            <a:ext cx="446028" cy="344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1979140" y="2385888"/>
            <a:ext cx="489362" cy="3044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2257236" y="2642688"/>
            <a:ext cx="211265" cy="47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2360671" y="2521261"/>
            <a:ext cx="116990" cy="1681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722351" y="3531339"/>
            <a:ext cx="0" cy="1843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1498150" y="2251481"/>
            <a:ext cx="4684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2275654" y="3778431"/>
            <a:ext cx="4082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84F64A-90F6-58CB-CB71-2B49B4569525}"/>
              </a:ext>
            </a:extLst>
          </p:cNvPr>
          <p:cNvCxnSpPr>
            <a:cxnSpLocks/>
          </p:cNvCxnSpPr>
          <p:nvPr/>
        </p:nvCxnSpPr>
        <p:spPr>
          <a:xfrm>
            <a:off x="2381134" y="3857030"/>
            <a:ext cx="2109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B5025-57BD-5075-150B-ABEDE74B2C10}"/>
              </a:ext>
            </a:extLst>
          </p:cNvPr>
          <p:cNvCxnSpPr>
            <a:cxnSpLocks/>
          </p:cNvCxnSpPr>
          <p:nvPr/>
        </p:nvCxnSpPr>
        <p:spPr>
          <a:xfrm>
            <a:off x="2437191" y="3933832"/>
            <a:ext cx="10120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a:off x="716897" y="3697831"/>
            <a:ext cx="3249792"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2416134" y="669371"/>
            <a:ext cx="1538601" cy="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1901033" y="1069066"/>
            <a:ext cx="1091826" cy="272050"/>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3698562" y="2063553"/>
            <a:ext cx="5519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3791295" y="2141408"/>
            <a:ext cx="340617" cy="23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3958892" y="2141408"/>
            <a:ext cx="0" cy="15671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4">
                <a:extLst>
                  <a:ext uri="{FF2B5EF4-FFF2-40B4-BE49-F238E27FC236}">
                    <a16:creationId xmlns:a16="http://schemas.microsoft.com/office/drawing/2014/main" id="{E84F4079-E34D-ED43-29EB-F9C1DCECC276}"/>
                  </a:ext>
                </a:extLst>
              </p:cNvPr>
              <p:cNvSpPr txBox="1"/>
              <p:nvPr/>
            </p:nvSpPr>
            <p:spPr>
              <a:xfrm>
                <a:off x="2629114" y="945766"/>
                <a:ext cx="1277693"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m:t>
                          </m:r>
                        </m:sub>
                      </m:sSub>
                      <m:r>
                        <a:rPr lang="en-US" sz="2000" i="1">
                          <a:latin typeface="Cambria Math" panose="02040503050406030204" pitchFamily="18" charset="0"/>
                        </a:rPr>
                        <m:t>=1</m:t>
                      </m:r>
                      <m:r>
                        <a:rPr lang="en-US" sz="2000" b="0" i="1" smtClean="0">
                          <a:latin typeface="Cambria Math" panose="02040503050406030204" pitchFamily="18" charset="0"/>
                        </a:rPr>
                        <m:t>0</m:t>
                      </m:r>
                      <m:r>
                        <a:rPr lang="en-US" sz="2000" i="1">
                          <a:latin typeface="Cambria Math" panose="02040503050406030204" pitchFamily="18" charset="0"/>
                        </a:rPr>
                        <m:t>𝑘</m:t>
                      </m:r>
                      <m:r>
                        <m:rPr>
                          <m:sty m:val="p"/>
                        </m:rPr>
                        <a:rPr lang="el-GR" sz="2000" i="1">
                          <a:latin typeface="Cambria Math" panose="02040503050406030204" pitchFamily="18" charset="0"/>
                        </a:rPr>
                        <m:t>Ω</m:t>
                      </m:r>
                    </m:oMath>
                  </m:oMathPara>
                </a14:m>
                <a:endParaRPr lang="en-US" sz="2000" dirty="0"/>
              </a:p>
            </p:txBody>
          </p:sp>
        </mc:Choice>
        <mc:Fallback xmlns="">
          <p:sp>
            <p:nvSpPr>
              <p:cNvPr id="27" name="TextBox 24">
                <a:extLst>
                  <a:ext uri="{FF2B5EF4-FFF2-40B4-BE49-F238E27FC236}">
                    <a16:creationId xmlns:a16="http://schemas.microsoft.com/office/drawing/2014/main" id="{E84F4079-E34D-ED43-29EB-F9C1DCECC276}"/>
                  </a:ext>
                </a:extLst>
              </p:cNvPr>
              <p:cNvSpPr txBox="1">
                <a:spLocks noRot="1" noChangeAspect="1" noMove="1" noResize="1" noEditPoints="1" noAdjustHandles="1" noChangeArrowheads="1" noChangeShapeType="1" noTextEdit="1"/>
              </p:cNvSpPr>
              <p:nvPr/>
            </p:nvSpPr>
            <p:spPr>
              <a:xfrm>
                <a:off x="2629114" y="945766"/>
                <a:ext cx="1277693" cy="307777"/>
              </a:xfrm>
              <a:prstGeom prst="rect">
                <a:avLst/>
              </a:prstGeom>
              <a:blipFill>
                <a:blip r:embed="rId6"/>
                <a:stretch>
                  <a:fillRect l="-3286" r="-3286" b="-14815"/>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6">
                <a:extLst>
                  <a:ext uri="{FF2B5EF4-FFF2-40B4-BE49-F238E27FC236}">
                    <a16:creationId xmlns:a16="http://schemas.microsoft.com/office/drawing/2014/main" id="{21845ED9-5AEB-2885-8C44-86B6CE74A9C2}"/>
                  </a:ext>
                </a:extLst>
              </p:cNvPr>
              <p:cNvSpPr txBox="1"/>
              <p:nvPr/>
            </p:nvSpPr>
            <p:spPr>
              <a:xfrm>
                <a:off x="1153045" y="2682456"/>
                <a:ext cx="876971" cy="1846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𝑉</m:t>
                          </m:r>
                        </m:e>
                        <m:sub>
                          <m:r>
                            <a:rPr lang="en-US" sz="1200" b="0" i="1" smtClean="0">
                              <a:solidFill>
                                <a:srgbClr val="FF0000"/>
                              </a:solidFill>
                              <a:latin typeface="Cambria Math" panose="02040503050406030204" pitchFamily="18" charset="0"/>
                            </a:rPr>
                            <m:t>𝐵𝐸</m:t>
                          </m:r>
                        </m:sub>
                      </m:sSub>
                      <m:r>
                        <a:rPr lang="en-US" sz="1200" b="0" i="1" smtClean="0">
                          <a:solidFill>
                            <a:srgbClr val="FF0000"/>
                          </a:solidFill>
                          <a:latin typeface="Cambria Math" panose="02040503050406030204" pitchFamily="18" charset="0"/>
                        </a:rPr>
                        <m:t>=0.6</m:t>
                      </m:r>
                      <m:r>
                        <a:rPr lang="en-US" sz="1200" b="0" i="1" smtClean="0">
                          <a:solidFill>
                            <a:srgbClr val="FF0000"/>
                          </a:solidFill>
                          <a:latin typeface="Cambria Math" panose="02040503050406030204" pitchFamily="18" charset="0"/>
                        </a:rPr>
                        <m:t>𝑉</m:t>
                      </m:r>
                    </m:oMath>
                  </m:oMathPara>
                </a14:m>
                <a:endParaRPr lang="en-US" sz="1200" dirty="0">
                  <a:solidFill>
                    <a:srgbClr val="FF0000"/>
                  </a:solidFill>
                </a:endParaRPr>
              </a:p>
            </p:txBody>
          </p:sp>
        </mc:Choice>
        <mc:Fallback xmlns="">
          <p:sp>
            <p:nvSpPr>
              <p:cNvPr id="29" name="TextBox 26">
                <a:extLst>
                  <a:ext uri="{FF2B5EF4-FFF2-40B4-BE49-F238E27FC236}">
                    <a16:creationId xmlns:a16="http://schemas.microsoft.com/office/drawing/2014/main" id="{21845ED9-5AEB-2885-8C44-86B6CE74A9C2}"/>
                  </a:ext>
                </a:extLst>
              </p:cNvPr>
              <p:cNvSpPr txBox="1">
                <a:spLocks noRot="1" noChangeAspect="1" noMove="1" noResize="1" noEditPoints="1" noAdjustHandles="1" noChangeArrowheads="1" noChangeShapeType="1" noTextEdit="1"/>
              </p:cNvSpPr>
              <p:nvPr/>
            </p:nvSpPr>
            <p:spPr>
              <a:xfrm>
                <a:off x="1153045" y="2682456"/>
                <a:ext cx="876971" cy="184666"/>
              </a:xfrm>
              <a:prstGeom prst="rect">
                <a:avLst/>
              </a:prstGeom>
              <a:blipFill>
                <a:blip r:embed="rId7"/>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7">
                <a:extLst>
                  <a:ext uri="{FF2B5EF4-FFF2-40B4-BE49-F238E27FC236}">
                    <a16:creationId xmlns:a16="http://schemas.microsoft.com/office/drawing/2014/main" id="{00BC3A26-61F4-E14B-9746-7656E72E9CF9}"/>
                  </a:ext>
                </a:extLst>
              </p:cNvPr>
              <p:cNvSpPr txBox="1"/>
              <p:nvPr/>
            </p:nvSpPr>
            <p:spPr>
              <a:xfrm>
                <a:off x="1380798" y="2292767"/>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0" name="TextBox 27">
                <a:extLst>
                  <a:ext uri="{FF2B5EF4-FFF2-40B4-BE49-F238E27FC236}">
                    <a16:creationId xmlns:a16="http://schemas.microsoft.com/office/drawing/2014/main" id="{00BC3A26-61F4-E14B-9746-7656E72E9CF9}"/>
                  </a:ext>
                </a:extLst>
              </p:cNvPr>
              <p:cNvSpPr txBox="1">
                <a:spLocks noRot="1" noChangeAspect="1" noMove="1" noResize="1" noEditPoints="1" noAdjustHandles="1" noChangeArrowheads="1" noChangeShapeType="1" noTextEdit="1"/>
              </p:cNvSpPr>
              <p:nvPr/>
            </p:nvSpPr>
            <p:spPr>
              <a:xfrm>
                <a:off x="1380798" y="2292767"/>
                <a:ext cx="364324" cy="252966"/>
              </a:xfrm>
              <a:prstGeom prst="rect">
                <a:avLst/>
              </a:prstGeom>
              <a:blipFill>
                <a:blip r:embed="rId8"/>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28">
                <a:extLst>
                  <a:ext uri="{FF2B5EF4-FFF2-40B4-BE49-F238E27FC236}">
                    <a16:creationId xmlns:a16="http://schemas.microsoft.com/office/drawing/2014/main" id="{60492613-476E-08A8-A724-9C885467BB2C}"/>
                  </a:ext>
                </a:extLst>
              </p:cNvPr>
              <p:cNvSpPr txBox="1"/>
              <p:nvPr/>
            </p:nvSpPr>
            <p:spPr>
              <a:xfrm>
                <a:off x="1881625" y="2678296"/>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 name="TextBox 28">
                <a:extLst>
                  <a:ext uri="{FF2B5EF4-FFF2-40B4-BE49-F238E27FC236}">
                    <a16:creationId xmlns:a16="http://schemas.microsoft.com/office/drawing/2014/main" id="{60492613-476E-08A8-A724-9C885467BB2C}"/>
                  </a:ext>
                </a:extLst>
              </p:cNvPr>
              <p:cNvSpPr txBox="1">
                <a:spLocks noRot="1" noChangeAspect="1" noMove="1" noResize="1" noEditPoints="1" noAdjustHandles="1" noChangeArrowheads="1" noChangeShapeType="1" noTextEdit="1"/>
              </p:cNvSpPr>
              <p:nvPr/>
            </p:nvSpPr>
            <p:spPr>
              <a:xfrm>
                <a:off x="1881625" y="2678296"/>
                <a:ext cx="364324" cy="252966"/>
              </a:xfrm>
              <a:prstGeom prst="rect">
                <a:avLst/>
              </a:prstGeom>
              <a:blipFill>
                <a:blip r:embed="rId9"/>
                <a:stretch>
                  <a:fillRect b="-16667"/>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932476C-9CF6-004D-C6A9-333C9D8885A0}"/>
              </a:ext>
            </a:extLst>
          </p:cNvPr>
          <p:cNvGrpSpPr/>
          <p:nvPr/>
        </p:nvGrpSpPr>
        <p:grpSpPr>
          <a:xfrm rot="5400000">
            <a:off x="199225" y="1578205"/>
            <a:ext cx="1091826" cy="288092"/>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709455" y="2253435"/>
            <a:ext cx="792880" cy="39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714302" y="659415"/>
            <a:ext cx="17541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715196" y="656618"/>
            <a:ext cx="0" cy="6951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2416237" y="1626852"/>
            <a:ext cx="3518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E021B9-48C5-DC21-770C-E3BDF36B8710}"/>
              </a:ext>
            </a:extLst>
          </p:cNvPr>
          <p:cNvCxnSpPr>
            <a:cxnSpLocks/>
          </p:cNvCxnSpPr>
          <p:nvPr/>
        </p:nvCxnSpPr>
        <p:spPr>
          <a:xfrm>
            <a:off x="2851353" y="1497946"/>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9262FE-B8D4-04F1-9629-9F086C45DFB5}"/>
              </a:ext>
            </a:extLst>
          </p:cNvPr>
          <p:cNvCxnSpPr>
            <a:cxnSpLocks/>
          </p:cNvCxnSpPr>
          <p:nvPr/>
        </p:nvCxnSpPr>
        <p:spPr>
          <a:xfrm>
            <a:off x="2788723" y="1497946"/>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0BD05A-A655-58D6-DB4E-CF9289EFA17E}"/>
              </a:ext>
            </a:extLst>
          </p:cNvPr>
          <p:cNvCxnSpPr>
            <a:cxnSpLocks/>
          </p:cNvCxnSpPr>
          <p:nvPr/>
        </p:nvCxnSpPr>
        <p:spPr>
          <a:xfrm flipH="1">
            <a:off x="2851060" y="1621944"/>
            <a:ext cx="306038" cy="836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202619" y="2855723"/>
            <a:ext cx="1091826" cy="288092"/>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F2E1534-588B-AD1F-0F2F-C663ADE45BBE}"/>
              </a:ext>
            </a:extLst>
          </p:cNvPr>
          <p:cNvGrpSpPr/>
          <p:nvPr/>
        </p:nvGrpSpPr>
        <p:grpSpPr>
          <a:xfrm rot="5400000">
            <a:off x="1961072" y="3087270"/>
            <a:ext cx="1091826" cy="288092"/>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715196" y="2263910"/>
            <a:ext cx="0" cy="2645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115">
                <a:extLst>
                  <a:ext uri="{FF2B5EF4-FFF2-40B4-BE49-F238E27FC236}">
                    <a16:creationId xmlns:a16="http://schemas.microsoft.com/office/drawing/2014/main" id="{71AB5A49-35F2-58CC-4191-EE2C3A3E28BB}"/>
                  </a:ext>
                </a:extLst>
              </p:cNvPr>
              <p:cNvSpPr txBox="1"/>
              <p:nvPr/>
            </p:nvSpPr>
            <p:spPr>
              <a:xfrm>
                <a:off x="2701569" y="3099291"/>
                <a:ext cx="1091487"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𝐸</m:t>
                          </m:r>
                        </m:sub>
                      </m:sSub>
                      <m:r>
                        <a:rPr lang="en-US" sz="2000" b="0" i="1" smtClean="0">
                          <a:latin typeface="Cambria Math" panose="02040503050406030204" pitchFamily="18" charset="0"/>
                        </a:rPr>
                        <m:t>=1</m:t>
                      </m:r>
                      <m:r>
                        <a:rPr lang="en-US" sz="2000" b="0" i="1" smtClean="0">
                          <a:latin typeface="Cambria Math" panose="02040503050406030204" pitchFamily="18" charset="0"/>
                        </a:rPr>
                        <m:t>𝑘</m:t>
                      </m:r>
                      <m:r>
                        <m:rPr>
                          <m:sty m:val="p"/>
                        </m:rPr>
                        <a:rPr lang="el-GR" sz="2000" b="0" i="1" smtClean="0">
                          <a:latin typeface="Cambria Math" panose="02040503050406030204" pitchFamily="18" charset="0"/>
                        </a:rPr>
                        <m:t>Ω</m:t>
                      </m:r>
                    </m:oMath>
                  </m:oMathPara>
                </a14:m>
                <a:endParaRPr lang="en-US" sz="2000" dirty="0"/>
              </a:p>
            </p:txBody>
          </p:sp>
        </mc:Choice>
        <mc:Fallback xmlns="">
          <p:sp>
            <p:nvSpPr>
              <p:cNvPr id="54" name="TextBox 115">
                <a:extLst>
                  <a:ext uri="{FF2B5EF4-FFF2-40B4-BE49-F238E27FC236}">
                    <a16:creationId xmlns:a16="http://schemas.microsoft.com/office/drawing/2014/main" id="{71AB5A49-35F2-58CC-4191-EE2C3A3E28BB}"/>
                  </a:ext>
                </a:extLst>
              </p:cNvPr>
              <p:cNvSpPr txBox="1">
                <a:spLocks noRot="1" noChangeAspect="1" noMove="1" noResize="1" noEditPoints="1" noAdjustHandles="1" noChangeArrowheads="1" noChangeShapeType="1" noTextEdit="1"/>
              </p:cNvSpPr>
              <p:nvPr/>
            </p:nvSpPr>
            <p:spPr>
              <a:xfrm>
                <a:off x="2701569" y="3099291"/>
                <a:ext cx="1091487" cy="307777"/>
              </a:xfrm>
              <a:prstGeom prst="rect">
                <a:avLst/>
              </a:prstGeom>
              <a:blipFill>
                <a:blip r:embed="rId10"/>
                <a:stretch>
                  <a:fillRect l="-6593" r="-7143" b="-14815"/>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129">
                <a:extLst>
                  <a:ext uri="{FF2B5EF4-FFF2-40B4-BE49-F238E27FC236}">
                    <a16:creationId xmlns:a16="http://schemas.microsoft.com/office/drawing/2014/main" id="{E2458D42-60F7-7533-2002-3E31878E9D37}"/>
                  </a:ext>
                </a:extLst>
              </p:cNvPr>
              <p:cNvSpPr txBox="1"/>
              <p:nvPr/>
            </p:nvSpPr>
            <p:spPr>
              <a:xfrm>
                <a:off x="2853547" y="1288289"/>
                <a:ext cx="269145" cy="252966"/>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oMath>
                  </m:oMathPara>
                </a14:m>
                <a:endParaRPr lang="en-US" sz="2000" dirty="0"/>
              </a:p>
            </p:txBody>
          </p:sp>
        </mc:Choice>
        <mc:Fallback xmlns="">
          <p:sp>
            <p:nvSpPr>
              <p:cNvPr id="61" name="TextBox 129">
                <a:extLst>
                  <a:ext uri="{FF2B5EF4-FFF2-40B4-BE49-F238E27FC236}">
                    <a16:creationId xmlns:a16="http://schemas.microsoft.com/office/drawing/2014/main" id="{E2458D42-60F7-7533-2002-3E31878E9D37}"/>
                  </a:ext>
                </a:extLst>
              </p:cNvPr>
              <p:cNvSpPr txBox="1">
                <a:spLocks noRot="1" noChangeAspect="1" noMove="1" noResize="1" noEditPoints="1" noAdjustHandles="1" noChangeArrowheads="1" noChangeShapeType="1" noTextEdit="1"/>
              </p:cNvSpPr>
              <p:nvPr/>
            </p:nvSpPr>
            <p:spPr>
              <a:xfrm>
                <a:off x="2853547" y="1288289"/>
                <a:ext cx="269145" cy="252966"/>
              </a:xfrm>
              <a:prstGeom prst="rect">
                <a:avLst/>
              </a:prstGeom>
              <a:blipFill>
                <a:blip r:embed="rId11"/>
                <a:stretch>
                  <a:fillRect l="-29545" r="-20455" b="-45238"/>
                </a:stretch>
              </a:blipFill>
            </p:spPr>
            <p:txBody>
              <a:bodyPr/>
              <a:lstStyle/>
              <a:p>
                <a:r>
                  <a:rPr lang="en-US">
                    <a:noFill/>
                  </a:rPr>
                  <a:t> </a:t>
                </a:r>
              </a:p>
            </p:txBody>
          </p:sp>
        </mc:Fallback>
      </mc:AlternateContent>
      <p:sp>
        <p:nvSpPr>
          <p:cNvPr id="98" name="TextBox 97">
            <a:extLst>
              <a:ext uri="{FF2B5EF4-FFF2-40B4-BE49-F238E27FC236}">
                <a16:creationId xmlns:a16="http://schemas.microsoft.com/office/drawing/2014/main" id="{94B984FF-5A0A-293B-EAE4-76FD67CF4FF2}"/>
              </a:ext>
            </a:extLst>
          </p:cNvPr>
          <p:cNvSpPr txBox="1"/>
          <p:nvPr/>
        </p:nvSpPr>
        <p:spPr>
          <a:xfrm>
            <a:off x="2083621" y="1428049"/>
            <a:ext cx="282038" cy="307777"/>
          </a:xfrm>
          <a:prstGeom prst="rect">
            <a:avLst/>
          </a:prstGeom>
          <a:noFill/>
        </p:spPr>
        <p:txBody>
          <a:bodyPr wrap="square">
            <a:spAutoFit/>
          </a:bodyPr>
          <a:lstStyle/>
          <a:p>
            <a:pPr algn="ctr"/>
            <a:r>
              <a:rPr lang="en-US" dirty="0">
                <a:solidFill>
                  <a:srgbClr val="FF0000"/>
                </a:solidFill>
                <a:highlight>
                  <a:srgbClr val="FFFF00"/>
                </a:highlight>
              </a:rPr>
              <a:t>C</a:t>
            </a:r>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64AECD3F-6FB8-2AFD-51AF-B9AAD05AC8AC}"/>
                  </a:ext>
                </a:extLst>
              </p:cNvPr>
              <p:cNvSpPr txBox="1"/>
              <p:nvPr/>
            </p:nvSpPr>
            <p:spPr>
              <a:xfrm>
                <a:off x="3181212" y="1446409"/>
                <a:ext cx="24832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16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600" b="0" i="1" u="none" strike="noStrike" kern="0" cap="none" spc="0" normalizeH="0" baseline="0" noProof="0">
                              <a:ln>
                                <a:noFill/>
                              </a:ln>
                              <a:solidFill>
                                <a:srgbClr val="000000"/>
                              </a:solidFill>
                              <a:effectLst/>
                              <a:uLnTx/>
                              <a:uFillTx/>
                              <a:latin typeface="Cambria Math" panose="02040503050406030204" pitchFamily="18" charset="0"/>
                              <a:sym typeface="Arial"/>
                            </a:rPr>
                            <m:t>𝑉</m:t>
                          </m:r>
                        </m:e>
                        <m:sub>
                          <m:r>
                            <a:rPr kumimoji="0" lang="en-US" sz="1600" b="0" i="1" u="none" strike="noStrike" kern="0" cap="none" spc="0" normalizeH="0" baseline="0" noProof="0">
                              <a:ln>
                                <a:noFill/>
                              </a:ln>
                              <a:solidFill>
                                <a:srgbClr val="000000"/>
                              </a:solidFill>
                              <a:effectLst/>
                              <a:uLnTx/>
                              <a:uFillTx/>
                              <a:latin typeface="Cambria Math" panose="02040503050406030204" pitchFamily="18" charset="0"/>
                              <a:sym typeface="Arial"/>
                            </a:rPr>
                            <m:t>𝑜</m:t>
                          </m:r>
                        </m:sub>
                      </m:sSub>
                    </m:oMath>
                  </m:oMathPara>
                </a14:m>
                <a:endParaRPr lang="en-US" dirty="0"/>
              </a:p>
            </p:txBody>
          </p:sp>
        </mc:Choice>
        <mc:Fallback xmlns="">
          <p:sp>
            <p:nvSpPr>
              <p:cNvPr id="100" name="TextBox 99">
                <a:extLst>
                  <a:ext uri="{FF2B5EF4-FFF2-40B4-BE49-F238E27FC236}">
                    <a16:creationId xmlns:a16="http://schemas.microsoft.com/office/drawing/2014/main" id="{64AECD3F-6FB8-2AFD-51AF-B9AAD05AC8AC}"/>
                  </a:ext>
                </a:extLst>
              </p:cNvPr>
              <p:cNvSpPr txBox="1">
                <a:spLocks noRot="1" noChangeAspect="1" noMove="1" noResize="1" noEditPoints="1" noAdjustHandles="1" noChangeArrowheads="1" noChangeShapeType="1" noTextEdit="1"/>
              </p:cNvSpPr>
              <p:nvPr/>
            </p:nvSpPr>
            <p:spPr>
              <a:xfrm>
                <a:off x="3181212" y="1446409"/>
                <a:ext cx="248328" cy="338554"/>
              </a:xfrm>
              <a:prstGeom prst="rect">
                <a:avLst/>
              </a:prstGeom>
              <a:blipFill>
                <a:blip r:embed="rId14"/>
                <a:stretch>
                  <a:fillRect r="-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5BEF00A0-BDFC-1061-78AC-09E73ABDA0C8}"/>
                  </a:ext>
                </a:extLst>
              </p:cNvPr>
              <p:cNvSpPr txBox="1"/>
              <p:nvPr/>
            </p:nvSpPr>
            <p:spPr>
              <a:xfrm>
                <a:off x="4525377" y="1581937"/>
                <a:ext cx="4592683" cy="369332"/>
              </a:xfrm>
              <a:prstGeom prst="rect">
                <a:avLst/>
              </a:prstGeom>
              <a:noFill/>
              <a:ln w="19050">
                <a:solidFill>
                  <a:srgbClr val="0000FF"/>
                </a:solidFill>
              </a:ln>
            </p:spPr>
            <p:txBody>
              <a:bodyPr wrap="square">
                <a:spAutoFit/>
              </a:bodyPr>
              <a:lstStyle/>
              <a:p>
                <a:pPr lvl="0" algn="just"/>
                <a:r>
                  <a:rPr lang="en-US" sz="1800" dirty="0">
                    <a:solidFill>
                      <a:srgbClr val="080808"/>
                    </a:solidFill>
                  </a:rPr>
                  <a:t>What is the value of</a:t>
                </a:r>
                <a:r>
                  <a:rPr kumimoji="0" lang="en-US" sz="1600" b="1" i="0" u="none" strike="noStrike" kern="0" cap="none" spc="0" normalizeH="0" baseline="0" noProof="0" dirty="0">
                    <a:ln>
                      <a:noFill/>
                    </a:ln>
                    <a:solidFill>
                      <a:srgbClr val="FF0000"/>
                    </a:solidFill>
                    <a:effectLst/>
                    <a:uLnTx/>
                    <a:uFillTx/>
                    <a:latin typeface="Arial"/>
                    <a:cs typeface="Arial"/>
                    <a:sym typeface="Arial"/>
                  </a:rPr>
                  <a:t> </a:t>
                </a:r>
                <a14:m>
                  <m:oMath xmlns:m="http://schemas.openxmlformats.org/officeDocument/2006/math">
                    <m:sSub>
                      <m:sSubPr>
                        <m:ctrlPr>
                          <a:rPr kumimoji="0" lang="en-US" sz="1600" b="1" i="1" u="none" strike="noStrike" kern="0" cap="none" spc="0" normalizeH="0" baseline="0" noProof="0" smtClean="0">
                            <a:ln>
                              <a:noFill/>
                            </a:ln>
                            <a:solidFill>
                              <a:srgbClr val="0000FF"/>
                            </a:solidFill>
                            <a:effectLst/>
                            <a:uLnTx/>
                            <a:uFillTx/>
                            <a:latin typeface="Cambria Math" panose="02040503050406030204" pitchFamily="18" charset="0"/>
                            <a:sym typeface="Arial"/>
                          </a:rPr>
                        </m:ctrlPr>
                      </m:sSubPr>
                      <m:e>
                        <m:r>
                          <a:rPr kumimoji="0" lang="en-US" sz="1600" b="1" i="1" u="none" strike="noStrike" kern="0" cap="none" spc="0" normalizeH="0" baseline="0" noProof="0" smtClean="0">
                            <a:ln>
                              <a:noFill/>
                            </a:ln>
                            <a:solidFill>
                              <a:srgbClr val="0000FF"/>
                            </a:solidFill>
                            <a:effectLst/>
                            <a:uLnTx/>
                            <a:uFillTx/>
                            <a:latin typeface="Cambria Math" panose="02040503050406030204" pitchFamily="18" charset="0"/>
                            <a:sym typeface="Arial"/>
                          </a:rPr>
                          <m:t>𝑹</m:t>
                        </m:r>
                      </m:e>
                      <m:sub>
                        <m:r>
                          <a:rPr kumimoji="0" lang="en-US" sz="1600" b="1" i="1" u="none" strike="noStrike" kern="0" cap="none" spc="0" normalizeH="0" baseline="0" noProof="0" smtClean="0">
                            <a:ln>
                              <a:noFill/>
                            </a:ln>
                            <a:solidFill>
                              <a:srgbClr val="0000FF"/>
                            </a:solidFill>
                            <a:effectLst/>
                            <a:uLnTx/>
                            <a:uFillTx/>
                            <a:latin typeface="Cambria Math" panose="02040503050406030204" pitchFamily="18" charset="0"/>
                            <a:sym typeface="Arial"/>
                          </a:rPr>
                          <m:t>𝟏</m:t>
                        </m:r>
                      </m:sub>
                    </m:sSub>
                  </m:oMath>
                </a14:m>
                <a:r>
                  <a:rPr kumimoji="0" lang="en-US" sz="1600" b="1" i="0" u="none" strike="noStrike" kern="0" cap="none" spc="0" normalizeH="0" baseline="0" noProof="0" dirty="0">
                    <a:ln>
                      <a:noFill/>
                    </a:ln>
                    <a:solidFill>
                      <a:srgbClr val="FF0000"/>
                    </a:solidFill>
                    <a:effectLst/>
                    <a:uLnTx/>
                    <a:uFillTx/>
                    <a:latin typeface="Arial"/>
                    <a:cs typeface="Arial"/>
                    <a:sym typeface="Arial"/>
                  </a:rPr>
                  <a:t>and </a:t>
                </a:r>
                <a14:m>
                  <m:oMath xmlns:m="http://schemas.openxmlformats.org/officeDocument/2006/math">
                    <m:sSub>
                      <m:sSubPr>
                        <m:ctrlPr>
                          <a:rPr kumimoji="0" lang="en-US" sz="1600" b="1" i="1" u="none" strike="noStrike" kern="0" cap="none" spc="0" normalizeH="0" baseline="0" noProof="0" smtClean="0">
                            <a:ln>
                              <a:noFill/>
                            </a:ln>
                            <a:solidFill>
                              <a:srgbClr val="0000FF"/>
                            </a:solidFill>
                            <a:effectLst/>
                            <a:uLnTx/>
                            <a:uFillTx/>
                            <a:latin typeface="Cambria Math" panose="02040503050406030204" pitchFamily="18" charset="0"/>
                            <a:sym typeface="Arial"/>
                          </a:rPr>
                        </m:ctrlPr>
                      </m:sSubPr>
                      <m:e>
                        <m:r>
                          <a:rPr kumimoji="0" lang="en-US" sz="1600" b="1" i="1" u="none" strike="noStrike" kern="0" cap="none" spc="0" normalizeH="0" baseline="0" noProof="0">
                            <a:ln>
                              <a:noFill/>
                            </a:ln>
                            <a:solidFill>
                              <a:srgbClr val="0000FF"/>
                            </a:solidFill>
                            <a:effectLst/>
                            <a:uLnTx/>
                            <a:uFillTx/>
                            <a:latin typeface="Cambria Math" panose="02040503050406030204" pitchFamily="18" charset="0"/>
                            <a:sym typeface="Arial"/>
                          </a:rPr>
                          <m:t>𝑹</m:t>
                        </m:r>
                      </m:e>
                      <m:sub>
                        <m:r>
                          <a:rPr kumimoji="0" lang="en-US" sz="1600" b="1" i="1" u="none" strike="noStrike" kern="0" cap="none" spc="0" normalizeH="0" baseline="0" noProof="0">
                            <a:ln>
                              <a:noFill/>
                            </a:ln>
                            <a:solidFill>
                              <a:srgbClr val="0000FF"/>
                            </a:solidFill>
                            <a:effectLst/>
                            <a:uLnTx/>
                            <a:uFillTx/>
                            <a:latin typeface="Cambria Math" panose="02040503050406030204" pitchFamily="18" charset="0"/>
                            <a:sym typeface="Arial"/>
                          </a:rPr>
                          <m:t>𝟏</m:t>
                        </m:r>
                      </m:sub>
                    </m:sSub>
                  </m:oMath>
                </a14:m>
                <a:r>
                  <a:rPr lang="en-US" sz="1800" dirty="0">
                    <a:solidFill>
                      <a:srgbClr val="080808"/>
                    </a:solidFill>
                  </a:rPr>
                  <a:t> ?  </a:t>
                </a:r>
                <a:endParaRPr lang="en-US" sz="1800" dirty="0"/>
              </a:p>
            </p:txBody>
          </p:sp>
        </mc:Choice>
        <mc:Fallback xmlns="">
          <p:sp>
            <p:nvSpPr>
              <p:cNvPr id="103" name="TextBox 102">
                <a:extLst>
                  <a:ext uri="{FF2B5EF4-FFF2-40B4-BE49-F238E27FC236}">
                    <a16:creationId xmlns:a16="http://schemas.microsoft.com/office/drawing/2014/main" id="{5BEF00A0-BDFC-1061-78AC-09E73ABDA0C8}"/>
                  </a:ext>
                </a:extLst>
              </p:cNvPr>
              <p:cNvSpPr txBox="1">
                <a:spLocks noRot="1" noChangeAspect="1" noMove="1" noResize="1" noEditPoints="1" noAdjustHandles="1" noChangeArrowheads="1" noChangeShapeType="1" noTextEdit="1"/>
              </p:cNvSpPr>
              <p:nvPr/>
            </p:nvSpPr>
            <p:spPr>
              <a:xfrm>
                <a:off x="4525377" y="1581937"/>
                <a:ext cx="4592683" cy="369332"/>
              </a:xfrm>
              <a:prstGeom prst="rect">
                <a:avLst/>
              </a:prstGeom>
              <a:blipFill>
                <a:blip r:embed="rId15"/>
                <a:stretch>
                  <a:fillRect l="-925" t="-7937" b="-22222"/>
                </a:stretch>
              </a:blipFill>
              <a:ln w="19050">
                <a:solidFill>
                  <a:srgbClr val="0000FF"/>
                </a:solidFill>
              </a:ln>
            </p:spPr>
            <p:txBody>
              <a:bodyPr/>
              <a:lstStyle/>
              <a:p>
                <a:r>
                  <a:rPr lang="en-US">
                    <a:noFill/>
                  </a:rPr>
                  <a:t> </a:t>
                </a:r>
              </a:p>
            </p:txBody>
          </p:sp>
        </mc:Fallback>
      </mc:AlternateContent>
      <p:sp>
        <p:nvSpPr>
          <p:cNvPr id="109" name="TextBox 108">
            <a:extLst>
              <a:ext uri="{FF2B5EF4-FFF2-40B4-BE49-F238E27FC236}">
                <a16:creationId xmlns:a16="http://schemas.microsoft.com/office/drawing/2014/main" id="{070384C7-7B55-2EDF-EC3B-18980BC312F1}"/>
              </a:ext>
            </a:extLst>
          </p:cNvPr>
          <p:cNvSpPr txBox="1"/>
          <p:nvPr/>
        </p:nvSpPr>
        <p:spPr>
          <a:xfrm>
            <a:off x="4525377" y="2052048"/>
            <a:ext cx="4592681" cy="923330"/>
          </a:xfrm>
          <a:prstGeom prst="rect">
            <a:avLst/>
          </a:prstGeom>
          <a:noFill/>
          <a:ln w="19050">
            <a:solidFill>
              <a:srgbClr val="0000FF"/>
            </a:solidFill>
          </a:ln>
        </p:spPr>
        <p:txBody>
          <a:bodyPr wrap="square">
            <a:spAutoFit/>
          </a:bodyPr>
          <a:lstStyle/>
          <a:p>
            <a:pPr lvl="0" algn="just"/>
            <a:r>
              <a:rPr lang="en-US" sz="1800" dirty="0">
                <a:solidFill>
                  <a:srgbClr val="080808"/>
                </a:solidFill>
              </a:rPr>
              <a:t>Although we assumed the base current is negligible but there is a very small amount of current flowing through the base.</a:t>
            </a:r>
            <a:endParaRPr lang="en-US" sz="1800" dirty="0"/>
          </a:p>
        </p:txBody>
      </p:sp>
      <p:sp>
        <p:nvSpPr>
          <p:cNvPr id="111" name="TextBox 110">
            <a:extLst>
              <a:ext uri="{FF2B5EF4-FFF2-40B4-BE49-F238E27FC236}">
                <a16:creationId xmlns:a16="http://schemas.microsoft.com/office/drawing/2014/main" id="{DACC000B-C30E-3951-5BE0-CEB5999FC9ED}"/>
              </a:ext>
            </a:extLst>
          </p:cNvPr>
          <p:cNvSpPr txBox="1"/>
          <p:nvPr/>
        </p:nvSpPr>
        <p:spPr>
          <a:xfrm>
            <a:off x="245743" y="2121374"/>
            <a:ext cx="482267" cy="307777"/>
          </a:xfrm>
          <a:prstGeom prst="rect">
            <a:avLst/>
          </a:prstGeom>
          <a:noFill/>
        </p:spPr>
        <p:txBody>
          <a:bodyPr wrap="square">
            <a:spAutoFit/>
          </a:bodyPr>
          <a:lstStyle/>
          <a:p>
            <a:pPr algn="ctr"/>
            <a:r>
              <a:rPr lang="en-US" dirty="0">
                <a:solidFill>
                  <a:srgbClr val="FF0000"/>
                </a:solidFill>
                <a:highlight>
                  <a:srgbClr val="FFFF00"/>
                </a:highlight>
              </a:rPr>
              <a:t>DC</a:t>
            </a:r>
          </a:p>
        </p:txBody>
      </p:sp>
      <p:sp>
        <p:nvSpPr>
          <p:cNvPr id="112" name="TextBox 111">
            <a:extLst>
              <a:ext uri="{FF2B5EF4-FFF2-40B4-BE49-F238E27FC236}">
                <a16:creationId xmlns:a16="http://schemas.microsoft.com/office/drawing/2014/main" id="{2D41B98A-DC84-53EE-3906-32945A591A30}"/>
              </a:ext>
            </a:extLst>
          </p:cNvPr>
          <p:cNvSpPr txBox="1"/>
          <p:nvPr/>
        </p:nvSpPr>
        <p:spPr>
          <a:xfrm>
            <a:off x="2545628" y="2655140"/>
            <a:ext cx="240024" cy="307777"/>
          </a:xfrm>
          <a:prstGeom prst="rect">
            <a:avLst/>
          </a:prstGeom>
          <a:noFill/>
        </p:spPr>
        <p:txBody>
          <a:bodyPr wrap="square">
            <a:spAutoFit/>
          </a:bodyPr>
          <a:lstStyle/>
          <a:p>
            <a:pPr algn="ctr"/>
            <a:r>
              <a:rPr lang="en-US" dirty="0">
                <a:solidFill>
                  <a:srgbClr val="FF0000"/>
                </a:solidFill>
                <a:highlight>
                  <a:srgbClr val="FFFF00"/>
                </a:highlight>
              </a:rPr>
              <a:t>E</a:t>
            </a:r>
          </a:p>
        </p:txBody>
      </p:sp>
      <p:sp>
        <p:nvSpPr>
          <p:cNvPr id="113" name="TextBox 112">
            <a:extLst>
              <a:ext uri="{FF2B5EF4-FFF2-40B4-BE49-F238E27FC236}">
                <a16:creationId xmlns:a16="http://schemas.microsoft.com/office/drawing/2014/main" id="{3076CC6D-6504-72C8-CE4B-21C93790D6C7}"/>
              </a:ext>
            </a:extLst>
          </p:cNvPr>
          <p:cNvSpPr txBox="1"/>
          <p:nvPr/>
        </p:nvSpPr>
        <p:spPr>
          <a:xfrm>
            <a:off x="1169043" y="1959948"/>
            <a:ext cx="482267" cy="307777"/>
          </a:xfrm>
          <a:prstGeom prst="rect">
            <a:avLst/>
          </a:prstGeom>
          <a:noFill/>
        </p:spPr>
        <p:txBody>
          <a:bodyPr wrap="square">
            <a:spAutoFit/>
          </a:bodyPr>
          <a:lstStyle/>
          <a:p>
            <a:pPr algn="ctr"/>
            <a:r>
              <a:rPr lang="en-US" dirty="0">
                <a:solidFill>
                  <a:srgbClr val="FF0000"/>
                </a:solidFill>
                <a:highlight>
                  <a:srgbClr val="FFFF00"/>
                </a:highlight>
              </a:rPr>
              <a:t>B</a:t>
            </a:r>
          </a:p>
        </p:txBody>
      </p:sp>
      <p:sp>
        <p:nvSpPr>
          <p:cNvPr id="114" name="Oval 113">
            <a:extLst>
              <a:ext uri="{FF2B5EF4-FFF2-40B4-BE49-F238E27FC236}">
                <a16:creationId xmlns:a16="http://schemas.microsoft.com/office/drawing/2014/main" id="{D253319A-4629-CD95-28D4-0E5BB2ABCE3C}"/>
              </a:ext>
            </a:extLst>
          </p:cNvPr>
          <p:cNvSpPr/>
          <p:nvPr/>
        </p:nvSpPr>
        <p:spPr>
          <a:xfrm>
            <a:off x="2431694" y="2766203"/>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9C802FEE-AEA8-EA6B-5A4E-CF6559770CF0}"/>
              </a:ext>
            </a:extLst>
          </p:cNvPr>
          <p:cNvSpPr/>
          <p:nvPr/>
        </p:nvSpPr>
        <p:spPr>
          <a:xfrm>
            <a:off x="2356369" y="1553386"/>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D658D859-6E9C-40A4-1FC7-669B0542A75E}"/>
              </a:ext>
            </a:extLst>
          </p:cNvPr>
          <p:cNvSpPr/>
          <p:nvPr/>
        </p:nvSpPr>
        <p:spPr>
          <a:xfrm>
            <a:off x="1370112" y="2200983"/>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7" name="TextBox 24">
                <a:extLst>
                  <a:ext uri="{FF2B5EF4-FFF2-40B4-BE49-F238E27FC236}">
                    <a16:creationId xmlns:a16="http://schemas.microsoft.com/office/drawing/2014/main" id="{F4973494-359A-43AD-D0A4-B86A482ECAA2}"/>
                  </a:ext>
                </a:extLst>
              </p:cNvPr>
              <p:cNvSpPr txBox="1"/>
              <p:nvPr/>
            </p:nvSpPr>
            <p:spPr>
              <a:xfrm>
                <a:off x="1647113" y="948605"/>
                <a:ext cx="598202"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117" name="TextBox 24">
                <a:extLst>
                  <a:ext uri="{FF2B5EF4-FFF2-40B4-BE49-F238E27FC236}">
                    <a16:creationId xmlns:a16="http://schemas.microsoft.com/office/drawing/2014/main" id="{F4973494-359A-43AD-D0A4-B86A482ECAA2}"/>
                  </a:ext>
                </a:extLst>
              </p:cNvPr>
              <p:cNvSpPr txBox="1">
                <a:spLocks noRot="1" noChangeAspect="1" noMove="1" noResize="1" noEditPoints="1" noAdjustHandles="1" noChangeArrowheads="1" noChangeShapeType="1" noTextEdit="1"/>
              </p:cNvSpPr>
              <p:nvPr/>
            </p:nvSpPr>
            <p:spPr>
              <a:xfrm>
                <a:off x="1647113" y="948605"/>
                <a:ext cx="598202" cy="307777"/>
              </a:xfrm>
              <a:prstGeom prst="rect">
                <a:avLst/>
              </a:prstGeom>
              <a:blipFill>
                <a:blip r:embed="rId16"/>
                <a:stretch>
                  <a:fillRect l="-9901" r="-7921" b="-7547"/>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24">
                <a:extLst>
                  <a:ext uri="{FF2B5EF4-FFF2-40B4-BE49-F238E27FC236}">
                    <a16:creationId xmlns:a16="http://schemas.microsoft.com/office/drawing/2014/main" id="{E56CB12C-0407-9002-5F85-BAACEE81A0E8}"/>
                  </a:ext>
                </a:extLst>
              </p:cNvPr>
              <p:cNvSpPr txBox="1"/>
              <p:nvPr/>
            </p:nvSpPr>
            <p:spPr>
              <a:xfrm>
                <a:off x="1619879" y="3028390"/>
                <a:ext cx="693384"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0</m:t>
                      </m:r>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118" name="TextBox 24">
                <a:extLst>
                  <a:ext uri="{FF2B5EF4-FFF2-40B4-BE49-F238E27FC236}">
                    <a16:creationId xmlns:a16="http://schemas.microsoft.com/office/drawing/2014/main" id="{E56CB12C-0407-9002-5F85-BAACEE81A0E8}"/>
                  </a:ext>
                </a:extLst>
              </p:cNvPr>
              <p:cNvSpPr txBox="1">
                <a:spLocks noRot="1" noChangeAspect="1" noMove="1" noResize="1" noEditPoints="1" noAdjustHandles="1" noChangeArrowheads="1" noChangeShapeType="1" noTextEdit="1"/>
              </p:cNvSpPr>
              <p:nvPr/>
            </p:nvSpPr>
            <p:spPr>
              <a:xfrm>
                <a:off x="1619879" y="3028390"/>
                <a:ext cx="693384" cy="307777"/>
              </a:xfrm>
              <a:prstGeom prst="rect">
                <a:avLst/>
              </a:prstGeom>
              <a:blipFill>
                <a:blip r:embed="rId17"/>
                <a:stretch>
                  <a:fillRect l="-12069" r="-10345" b="-7547"/>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24">
                <a:extLst>
                  <a:ext uri="{FF2B5EF4-FFF2-40B4-BE49-F238E27FC236}">
                    <a16:creationId xmlns:a16="http://schemas.microsoft.com/office/drawing/2014/main" id="{DE342FB5-923F-5DD5-C0AB-9B3092A1C65B}"/>
                  </a:ext>
                </a:extLst>
              </p:cNvPr>
              <p:cNvSpPr txBox="1"/>
              <p:nvPr/>
            </p:nvSpPr>
            <p:spPr>
              <a:xfrm>
                <a:off x="960687" y="1684020"/>
                <a:ext cx="693384"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1</m:t>
                      </m:r>
                      <m:r>
                        <a:rPr lang="en-US" sz="2000" b="0" i="1" smtClean="0">
                          <a:latin typeface="Cambria Math" panose="02040503050406030204" pitchFamily="18" charset="0"/>
                        </a:rPr>
                        <m:t>.35 </m:t>
                      </m:r>
                      <m:r>
                        <a:rPr lang="en-US" sz="2000" b="0" i="1" smtClean="0">
                          <a:latin typeface="Cambria Math" panose="02040503050406030204" pitchFamily="18" charset="0"/>
                        </a:rPr>
                        <m:t>𝑉</m:t>
                      </m:r>
                    </m:oMath>
                  </m:oMathPara>
                </a14:m>
                <a:endParaRPr lang="en-US" sz="2000" dirty="0"/>
              </a:p>
            </p:txBody>
          </p:sp>
        </mc:Choice>
        <mc:Fallback xmlns="">
          <p:sp>
            <p:nvSpPr>
              <p:cNvPr id="120" name="TextBox 24">
                <a:extLst>
                  <a:ext uri="{FF2B5EF4-FFF2-40B4-BE49-F238E27FC236}">
                    <a16:creationId xmlns:a16="http://schemas.microsoft.com/office/drawing/2014/main" id="{DE342FB5-923F-5DD5-C0AB-9B3092A1C65B}"/>
                  </a:ext>
                </a:extLst>
              </p:cNvPr>
              <p:cNvSpPr txBox="1">
                <a:spLocks noRot="1" noChangeAspect="1" noMove="1" noResize="1" noEditPoints="1" noAdjustHandles="1" noChangeArrowheads="1" noChangeShapeType="1" noTextEdit="1"/>
              </p:cNvSpPr>
              <p:nvPr/>
            </p:nvSpPr>
            <p:spPr>
              <a:xfrm>
                <a:off x="960687" y="1684020"/>
                <a:ext cx="693384" cy="307777"/>
              </a:xfrm>
              <a:prstGeom prst="rect">
                <a:avLst/>
              </a:prstGeom>
              <a:blipFill>
                <a:blip r:embed="rId18"/>
                <a:stretch>
                  <a:fillRect l="-12069" r="-10345" b="-5556"/>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57163E9-75E7-1B7C-2B72-33D9CDE19F1D}"/>
                  </a:ext>
                </a:extLst>
              </p:cNvPr>
              <p:cNvSpPr txBox="1"/>
              <p:nvPr/>
            </p:nvSpPr>
            <p:spPr>
              <a:xfrm>
                <a:off x="4515029" y="3115393"/>
                <a:ext cx="4592681" cy="1078116"/>
              </a:xfrm>
              <a:prstGeom prst="rect">
                <a:avLst/>
              </a:prstGeom>
              <a:noFill/>
              <a:ln w="19050">
                <a:solidFill>
                  <a:srgbClr val="0000FF"/>
                </a:solidFill>
              </a:ln>
            </p:spPr>
            <p:txBody>
              <a:bodyPr wrap="square">
                <a:spAutoFit/>
              </a:bodyPr>
              <a:lstStyle/>
              <a:p>
                <a:pPr lvl="0" algn="just"/>
                <a:r>
                  <a:rPr lang="en-US" sz="1800" dirty="0">
                    <a:solidFill>
                      <a:srgbClr val="080808"/>
                    </a:solidFill>
                  </a:rPr>
                  <a:t>If we know the emitter current (</a:t>
                </a:r>
                <a14:m>
                  <m:oMath xmlns:m="http://schemas.openxmlformats.org/officeDocument/2006/math">
                    <m:sSub>
                      <m:sSubPr>
                        <m:ctrlPr>
                          <a:rPr kumimoji="0" lang="en-US" sz="1800" b="1" i="1" u="none" strike="noStrike" kern="0" cap="none" spc="0" normalizeH="0" baseline="0" noProof="0" smtClean="0">
                            <a:ln>
                              <a:noFill/>
                            </a:ln>
                            <a:solidFill>
                              <a:srgbClr val="0000FF"/>
                            </a:solidFill>
                            <a:effectLst/>
                            <a:uLnTx/>
                            <a:uFillTx/>
                            <a:latin typeface="Cambria Math" panose="02040503050406030204" pitchFamily="18" charset="0"/>
                            <a:sym typeface="Arial"/>
                          </a:rPr>
                        </m:ctrlPr>
                      </m:sSubPr>
                      <m:e>
                        <m:r>
                          <a:rPr kumimoji="0" lang="en-US" sz="1800" b="1" i="1" u="none" strike="noStrike" kern="0" cap="none" spc="0" normalizeH="0" baseline="0" noProof="0" smtClean="0">
                            <a:ln>
                              <a:noFill/>
                            </a:ln>
                            <a:solidFill>
                              <a:srgbClr val="0000FF"/>
                            </a:solidFill>
                            <a:effectLst/>
                            <a:uLnTx/>
                            <a:uFillTx/>
                            <a:latin typeface="Cambria Math" panose="02040503050406030204" pitchFamily="18" charset="0"/>
                            <a:sym typeface="Arial"/>
                          </a:rPr>
                          <m:t>𝑰</m:t>
                        </m:r>
                      </m:e>
                      <m:sub>
                        <m:r>
                          <a:rPr kumimoji="0" lang="en-US" sz="1800" b="1" i="1" u="none" strike="noStrike" kern="0" cap="none" spc="0" normalizeH="0" baseline="0" noProof="0" smtClean="0">
                            <a:ln>
                              <a:noFill/>
                            </a:ln>
                            <a:solidFill>
                              <a:srgbClr val="0000FF"/>
                            </a:solidFill>
                            <a:effectLst/>
                            <a:uLnTx/>
                            <a:uFillTx/>
                            <a:latin typeface="Cambria Math" panose="02040503050406030204" pitchFamily="18" charset="0"/>
                            <a:sym typeface="Arial"/>
                          </a:rPr>
                          <m:t>𝑬</m:t>
                        </m:r>
                      </m:sub>
                    </m:sSub>
                  </m:oMath>
                </a14:m>
                <a:r>
                  <a:rPr lang="en-US" sz="1800" dirty="0">
                    <a:solidFill>
                      <a:srgbClr val="080808"/>
                    </a:solidFill>
                  </a:rPr>
                  <a:t>) then we can find the base current (</a:t>
                </a:r>
                <a14:m>
                  <m:oMath xmlns:m="http://schemas.openxmlformats.org/officeDocument/2006/math">
                    <m:sSub>
                      <m:sSubPr>
                        <m:ctrlPr>
                          <a:rPr lang="en-US" sz="1800" b="1" i="1">
                            <a:solidFill>
                              <a:srgbClr val="0000FF"/>
                            </a:solidFill>
                            <a:latin typeface="Cambria Math" panose="02040503050406030204" pitchFamily="18" charset="0"/>
                          </a:rPr>
                        </m:ctrlPr>
                      </m:sSubPr>
                      <m:e>
                        <m:r>
                          <a:rPr lang="en-US" sz="1800" b="1" i="1" smtClean="0">
                            <a:solidFill>
                              <a:srgbClr val="0000FF"/>
                            </a:solidFill>
                            <a:latin typeface="Cambria Math" panose="02040503050406030204" pitchFamily="18" charset="0"/>
                          </a:rPr>
                          <m:t>𝑰</m:t>
                        </m:r>
                      </m:e>
                      <m:sub>
                        <m:r>
                          <a:rPr lang="en-US" sz="1800" b="0" i="1" smtClean="0">
                            <a:solidFill>
                              <a:srgbClr val="0000FF"/>
                            </a:solidFill>
                            <a:latin typeface="Cambria Math" panose="02040503050406030204" pitchFamily="18" charset="0"/>
                          </a:rPr>
                          <m:t>𝐵</m:t>
                        </m:r>
                      </m:sub>
                    </m:sSub>
                  </m:oMath>
                </a14:m>
                <a:r>
                  <a:rPr lang="en-US" sz="1800" dirty="0">
                    <a:solidFill>
                      <a:srgbClr val="080808"/>
                    </a:solidFill>
                  </a:rPr>
                  <a:t>) if we know the </a:t>
                </a:r>
                <a14:m>
                  <m:oMath xmlns:m="http://schemas.openxmlformats.org/officeDocument/2006/math">
                    <m:r>
                      <a:rPr lang="en-US" sz="1800" b="1" i="1" smtClean="0">
                        <a:latin typeface="Cambria Math" panose="02040503050406030204" pitchFamily="18" charset="0"/>
                        <a:ea typeface="Cambria Math" panose="02040503050406030204" pitchFamily="18" charset="0"/>
                      </a:rPr>
                      <m:t>𝜷</m:t>
                    </m:r>
                    <m:r>
                      <a:rPr lang="en-US" sz="1800" b="1" i="1" smtClean="0">
                        <a:latin typeface="Cambria Math" panose="02040503050406030204" pitchFamily="18" charset="0"/>
                        <a:ea typeface="Cambria Math" panose="02040503050406030204" pitchFamily="18" charset="0"/>
                      </a:rPr>
                      <m:t> (</m:t>
                    </m:r>
                    <m:r>
                      <a:rPr lang="en-US" sz="1800" b="1" i="1" smtClean="0">
                        <a:latin typeface="Cambria Math" panose="02040503050406030204" pitchFamily="18" charset="0"/>
                        <a:ea typeface="Cambria Math" panose="02040503050406030204" pitchFamily="18" charset="0"/>
                      </a:rPr>
                      <m:t>𝒐𝒓</m:t>
                    </m:r>
                    <m:r>
                      <a:rPr lang="en-US" sz="1800" b="1" i="1" smtClean="0">
                        <a:latin typeface="Cambria Math" panose="02040503050406030204" pitchFamily="18" charset="0"/>
                        <a:ea typeface="Cambria Math" panose="02040503050406030204" pitchFamily="18" charset="0"/>
                      </a:rPr>
                      <m:t> </m:t>
                    </m:r>
                    <m:sSub>
                      <m:sSubPr>
                        <m:ctrlPr>
                          <a:rPr lang="en-US" sz="1800" b="1" i="1">
                            <a:latin typeface="Cambria Math" panose="02040503050406030204" pitchFamily="18" charset="0"/>
                            <a:ea typeface="Cambria Math" panose="02040503050406030204" pitchFamily="18" charset="0"/>
                          </a:rPr>
                        </m:ctrlPr>
                      </m:sSubPr>
                      <m:e>
                        <m:r>
                          <a:rPr lang="en-US" sz="1800" b="1" i="1">
                            <a:latin typeface="Cambria Math" panose="02040503050406030204" pitchFamily="18" charset="0"/>
                            <a:ea typeface="Cambria Math" panose="02040503050406030204" pitchFamily="18" charset="0"/>
                          </a:rPr>
                          <m:t>𝒉</m:t>
                        </m:r>
                      </m:e>
                      <m:sub>
                        <m:r>
                          <a:rPr lang="en-US" sz="1800" b="1" i="1">
                            <a:latin typeface="Cambria Math" panose="02040503050406030204" pitchFamily="18" charset="0"/>
                            <a:ea typeface="Cambria Math" panose="02040503050406030204" pitchFamily="18" charset="0"/>
                          </a:rPr>
                          <m:t>𝑭𝑬</m:t>
                        </m:r>
                      </m:sub>
                    </m:sSub>
                    <m:r>
                      <a:rPr lang="en-US" sz="1800" b="1" i="1">
                        <a:latin typeface="Cambria Math" panose="02040503050406030204" pitchFamily="18" charset="0"/>
                        <a:ea typeface="Cambria Math" panose="02040503050406030204" pitchFamily="18" charset="0"/>
                      </a:rPr>
                      <m:t>)</m:t>
                    </m:r>
                    <m:r>
                      <m:rPr>
                        <m:nor/>
                      </m:rPr>
                      <a:rPr lang="en-US" sz="1800" b="1" i="1" dirty="0">
                        <a:latin typeface="Cambria Math" panose="02040503050406030204" pitchFamily="18" charset="0"/>
                      </a:rPr>
                      <m:t>=</m:t>
                    </m:r>
                    <m:r>
                      <m:rPr>
                        <m:nor/>
                      </m:rPr>
                      <a:rPr lang="en-US" sz="1800" dirty="0">
                        <a:latin typeface="Cambria Math" panose="02040503050406030204" pitchFamily="18" charset="0"/>
                      </a:rPr>
                      <m:t>  </m:t>
                    </m:r>
                    <m:r>
                      <m:rPr>
                        <m:nor/>
                      </m:rPr>
                      <a:rPr lang="en-US" sz="1800" dirty="0">
                        <a:latin typeface="Cambria Math" panose="02040503050406030204" pitchFamily="18" charset="0"/>
                      </a:rPr>
                      <m:t>max</m:t>
                    </m:r>
                    <m:r>
                      <m:rPr>
                        <m:nor/>
                      </m:rPr>
                      <a:rPr lang="en-US" sz="1800" dirty="0">
                        <a:latin typeface="Cambria Math" panose="02040503050406030204" pitchFamily="18" charset="0"/>
                      </a:rPr>
                      <m:t>. </m:t>
                    </m:r>
                    <m:r>
                      <m:rPr>
                        <m:nor/>
                      </m:rPr>
                      <a:rPr lang="en-US" sz="1800" dirty="0">
                        <a:latin typeface="Cambria Math" panose="02040503050406030204" pitchFamily="18" charset="0"/>
                      </a:rPr>
                      <m:t>current</m:t>
                    </m:r>
                    <m:r>
                      <m:rPr>
                        <m:nor/>
                      </m:rPr>
                      <a:rPr lang="en-US" sz="1800" dirty="0">
                        <a:latin typeface="Cambria Math" panose="02040503050406030204" pitchFamily="18" charset="0"/>
                      </a:rPr>
                      <m:t> </m:t>
                    </m:r>
                    <m:r>
                      <m:rPr>
                        <m:nor/>
                      </m:rPr>
                      <a:rPr lang="en-US" sz="1800" dirty="0">
                        <a:latin typeface="Cambria Math" panose="02040503050406030204" pitchFamily="18" charset="0"/>
                      </a:rPr>
                      <m:t>gain</m:t>
                    </m:r>
                    <m:r>
                      <m:rPr>
                        <m:nor/>
                      </m:rPr>
                      <a:rPr lang="en-US" sz="1800" dirty="0">
                        <a:latin typeface="Cambria Math" panose="02040503050406030204" pitchFamily="18" charset="0"/>
                      </a:rPr>
                      <m:t> = </m:t>
                    </m:r>
                    <m:f>
                      <m:fPr>
                        <m:ctrlPr>
                          <a:rPr lang="en-US" sz="1800" b="1" i="1" smtClean="0">
                            <a:solidFill>
                              <a:srgbClr val="0000FF"/>
                            </a:solidFill>
                            <a:latin typeface="Cambria Math" panose="02040503050406030204" pitchFamily="18" charset="0"/>
                          </a:rPr>
                        </m:ctrlPr>
                      </m:fPr>
                      <m:num>
                        <m:sSub>
                          <m:sSubPr>
                            <m:ctrlPr>
                              <a:rPr lang="en-US" sz="1800" b="1" i="1" smtClean="0">
                                <a:solidFill>
                                  <a:srgbClr val="0000FF"/>
                                </a:solidFill>
                                <a:latin typeface="Cambria Math" panose="02040503050406030204" pitchFamily="18" charset="0"/>
                              </a:rPr>
                            </m:ctrlPr>
                          </m:sSubPr>
                          <m:e>
                            <m:r>
                              <a:rPr lang="en-US" sz="1800" b="1" i="1">
                                <a:solidFill>
                                  <a:srgbClr val="0000FF"/>
                                </a:solidFill>
                                <a:latin typeface="Cambria Math" panose="02040503050406030204" pitchFamily="18" charset="0"/>
                              </a:rPr>
                              <m:t> </m:t>
                            </m:r>
                            <m:r>
                              <a:rPr lang="en-US" sz="1800" b="1" i="1">
                                <a:solidFill>
                                  <a:srgbClr val="0000FF"/>
                                </a:solidFill>
                                <a:latin typeface="Cambria Math" panose="02040503050406030204" pitchFamily="18" charset="0"/>
                              </a:rPr>
                              <m:t>𝑰</m:t>
                            </m:r>
                          </m:e>
                          <m:sub>
                            <m:r>
                              <a:rPr lang="en-US" sz="1800" b="1" i="1" smtClean="0">
                                <a:solidFill>
                                  <a:srgbClr val="0000FF"/>
                                </a:solidFill>
                                <a:latin typeface="Cambria Math" panose="02040503050406030204" pitchFamily="18" charset="0"/>
                              </a:rPr>
                              <m:t>𝑪</m:t>
                            </m:r>
                            <m:r>
                              <a:rPr lang="en-US" sz="1800" b="1" i="1" smtClean="0">
                                <a:solidFill>
                                  <a:srgbClr val="0000FF"/>
                                </a:solidFill>
                                <a:latin typeface="Cambria Math" panose="02040503050406030204" pitchFamily="18" charset="0"/>
                              </a:rPr>
                              <m:t> ≈</m:t>
                            </m:r>
                          </m:sub>
                        </m:sSub>
                        <m:sSub>
                          <m:sSubPr>
                            <m:ctrlPr>
                              <a:rPr lang="en-US" sz="1800" b="1" i="1">
                                <a:solidFill>
                                  <a:srgbClr val="0000FF"/>
                                </a:solidFill>
                                <a:latin typeface="Cambria Math" panose="02040503050406030204" pitchFamily="18" charset="0"/>
                              </a:rPr>
                            </m:ctrlPr>
                          </m:sSubPr>
                          <m:e>
                            <m:r>
                              <a:rPr lang="en-US" sz="1800" b="1" i="1">
                                <a:solidFill>
                                  <a:srgbClr val="0000FF"/>
                                </a:solidFill>
                                <a:latin typeface="Cambria Math" panose="02040503050406030204" pitchFamily="18" charset="0"/>
                              </a:rPr>
                              <m:t> </m:t>
                            </m:r>
                            <m:r>
                              <a:rPr lang="en-US" sz="1800" b="1" i="1">
                                <a:solidFill>
                                  <a:srgbClr val="0000FF"/>
                                </a:solidFill>
                                <a:latin typeface="Cambria Math" panose="02040503050406030204" pitchFamily="18" charset="0"/>
                              </a:rPr>
                              <m:t>𝑰</m:t>
                            </m:r>
                          </m:e>
                          <m:sub>
                            <m:r>
                              <a:rPr lang="en-US" sz="1800" b="1" i="1" smtClean="0">
                                <a:solidFill>
                                  <a:srgbClr val="0000FF"/>
                                </a:solidFill>
                                <a:latin typeface="Cambria Math" panose="02040503050406030204" pitchFamily="18" charset="0"/>
                              </a:rPr>
                              <m:t>𝑬</m:t>
                            </m:r>
                            <m:r>
                              <a:rPr lang="en-US" sz="1800" b="1" i="1">
                                <a:solidFill>
                                  <a:srgbClr val="0000FF"/>
                                </a:solidFill>
                                <a:latin typeface="Cambria Math" panose="02040503050406030204" pitchFamily="18" charset="0"/>
                              </a:rPr>
                              <m:t> </m:t>
                            </m:r>
                          </m:sub>
                        </m:sSub>
                      </m:num>
                      <m:den>
                        <m:sSub>
                          <m:sSubPr>
                            <m:ctrlPr>
                              <a:rPr lang="en-US" sz="1800" b="1" i="1">
                                <a:solidFill>
                                  <a:srgbClr val="0000FF"/>
                                </a:solidFill>
                                <a:latin typeface="Cambria Math" panose="02040503050406030204" pitchFamily="18" charset="0"/>
                              </a:rPr>
                            </m:ctrlPr>
                          </m:sSubPr>
                          <m:e>
                            <m:r>
                              <a:rPr lang="en-US" sz="1800" b="1" i="1">
                                <a:solidFill>
                                  <a:srgbClr val="0000FF"/>
                                </a:solidFill>
                                <a:latin typeface="Cambria Math" panose="02040503050406030204" pitchFamily="18" charset="0"/>
                              </a:rPr>
                              <m:t> </m:t>
                            </m:r>
                            <m:r>
                              <a:rPr lang="en-US" sz="1800" b="1" i="1">
                                <a:solidFill>
                                  <a:srgbClr val="0000FF"/>
                                </a:solidFill>
                                <a:latin typeface="Cambria Math" panose="02040503050406030204" pitchFamily="18" charset="0"/>
                              </a:rPr>
                              <m:t>𝑰</m:t>
                            </m:r>
                          </m:e>
                          <m:sub>
                            <m:r>
                              <a:rPr lang="en-US" sz="1800" b="1" i="1">
                                <a:solidFill>
                                  <a:srgbClr val="0000FF"/>
                                </a:solidFill>
                                <a:latin typeface="Cambria Math" panose="02040503050406030204" pitchFamily="18" charset="0"/>
                              </a:rPr>
                              <m:t>𝑩</m:t>
                            </m:r>
                          </m:sub>
                        </m:sSub>
                      </m:den>
                    </m:f>
                  </m:oMath>
                </a14:m>
                <a:endParaRPr lang="en-US" sz="1800" b="1" dirty="0"/>
              </a:p>
            </p:txBody>
          </p:sp>
        </mc:Choice>
        <mc:Fallback xmlns="">
          <p:sp>
            <p:nvSpPr>
              <p:cNvPr id="2" name="TextBox 1">
                <a:extLst>
                  <a:ext uri="{FF2B5EF4-FFF2-40B4-BE49-F238E27FC236}">
                    <a16:creationId xmlns:a16="http://schemas.microsoft.com/office/drawing/2014/main" id="{757163E9-75E7-1B7C-2B72-33D9CDE19F1D}"/>
                  </a:ext>
                </a:extLst>
              </p:cNvPr>
              <p:cNvSpPr txBox="1">
                <a:spLocks noRot="1" noChangeAspect="1" noMove="1" noResize="1" noEditPoints="1" noAdjustHandles="1" noChangeArrowheads="1" noChangeShapeType="1" noTextEdit="1"/>
              </p:cNvSpPr>
              <p:nvPr/>
            </p:nvSpPr>
            <p:spPr>
              <a:xfrm>
                <a:off x="4515029" y="3115393"/>
                <a:ext cx="4592681" cy="1078116"/>
              </a:xfrm>
              <a:prstGeom prst="rect">
                <a:avLst/>
              </a:prstGeom>
              <a:blipFill>
                <a:blip r:embed="rId19"/>
                <a:stretch>
                  <a:fillRect l="-1058" t="-2222" r="-794"/>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AF2F9E5-9A85-2009-ABCA-E2D8E8C1C129}"/>
                  </a:ext>
                </a:extLst>
              </p:cNvPr>
              <p:cNvSpPr txBox="1"/>
              <p:nvPr/>
            </p:nvSpPr>
            <p:spPr>
              <a:xfrm>
                <a:off x="547160" y="4374773"/>
                <a:ext cx="5057481" cy="489686"/>
              </a:xfrm>
              <a:prstGeom prst="rect">
                <a:avLst/>
              </a:prstGeom>
              <a:noFill/>
              <a:ln w="19050">
                <a:solidFill>
                  <a:srgbClr val="0000FF"/>
                </a:solidFill>
              </a:ln>
            </p:spPr>
            <p:txBody>
              <a:bodyPr wrap="square">
                <a:spAutoFit/>
              </a:bodyPr>
              <a:lstStyle/>
              <a:p>
                <a:pPr lvl="0" algn="just"/>
                <a:r>
                  <a:rPr lang="en-US" sz="1800" dirty="0">
                    <a:solidFill>
                      <a:srgbClr val="080808"/>
                    </a:solidFill>
                  </a:rPr>
                  <a:t>If </a:t>
                </a:r>
                <a14:m>
                  <m:oMath xmlns:m="http://schemas.openxmlformats.org/officeDocument/2006/math">
                    <m:r>
                      <a:rPr lang="en-US" sz="1800" b="1" i="1" smtClean="0">
                        <a:solidFill>
                          <a:srgbClr val="FF0000"/>
                        </a:solidFill>
                        <a:latin typeface="Cambria Math" panose="02040503050406030204" pitchFamily="18" charset="0"/>
                        <a:ea typeface="Cambria Math" panose="02040503050406030204" pitchFamily="18" charset="0"/>
                      </a:rPr>
                      <m:t>𝜷</m:t>
                    </m:r>
                    <m:r>
                      <a:rPr lang="en-US" sz="1800" b="1" i="1" smtClean="0">
                        <a:solidFill>
                          <a:srgbClr val="FF0000"/>
                        </a:solidFill>
                        <a:latin typeface="Cambria Math" panose="02040503050406030204" pitchFamily="18" charset="0"/>
                        <a:ea typeface="Cambria Math" panose="02040503050406030204" pitchFamily="18" charset="0"/>
                      </a:rPr>
                      <m:t> </m:t>
                    </m:r>
                  </m:oMath>
                </a14:m>
                <a:r>
                  <a:rPr lang="en-US" sz="1800" b="1" dirty="0">
                    <a:solidFill>
                      <a:srgbClr val="FF0000"/>
                    </a:solidFill>
                  </a:rPr>
                  <a:t>= 100</a:t>
                </a:r>
                <a:r>
                  <a:rPr lang="en-US" sz="1800" dirty="0">
                    <a:solidFill>
                      <a:srgbClr val="080808"/>
                    </a:solidFill>
                  </a:rPr>
                  <a:t>, </a:t>
                </a:r>
                <a14:m>
                  <m:oMath xmlns:m="http://schemas.openxmlformats.org/officeDocument/2006/math">
                    <m:sSub>
                      <m:sSubPr>
                        <m:ctrlPr>
                          <a:rPr lang="en-US" sz="1800" b="1" i="1">
                            <a:solidFill>
                              <a:srgbClr val="0000FF"/>
                            </a:solidFill>
                            <a:latin typeface="Cambria Math" panose="02040503050406030204" pitchFamily="18" charset="0"/>
                          </a:rPr>
                        </m:ctrlPr>
                      </m:sSubPr>
                      <m:e>
                        <m:r>
                          <a:rPr lang="en-US" sz="1800" b="1" i="1">
                            <a:solidFill>
                              <a:srgbClr val="0000FF"/>
                            </a:solidFill>
                            <a:latin typeface="Cambria Math" panose="02040503050406030204" pitchFamily="18" charset="0"/>
                          </a:rPr>
                          <m:t>𝑰</m:t>
                        </m:r>
                      </m:e>
                      <m:sub>
                        <m:r>
                          <a:rPr lang="en-US" sz="1800" b="1" i="1" smtClean="0">
                            <a:solidFill>
                              <a:srgbClr val="0000FF"/>
                            </a:solidFill>
                            <a:latin typeface="Cambria Math" panose="02040503050406030204" pitchFamily="18" charset="0"/>
                          </a:rPr>
                          <m:t>𝑬</m:t>
                        </m:r>
                      </m:sub>
                    </m:sSub>
                    <m:r>
                      <a:rPr lang="en-US" sz="1800" b="1" i="1" smtClean="0">
                        <a:solidFill>
                          <a:srgbClr val="0000FF"/>
                        </a:solidFill>
                        <a:latin typeface="Cambria Math" panose="02040503050406030204" pitchFamily="18" charset="0"/>
                      </a:rPr>
                      <m:t>=</m:t>
                    </m:r>
                    <m:r>
                      <a:rPr lang="en-US" sz="1800" b="1" i="1" smtClean="0">
                        <a:solidFill>
                          <a:srgbClr val="FF0000"/>
                        </a:solidFill>
                        <a:latin typeface="Cambria Math" panose="02040503050406030204" pitchFamily="18" charset="0"/>
                      </a:rPr>
                      <m:t>𝟎</m:t>
                    </m:r>
                    <m:r>
                      <a:rPr lang="en-US" sz="1800" b="1" i="1" smtClean="0">
                        <a:solidFill>
                          <a:srgbClr val="FF0000"/>
                        </a:solidFill>
                        <a:latin typeface="Cambria Math" panose="02040503050406030204" pitchFamily="18" charset="0"/>
                      </a:rPr>
                      <m:t>.</m:t>
                    </m:r>
                    <m:r>
                      <a:rPr lang="en-US" sz="1800" b="1" i="1" smtClean="0">
                        <a:solidFill>
                          <a:srgbClr val="FF0000"/>
                        </a:solidFill>
                        <a:latin typeface="Cambria Math" panose="02040503050406030204" pitchFamily="18" charset="0"/>
                      </a:rPr>
                      <m:t>𝟕𝟓</m:t>
                    </m:r>
                    <m:r>
                      <a:rPr lang="en-US" sz="1800" b="1" i="1" smtClean="0">
                        <a:solidFill>
                          <a:srgbClr val="FF0000"/>
                        </a:solidFill>
                        <a:latin typeface="Cambria Math" panose="02040503050406030204" pitchFamily="18" charset="0"/>
                      </a:rPr>
                      <m:t>𝒎𝑨</m:t>
                    </m:r>
                  </m:oMath>
                </a14:m>
                <a:r>
                  <a:rPr lang="en-US" sz="1800" dirty="0">
                    <a:solidFill>
                      <a:srgbClr val="080808"/>
                    </a:solidFill>
                  </a:rPr>
                  <a:t>, the </a:t>
                </a:r>
                <a14:m>
                  <m:oMath xmlns:m="http://schemas.openxmlformats.org/officeDocument/2006/math">
                    <m:sSub>
                      <m:sSubPr>
                        <m:ctrlPr>
                          <a:rPr lang="en-US" sz="1800" b="1" i="1">
                            <a:solidFill>
                              <a:srgbClr val="0000FF"/>
                            </a:solidFill>
                            <a:latin typeface="Cambria Math" panose="02040503050406030204" pitchFamily="18" charset="0"/>
                          </a:rPr>
                        </m:ctrlPr>
                      </m:sSubPr>
                      <m:e>
                        <m:r>
                          <a:rPr lang="en-US" sz="1800" b="1" i="1">
                            <a:solidFill>
                              <a:srgbClr val="0000FF"/>
                            </a:solidFill>
                            <a:latin typeface="Cambria Math" panose="02040503050406030204" pitchFamily="18" charset="0"/>
                          </a:rPr>
                          <m:t>𝑰</m:t>
                        </m:r>
                      </m:e>
                      <m:sub>
                        <m:r>
                          <a:rPr lang="en-US" sz="1800" i="1">
                            <a:solidFill>
                              <a:srgbClr val="0000FF"/>
                            </a:solidFill>
                            <a:latin typeface="Cambria Math" panose="02040503050406030204" pitchFamily="18" charset="0"/>
                          </a:rPr>
                          <m:t>𝐵</m:t>
                        </m:r>
                      </m:sub>
                    </m:sSub>
                    <m:r>
                      <a:rPr lang="en-US" sz="1800" b="0" i="0" smtClean="0">
                        <a:solidFill>
                          <a:srgbClr val="0000FF"/>
                        </a:solidFill>
                        <a:latin typeface="Cambria Math" panose="02040503050406030204" pitchFamily="18" charset="0"/>
                      </a:rPr>
                      <m:t>=</m:t>
                    </m:r>
                    <m:f>
                      <m:fPr>
                        <m:ctrlPr>
                          <a:rPr lang="en-US" sz="1800" b="0" i="1" smtClean="0">
                            <a:solidFill>
                              <a:srgbClr val="0000FF"/>
                            </a:solidFill>
                            <a:latin typeface="Cambria Math" panose="02040503050406030204" pitchFamily="18" charset="0"/>
                          </a:rPr>
                        </m:ctrlPr>
                      </m:fPr>
                      <m:num>
                        <m:r>
                          <a:rPr lang="en-US" sz="1800" b="0" i="0" smtClean="0">
                            <a:solidFill>
                              <a:srgbClr val="0000FF"/>
                            </a:solidFill>
                            <a:latin typeface="Cambria Math" panose="02040503050406030204" pitchFamily="18" charset="0"/>
                          </a:rPr>
                          <m:t>0.75</m:t>
                        </m:r>
                      </m:num>
                      <m:den>
                        <m:r>
                          <a:rPr lang="en-US" sz="1800" b="0" i="0" smtClean="0">
                            <a:solidFill>
                              <a:srgbClr val="0000FF"/>
                            </a:solidFill>
                            <a:latin typeface="Cambria Math" panose="02040503050406030204" pitchFamily="18" charset="0"/>
                          </a:rPr>
                          <m:t>100</m:t>
                        </m:r>
                      </m:den>
                    </m:f>
                    <m:r>
                      <a:rPr lang="en-US" sz="1800" b="0" i="0" smtClean="0">
                        <a:solidFill>
                          <a:srgbClr val="0000FF"/>
                        </a:solidFill>
                        <a:latin typeface="Cambria Math" panose="02040503050406030204" pitchFamily="18" charset="0"/>
                      </a:rPr>
                      <m:t>=</m:t>
                    </m:r>
                    <m:r>
                      <a:rPr lang="en-US" sz="1800" b="1" i="0" smtClean="0">
                        <a:solidFill>
                          <a:srgbClr val="FF0000"/>
                        </a:solidFill>
                        <a:latin typeface="Cambria Math" panose="02040503050406030204" pitchFamily="18" charset="0"/>
                      </a:rPr>
                      <m:t>𝟕</m:t>
                    </m:r>
                    <m:r>
                      <a:rPr lang="en-US" sz="1800" b="1" i="0" smtClean="0">
                        <a:solidFill>
                          <a:srgbClr val="FF0000"/>
                        </a:solidFill>
                        <a:latin typeface="Cambria Math" panose="02040503050406030204" pitchFamily="18" charset="0"/>
                      </a:rPr>
                      <m:t>.</m:t>
                    </m:r>
                    <m:r>
                      <a:rPr lang="en-US" sz="1800" b="1" i="0" smtClean="0">
                        <a:solidFill>
                          <a:srgbClr val="FF0000"/>
                        </a:solidFill>
                        <a:latin typeface="Cambria Math" panose="02040503050406030204" pitchFamily="18" charset="0"/>
                      </a:rPr>
                      <m:t>𝟓</m:t>
                    </m:r>
                    <m:r>
                      <a:rPr lang="el-GR" sz="1800" b="1" i="1" smtClean="0">
                        <a:solidFill>
                          <a:srgbClr val="FF0000"/>
                        </a:solidFill>
                        <a:latin typeface="Cambria Math" panose="02040503050406030204" pitchFamily="18" charset="0"/>
                        <a:ea typeface="Cambria Math" panose="02040503050406030204" pitchFamily="18" charset="0"/>
                      </a:rPr>
                      <m:t>𝝁</m:t>
                    </m:r>
                    <m:r>
                      <a:rPr lang="en-US" sz="1800" b="1" i="0" smtClean="0">
                        <a:solidFill>
                          <a:srgbClr val="FF0000"/>
                        </a:solidFill>
                        <a:latin typeface="Cambria Math" panose="02040503050406030204" pitchFamily="18" charset="0"/>
                        <a:ea typeface="Cambria Math" panose="02040503050406030204" pitchFamily="18" charset="0"/>
                      </a:rPr>
                      <m:t>𝐀</m:t>
                    </m:r>
                  </m:oMath>
                </a14:m>
                <a:r>
                  <a:rPr lang="en-US" sz="1800" b="1" dirty="0"/>
                  <a:t> </a:t>
                </a:r>
              </a:p>
            </p:txBody>
          </p:sp>
        </mc:Choice>
        <mc:Fallback xmlns="">
          <p:sp>
            <p:nvSpPr>
              <p:cNvPr id="26" name="TextBox 25">
                <a:extLst>
                  <a:ext uri="{FF2B5EF4-FFF2-40B4-BE49-F238E27FC236}">
                    <a16:creationId xmlns:a16="http://schemas.microsoft.com/office/drawing/2014/main" id="{9AF2F9E5-9A85-2009-ABCA-E2D8E8C1C129}"/>
                  </a:ext>
                </a:extLst>
              </p:cNvPr>
              <p:cNvSpPr txBox="1">
                <a:spLocks noRot="1" noChangeAspect="1" noMove="1" noResize="1" noEditPoints="1" noAdjustHandles="1" noChangeArrowheads="1" noChangeShapeType="1" noTextEdit="1"/>
              </p:cNvSpPr>
              <p:nvPr/>
            </p:nvSpPr>
            <p:spPr>
              <a:xfrm>
                <a:off x="547160" y="4374773"/>
                <a:ext cx="5057481" cy="489686"/>
              </a:xfrm>
              <a:prstGeom prst="rect">
                <a:avLst/>
              </a:prstGeom>
              <a:blipFill>
                <a:blip r:embed="rId20"/>
                <a:stretch>
                  <a:fillRect l="-962" b="-3614"/>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176B7DE-D589-8798-CC28-350A5D317D48}"/>
                  </a:ext>
                </a:extLst>
              </p:cNvPr>
              <p:cNvSpPr txBox="1"/>
              <p:nvPr/>
            </p:nvSpPr>
            <p:spPr>
              <a:xfrm>
                <a:off x="769882" y="2294894"/>
                <a:ext cx="714553" cy="411779"/>
              </a:xfrm>
              <a:prstGeom prst="rect">
                <a:avLst/>
              </a:prstGeom>
              <a:noFill/>
              <a:ln w="19050">
                <a:solidFill>
                  <a:srgbClr val="0000FF"/>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050" i="1" smtClean="0">
                              <a:latin typeface="Cambria Math" panose="02040503050406030204" pitchFamily="18" charset="0"/>
                            </a:rPr>
                          </m:ctrlPr>
                        </m:sSubPr>
                        <m:e>
                          <m:r>
                            <a:rPr lang="en-US" sz="1050" b="0" i="1" smtClean="0">
                              <a:latin typeface="Cambria Math" panose="02040503050406030204" pitchFamily="18" charset="0"/>
                            </a:rPr>
                            <m:t>𝐼</m:t>
                          </m:r>
                        </m:e>
                        <m:sub>
                          <m:r>
                            <a:rPr lang="en-US" sz="1050" b="0" i="1" smtClean="0">
                              <a:latin typeface="Cambria Math" panose="02040503050406030204" pitchFamily="18" charset="0"/>
                            </a:rPr>
                            <m:t>𝐵</m:t>
                          </m:r>
                        </m:sub>
                      </m:sSub>
                      <m:r>
                        <a:rPr lang="en-US" sz="1050" b="1" i="1" smtClean="0">
                          <a:latin typeface="Cambria Math" panose="02040503050406030204" pitchFamily="18" charset="0"/>
                        </a:rPr>
                        <m:t>=</m:t>
                      </m:r>
                      <m:r>
                        <a:rPr lang="en-US" sz="1050" b="1" i="1" smtClean="0">
                          <a:solidFill>
                            <a:srgbClr val="FF0000"/>
                          </a:solidFill>
                          <a:latin typeface="Cambria Math" panose="02040503050406030204" pitchFamily="18" charset="0"/>
                        </a:rPr>
                        <m:t>𝟕</m:t>
                      </m:r>
                      <m:r>
                        <a:rPr lang="en-US" sz="1050" b="1" i="1" smtClean="0">
                          <a:solidFill>
                            <a:srgbClr val="FF0000"/>
                          </a:solidFill>
                          <a:latin typeface="Cambria Math" panose="02040503050406030204" pitchFamily="18" charset="0"/>
                        </a:rPr>
                        <m:t>.</m:t>
                      </m:r>
                      <m:r>
                        <a:rPr lang="en-US" sz="1050" b="1" i="1" smtClean="0">
                          <a:solidFill>
                            <a:srgbClr val="FF0000"/>
                          </a:solidFill>
                          <a:latin typeface="Cambria Math" panose="02040503050406030204" pitchFamily="18" charset="0"/>
                        </a:rPr>
                        <m:t>𝟓</m:t>
                      </m:r>
                      <m:r>
                        <a:rPr lang="en-US" sz="1050" b="1" i="1" smtClean="0">
                          <a:solidFill>
                            <a:srgbClr val="FF0000"/>
                          </a:solidFill>
                          <a:latin typeface="Cambria Math" panose="02040503050406030204" pitchFamily="18" charset="0"/>
                          <a:ea typeface="Cambria Math" panose="02040503050406030204" pitchFamily="18" charset="0"/>
                        </a:rPr>
                        <m:t>𝝁</m:t>
                      </m:r>
                      <m:r>
                        <a:rPr lang="en-US" sz="1050" b="1" i="1" smtClean="0">
                          <a:solidFill>
                            <a:srgbClr val="FF0000"/>
                          </a:solidFill>
                          <a:latin typeface="Cambria Math" panose="02040503050406030204" pitchFamily="18" charset="0"/>
                        </a:rPr>
                        <m:t>𝑨</m:t>
                      </m:r>
                    </m:oMath>
                  </m:oMathPara>
                </a14:m>
                <a:endParaRPr lang="en-US" sz="1050" dirty="0"/>
              </a:p>
            </p:txBody>
          </p:sp>
        </mc:Choice>
        <mc:Fallback xmlns="">
          <p:sp>
            <p:nvSpPr>
              <p:cNvPr id="32" name="TextBox 31">
                <a:extLst>
                  <a:ext uri="{FF2B5EF4-FFF2-40B4-BE49-F238E27FC236}">
                    <a16:creationId xmlns:a16="http://schemas.microsoft.com/office/drawing/2014/main" id="{7176B7DE-D589-8798-CC28-350A5D317D48}"/>
                  </a:ext>
                </a:extLst>
              </p:cNvPr>
              <p:cNvSpPr txBox="1">
                <a:spLocks noRot="1" noChangeAspect="1" noMove="1" noResize="1" noEditPoints="1" noAdjustHandles="1" noChangeArrowheads="1" noChangeShapeType="1" noTextEdit="1"/>
              </p:cNvSpPr>
              <p:nvPr/>
            </p:nvSpPr>
            <p:spPr>
              <a:xfrm>
                <a:off x="769882" y="2294894"/>
                <a:ext cx="714553" cy="411779"/>
              </a:xfrm>
              <a:prstGeom prst="rect">
                <a:avLst/>
              </a:prstGeom>
              <a:blipFill>
                <a:blip r:embed="rId21"/>
                <a:stretch>
                  <a:fillRect/>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D4F229C-C280-20D9-F53D-1DB9E7DEB445}"/>
                  </a:ext>
                </a:extLst>
              </p:cNvPr>
              <p:cNvSpPr txBox="1"/>
              <p:nvPr/>
            </p:nvSpPr>
            <p:spPr>
              <a:xfrm>
                <a:off x="1044655" y="3358088"/>
                <a:ext cx="1276492" cy="307777"/>
              </a:xfrm>
              <a:prstGeom prst="rect">
                <a:avLst/>
              </a:prstGeom>
              <a:noFill/>
              <a:ln w="19050">
                <a:solidFill>
                  <a:srgbClr val="0000FF"/>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i="1">
                              <a:latin typeface="Cambria Math" panose="02040503050406030204" pitchFamily="18" charset="0"/>
                            </a:rPr>
                            <m:t>𝐸</m:t>
                          </m:r>
                        </m:sub>
                      </m:sSub>
                      <m:r>
                        <a:rPr lang="en-US" i="1">
                          <a:latin typeface="Cambria Math" panose="02040503050406030204" pitchFamily="18" charset="0"/>
                        </a:rPr>
                        <m:t>=</m:t>
                      </m:r>
                      <m:r>
                        <a:rPr lang="en-US" sz="1400" b="1" i="1" smtClean="0">
                          <a:solidFill>
                            <a:srgbClr val="FF0000"/>
                          </a:solidFill>
                          <a:latin typeface="Cambria Math" panose="02040503050406030204" pitchFamily="18" charset="0"/>
                        </a:rPr>
                        <m:t>𝟎</m:t>
                      </m:r>
                      <m:r>
                        <a:rPr lang="en-US" sz="1400" b="1" i="1" smtClean="0">
                          <a:solidFill>
                            <a:srgbClr val="FF0000"/>
                          </a:solidFill>
                          <a:latin typeface="Cambria Math" panose="02040503050406030204" pitchFamily="18" charset="0"/>
                        </a:rPr>
                        <m:t>.</m:t>
                      </m:r>
                      <m:r>
                        <a:rPr lang="en-US" sz="1400" b="1" i="1" smtClean="0">
                          <a:solidFill>
                            <a:srgbClr val="FF0000"/>
                          </a:solidFill>
                          <a:latin typeface="Cambria Math" panose="02040503050406030204" pitchFamily="18" charset="0"/>
                        </a:rPr>
                        <m:t>𝟕𝟓</m:t>
                      </m:r>
                      <m:r>
                        <a:rPr lang="en-US" sz="1400" b="1" i="1" smtClean="0">
                          <a:solidFill>
                            <a:srgbClr val="FF0000"/>
                          </a:solidFill>
                          <a:latin typeface="Cambria Math" panose="02040503050406030204" pitchFamily="18" charset="0"/>
                        </a:rPr>
                        <m:t>𝒎𝑨</m:t>
                      </m:r>
                    </m:oMath>
                  </m:oMathPara>
                </a14:m>
                <a:endParaRPr lang="en-US" dirty="0"/>
              </a:p>
            </p:txBody>
          </p:sp>
        </mc:Choice>
        <mc:Fallback xmlns="">
          <p:sp>
            <p:nvSpPr>
              <p:cNvPr id="33" name="TextBox 32">
                <a:extLst>
                  <a:ext uri="{FF2B5EF4-FFF2-40B4-BE49-F238E27FC236}">
                    <a16:creationId xmlns:a16="http://schemas.microsoft.com/office/drawing/2014/main" id="{1D4F229C-C280-20D9-F53D-1DB9E7DEB445}"/>
                  </a:ext>
                </a:extLst>
              </p:cNvPr>
              <p:cNvSpPr txBox="1">
                <a:spLocks noRot="1" noChangeAspect="1" noMove="1" noResize="1" noEditPoints="1" noAdjustHandles="1" noChangeArrowheads="1" noChangeShapeType="1" noTextEdit="1"/>
              </p:cNvSpPr>
              <p:nvPr/>
            </p:nvSpPr>
            <p:spPr>
              <a:xfrm>
                <a:off x="1044655" y="3358088"/>
                <a:ext cx="1276492" cy="307777"/>
              </a:xfrm>
              <a:prstGeom prst="rect">
                <a:avLst/>
              </a:prstGeom>
              <a:blipFill>
                <a:blip r:embed="rId22"/>
                <a:stretch>
                  <a:fillRect/>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2">
                <a:extLst>
                  <a:ext uri="{FF2B5EF4-FFF2-40B4-BE49-F238E27FC236}">
                    <a16:creationId xmlns:a16="http://schemas.microsoft.com/office/drawing/2014/main" id="{F0C67118-22D7-2742-72F2-7A2F74EFB2DA}"/>
                  </a:ext>
                </a:extLst>
              </p:cNvPr>
              <p:cNvSpPr txBox="1"/>
              <p:nvPr/>
            </p:nvSpPr>
            <p:spPr>
              <a:xfrm rot="16200000">
                <a:off x="-269084" y="1270515"/>
                <a:ext cx="1324708"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oMath>
                  </m:oMathPara>
                </a14:m>
                <a:endParaRPr lang="en-US" sz="2000" dirty="0"/>
              </a:p>
            </p:txBody>
          </p:sp>
        </mc:Choice>
        <mc:Fallback xmlns="">
          <p:sp>
            <p:nvSpPr>
              <p:cNvPr id="28" name="TextBox 22">
                <a:extLst>
                  <a:ext uri="{FF2B5EF4-FFF2-40B4-BE49-F238E27FC236}">
                    <a16:creationId xmlns:a16="http://schemas.microsoft.com/office/drawing/2014/main" id="{F0C67118-22D7-2742-72F2-7A2F74EFB2DA}"/>
                  </a:ext>
                </a:extLst>
              </p:cNvPr>
              <p:cNvSpPr txBox="1">
                <a:spLocks noRot="1" noChangeAspect="1" noMove="1" noResize="1" noEditPoints="1" noAdjustHandles="1" noChangeArrowheads="1" noChangeShapeType="1" noTextEdit="1"/>
              </p:cNvSpPr>
              <p:nvPr/>
            </p:nvSpPr>
            <p:spPr>
              <a:xfrm rot="16200000">
                <a:off x="-269084" y="1270515"/>
                <a:ext cx="1324708" cy="307777"/>
              </a:xfrm>
              <a:prstGeom prst="rect">
                <a:avLst/>
              </a:prstGeom>
              <a:blipFill>
                <a:blip r:embed="rId23"/>
                <a:stretch>
                  <a:fillRect r="-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22">
                <a:extLst>
                  <a:ext uri="{FF2B5EF4-FFF2-40B4-BE49-F238E27FC236}">
                    <a16:creationId xmlns:a16="http://schemas.microsoft.com/office/drawing/2014/main" id="{B2510EDF-6690-C7BB-38F7-0FCB0FE89381}"/>
                  </a:ext>
                </a:extLst>
              </p:cNvPr>
              <p:cNvSpPr txBox="1"/>
              <p:nvPr/>
            </p:nvSpPr>
            <p:spPr>
              <a:xfrm rot="16200000">
                <a:off x="-296161" y="2940959"/>
                <a:ext cx="13647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oMath>
                  </m:oMathPara>
                </a14:m>
                <a:endParaRPr lang="en-US" sz="2000" dirty="0"/>
              </a:p>
            </p:txBody>
          </p:sp>
        </mc:Choice>
        <mc:Fallback xmlns="">
          <p:sp>
            <p:nvSpPr>
              <p:cNvPr id="35" name="TextBox 22">
                <a:extLst>
                  <a:ext uri="{FF2B5EF4-FFF2-40B4-BE49-F238E27FC236}">
                    <a16:creationId xmlns:a16="http://schemas.microsoft.com/office/drawing/2014/main" id="{B2510EDF-6690-C7BB-38F7-0FCB0FE89381}"/>
                  </a:ext>
                </a:extLst>
              </p:cNvPr>
              <p:cNvSpPr txBox="1">
                <a:spLocks noRot="1" noChangeAspect="1" noMove="1" noResize="1" noEditPoints="1" noAdjustHandles="1" noChangeArrowheads="1" noChangeShapeType="1" noTextEdit="1"/>
              </p:cNvSpPr>
              <p:nvPr/>
            </p:nvSpPr>
            <p:spPr>
              <a:xfrm rot="16200000">
                <a:off x="-296161" y="2940959"/>
                <a:ext cx="1364763" cy="307777"/>
              </a:xfrm>
              <a:prstGeom prst="rect">
                <a:avLst/>
              </a:prstGeom>
              <a:blipFill>
                <a:blip r:embed="rId24"/>
                <a:stretch>
                  <a:fillRect r="-19608"/>
                </a:stretch>
              </a:blipFill>
            </p:spPr>
            <p:txBody>
              <a:bodyPr/>
              <a:lstStyle/>
              <a:p>
                <a:r>
                  <a:rPr lang="en-US">
                    <a:noFill/>
                  </a:rPr>
                  <a:t> </a:t>
                </a:r>
              </a:p>
            </p:txBody>
          </p:sp>
        </mc:Fallback>
      </mc:AlternateContent>
    </p:spTree>
    <p:extLst>
      <p:ext uri="{BB962C8B-B14F-4D97-AF65-F5344CB8AC3E}">
        <p14:creationId xmlns:p14="http://schemas.microsoft.com/office/powerpoint/2010/main" val="1230877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14</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5CC1DAF-6AFF-54D7-FC04-F183BB27A358}"/>
                  </a:ext>
                </a:extLst>
              </p:cNvPr>
              <p:cNvSpPr txBox="1"/>
              <p:nvPr/>
            </p:nvSpPr>
            <p:spPr>
              <a:xfrm>
                <a:off x="4515030" y="634542"/>
                <a:ext cx="4599934" cy="1346138"/>
              </a:xfrm>
              <a:prstGeom prst="rect">
                <a:avLst/>
              </a:prstGeom>
              <a:noFill/>
              <a:ln>
                <a:solidFill>
                  <a:schemeClr val="accent1"/>
                </a:solidFill>
              </a:ln>
            </p:spPr>
            <p:txBody>
              <a:bodyPr wrap="square">
                <a:spAutoFit/>
              </a:bodyPr>
              <a:lstStyle/>
              <a:p>
                <a:pPr lvl="0" algn="just"/>
                <a:r>
                  <a:rPr lang="en-US" sz="1600" dirty="0">
                    <a:solidFill>
                      <a:srgbClr val="080808"/>
                    </a:solidFill>
                  </a:rPr>
                  <a:t>The base current (</a:t>
                </a:r>
                <a14:m>
                  <m:oMath xmlns:m="http://schemas.openxmlformats.org/officeDocument/2006/math">
                    <m:sSub>
                      <m:sSubPr>
                        <m:ctrlPr>
                          <a:rPr lang="en-US" sz="1600" b="1" i="1">
                            <a:solidFill>
                              <a:srgbClr val="0000FF"/>
                            </a:solidFill>
                            <a:latin typeface="Cambria Math" panose="02040503050406030204" pitchFamily="18" charset="0"/>
                          </a:rPr>
                        </m:ctrlPr>
                      </m:sSubPr>
                      <m:e>
                        <m:r>
                          <a:rPr lang="en-US" sz="1600" b="1" i="1" smtClean="0">
                            <a:solidFill>
                              <a:srgbClr val="0000FF"/>
                            </a:solidFill>
                            <a:latin typeface="Cambria Math" panose="02040503050406030204" pitchFamily="18" charset="0"/>
                          </a:rPr>
                          <m:t>𝑰</m:t>
                        </m:r>
                      </m:e>
                      <m:sub>
                        <m:r>
                          <a:rPr lang="en-US" sz="1600" b="0" i="1" smtClean="0">
                            <a:solidFill>
                              <a:srgbClr val="0000FF"/>
                            </a:solidFill>
                            <a:latin typeface="Cambria Math" panose="02040503050406030204" pitchFamily="18" charset="0"/>
                          </a:rPr>
                          <m:t>𝐵</m:t>
                        </m:r>
                      </m:sub>
                    </m:sSub>
                  </m:oMath>
                </a14:m>
                <a:r>
                  <a:rPr lang="en-US" sz="1600" dirty="0">
                    <a:solidFill>
                      <a:srgbClr val="080808"/>
                    </a:solidFill>
                  </a:rPr>
                  <a:t>) is drawing through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1</m:t>
                        </m:r>
                      </m:sub>
                    </m:sSub>
                  </m:oMath>
                </a14:m>
                <a:r>
                  <a:rPr lang="en-US" sz="1600" dirty="0">
                    <a:solidFill>
                      <a:srgbClr val="080808"/>
                    </a:solidFill>
                  </a:rPr>
                  <a:t> from the source. In order to provide undisturbed base current (</a:t>
                </a:r>
                <a14:m>
                  <m:oMath xmlns:m="http://schemas.openxmlformats.org/officeDocument/2006/math">
                    <m:sSub>
                      <m:sSubPr>
                        <m:ctrlPr>
                          <a:rPr lang="en-US" sz="1600" b="1" i="1">
                            <a:solidFill>
                              <a:srgbClr val="0000FF"/>
                            </a:solidFill>
                            <a:latin typeface="Cambria Math" panose="02040503050406030204" pitchFamily="18" charset="0"/>
                          </a:rPr>
                        </m:ctrlPr>
                      </m:sSubPr>
                      <m:e>
                        <m:r>
                          <a:rPr lang="en-US" sz="1600" b="1" i="1">
                            <a:solidFill>
                              <a:srgbClr val="0000FF"/>
                            </a:solidFill>
                            <a:latin typeface="Cambria Math" panose="02040503050406030204" pitchFamily="18" charset="0"/>
                          </a:rPr>
                          <m:t>𝑰</m:t>
                        </m:r>
                      </m:e>
                      <m:sub>
                        <m:r>
                          <a:rPr lang="en-US" sz="1600" i="1">
                            <a:solidFill>
                              <a:srgbClr val="0000FF"/>
                            </a:solidFill>
                            <a:latin typeface="Cambria Math" panose="02040503050406030204" pitchFamily="18" charset="0"/>
                          </a:rPr>
                          <m:t>𝐵</m:t>
                        </m:r>
                      </m:sub>
                    </m:sSub>
                  </m:oMath>
                </a14:m>
                <a:r>
                  <a:rPr lang="en-US" sz="1600" dirty="0">
                    <a:solidFill>
                      <a:srgbClr val="080808"/>
                    </a:solidFill>
                  </a:rPr>
                  <a:t>), let’s fix the current through </a:t>
                </a:r>
                <a14:m>
                  <m:oMath xmlns:m="http://schemas.openxmlformats.org/officeDocument/2006/math">
                    <m:sSub>
                      <m:sSubPr>
                        <m:ctrlPr>
                          <a:rPr lang="en-US" sz="1600" b="1" i="1">
                            <a:solidFill>
                              <a:srgbClr val="0000FF"/>
                            </a:solidFill>
                            <a:latin typeface="Cambria Math" panose="02040503050406030204" pitchFamily="18" charset="0"/>
                          </a:rPr>
                        </m:ctrlPr>
                      </m:sSubPr>
                      <m:e>
                        <m:r>
                          <a:rPr lang="en-US" sz="1600" b="1" i="1" smtClean="0">
                            <a:solidFill>
                              <a:srgbClr val="0000FF"/>
                            </a:solidFill>
                            <a:latin typeface="Cambria Math" panose="02040503050406030204" pitchFamily="18" charset="0"/>
                          </a:rPr>
                          <m:t>𝑹</m:t>
                        </m:r>
                      </m:e>
                      <m:sub>
                        <m:r>
                          <a:rPr lang="en-US" sz="1600" b="1" i="1" smtClean="0">
                            <a:solidFill>
                              <a:srgbClr val="0000FF"/>
                            </a:solidFill>
                            <a:latin typeface="Cambria Math" panose="02040503050406030204" pitchFamily="18" charset="0"/>
                          </a:rPr>
                          <m:t>𝟏</m:t>
                        </m:r>
                      </m:sub>
                    </m:sSub>
                  </m:oMath>
                </a14:m>
                <a:r>
                  <a:rPr lang="en-US" sz="1600" dirty="0">
                    <a:solidFill>
                      <a:srgbClr val="080808"/>
                    </a:solidFill>
                  </a:rPr>
                  <a:t> will be 10 times higher than base current. Hence,</a:t>
                </a:r>
              </a:p>
              <a:p>
                <a:pPr lvl="0" algn="just"/>
                <a14:m>
                  <m:oMathPara xmlns:m="http://schemas.openxmlformats.org/officeDocument/2006/math">
                    <m:oMathParaPr>
                      <m:jc m:val="centerGroup"/>
                    </m:oMathParaPr>
                    <m:oMath xmlns:m="http://schemas.openxmlformats.org/officeDocument/2006/math">
                      <m:sSub>
                        <m:sSubPr>
                          <m:ctrlPr>
                            <a:rPr lang="en-US" sz="1600" b="1" i="1" smtClean="0">
                              <a:solidFill>
                                <a:srgbClr val="FF0000"/>
                              </a:solidFill>
                              <a:latin typeface="Cambria Math" panose="02040503050406030204" pitchFamily="18" charset="0"/>
                            </a:rPr>
                          </m:ctrlPr>
                        </m:sSubPr>
                        <m:e>
                          <m:sSub>
                            <m:sSubPr>
                              <m:ctrlPr>
                                <a:rPr lang="en-US" sz="1600" b="1" i="1" smtClean="0">
                                  <a:solidFill>
                                    <a:srgbClr val="FF0000"/>
                                  </a:solidFill>
                                  <a:latin typeface="Cambria Math" panose="02040503050406030204" pitchFamily="18" charset="0"/>
                                </a:rPr>
                              </m:ctrlPr>
                            </m:sSubPr>
                            <m:e>
                              <m:r>
                                <a:rPr lang="en-US" sz="1600" b="1" i="1" smtClean="0">
                                  <a:solidFill>
                                    <a:srgbClr val="FF0000"/>
                                  </a:solidFill>
                                  <a:latin typeface="Cambria Math" panose="02040503050406030204" pitchFamily="18" charset="0"/>
                                </a:rPr>
                                <m:t>𝑰</m:t>
                              </m:r>
                            </m:e>
                            <m:sub>
                              <m:r>
                                <a:rPr lang="en-US" sz="1600" b="1" i="1" smtClean="0">
                                  <a:solidFill>
                                    <a:srgbClr val="FF0000"/>
                                  </a:solidFill>
                                  <a:latin typeface="Cambria Math" panose="02040503050406030204" pitchFamily="18" charset="0"/>
                                </a:rPr>
                                <m:t>𝑹</m:t>
                              </m:r>
                            </m:sub>
                          </m:sSub>
                        </m:e>
                        <m:sub>
                          <m:r>
                            <a:rPr lang="en-US" sz="1600" b="1" i="1" smtClean="0">
                              <a:solidFill>
                                <a:srgbClr val="FF0000"/>
                              </a:solidFill>
                              <a:latin typeface="Cambria Math" panose="02040503050406030204" pitchFamily="18" charset="0"/>
                            </a:rPr>
                            <m:t>𝟏</m:t>
                          </m:r>
                        </m:sub>
                      </m:sSub>
                      <m:r>
                        <a:rPr lang="en-US" sz="1600" b="1" i="1" smtClean="0">
                          <a:solidFill>
                            <a:srgbClr val="FF0000"/>
                          </a:solidFill>
                          <a:latin typeface="Cambria Math" panose="02040503050406030204" pitchFamily="18" charset="0"/>
                        </a:rPr>
                        <m:t>=</m:t>
                      </m:r>
                      <m:sSub>
                        <m:sSubPr>
                          <m:ctrlPr>
                            <a:rPr lang="en-US" sz="1800" b="1" i="1">
                              <a:solidFill>
                                <a:srgbClr val="0000FF"/>
                              </a:solidFill>
                              <a:latin typeface="Cambria Math" panose="02040503050406030204" pitchFamily="18" charset="0"/>
                            </a:rPr>
                          </m:ctrlPr>
                        </m:sSubPr>
                        <m:e>
                          <m:r>
                            <a:rPr lang="en-US" sz="1800" b="1" i="1">
                              <a:solidFill>
                                <a:srgbClr val="0000FF"/>
                              </a:solidFill>
                              <a:latin typeface="Cambria Math" panose="02040503050406030204" pitchFamily="18" charset="0"/>
                            </a:rPr>
                            <m:t>𝑰</m:t>
                          </m:r>
                        </m:e>
                        <m:sub>
                          <m:r>
                            <a:rPr lang="en-US" sz="1800" i="1">
                              <a:solidFill>
                                <a:srgbClr val="0000FF"/>
                              </a:solidFill>
                              <a:latin typeface="Cambria Math" panose="02040503050406030204" pitchFamily="18" charset="0"/>
                            </a:rPr>
                            <m:t>𝐵</m:t>
                          </m:r>
                        </m:sub>
                      </m:sSub>
                      <m:r>
                        <a:rPr lang="en-US" sz="1600" b="1">
                          <a:solidFill>
                            <a:srgbClr val="FF0000"/>
                          </a:solidFill>
                          <a:latin typeface="Cambria Math" panose="02040503050406030204" pitchFamily="18" charset="0"/>
                          <a:ea typeface="Cambria Math" panose="02040503050406030204" pitchFamily="18" charset="0"/>
                        </a:rPr>
                        <m:t>×</m:t>
                      </m:r>
                      <m:r>
                        <a:rPr lang="en-US" sz="1600" b="1" i="0" smtClean="0">
                          <a:solidFill>
                            <a:srgbClr val="FF0000"/>
                          </a:solidFill>
                          <a:latin typeface="Cambria Math" panose="02040503050406030204" pitchFamily="18" charset="0"/>
                          <a:ea typeface="Cambria Math" panose="02040503050406030204" pitchFamily="18" charset="0"/>
                        </a:rPr>
                        <m:t>𝟏𝟎</m:t>
                      </m:r>
                      <m:r>
                        <a:rPr lang="en-US" sz="1600" b="1" i="0" smtClean="0">
                          <a:solidFill>
                            <a:srgbClr val="FF0000"/>
                          </a:solidFill>
                          <a:latin typeface="Cambria Math" panose="02040503050406030204" pitchFamily="18" charset="0"/>
                          <a:ea typeface="Cambria Math" panose="02040503050406030204" pitchFamily="18" charset="0"/>
                        </a:rPr>
                        <m:t>=</m:t>
                      </m:r>
                      <m:r>
                        <a:rPr lang="en-US" sz="1600" b="1" i="0" smtClean="0">
                          <a:solidFill>
                            <a:srgbClr val="FF0000"/>
                          </a:solidFill>
                          <a:latin typeface="Cambria Math" panose="02040503050406030204" pitchFamily="18" charset="0"/>
                          <a:ea typeface="Cambria Math" panose="02040503050406030204" pitchFamily="18" charset="0"/>
                        </a:rPr>
                        <m:t>𝟕𝟓</m:t>
                      </m:r>
                      <m:r>
                        <a:rPr lang="el-GR" sz="1600" b="1" i="1">
                          <a:solidFill>
                            <a:srgbClr val="FF0000"/>
                          </a:solidFill>
                          <a:latin typeface="Cambria Math" panose="02040503050406030204" pitchFamily="18" charset="0"/>
                          <a:ea typeface="Cambria Math" panose="02040503050406030204" pitchFamily="18" charset="0"/>
                        </a:rPr>
                        <m:t>𝝁</m:t>
                      </m:r>
                      <m:r>
                        <a:rPr lang="en-US" sz="1600" b="1">
                          <a:solidFill>
                            <a:srgbClr val="FF0000"/>
                          </a:solidFill>
                          <a:latin typeface="Cambria Math" panose="02040503050406030204" pitchFamily="18" charset="0"/>
                          <a:ea typeface="Cambria Math" panose="02040503050406030204" pitchFamily="18" charset="0"/>
                        </a:rPr>
                        <m:t>𝐀</m:t>
                      </m:r>
                    </m:oMath>
                  </m:oMathPara>
                </a14:m>
                <a:endParaRPr lang="en-US" sz="1600" b="1" dirty="0">
                  <a:solidFill>
                    <a:srgbClr val="0000FF"/>
                  </a:solidFill>
                </a:endParaRPr>
              </a:p>
            </p:txBody>
          </p:sp>
        </mc:Choice>
        <mc:Fallback xmlns="">
          <p:sp>
            <p:nvSpPr>
              <p:cNvPr id="60" name="TextBox 59">
                <a:extLst>
                  <a:ext uri="{FF2B5EF4-FFF2-40B4-BE49-F238E27FC236}">
                    <a16:creationId xmlns:a16="http://schemas.microsoft.com/office/drawing/2014/main" id="{E5CC1DAF-6AFF-54D7-FC04-F183BB27A358}"/>
                  </a:ext>
                </a:extLst>
              </p:cNvPr>
              <p:cNvSpPr txBox="1">
                <a:spLocks noRot="1" noChangeAspect="1" noMove="1" noResize="1" noEditPoints="1" noAdjustHandles="1" noChangeArrowheads="1" noChangeShapeType="1" noTextEdit="1"/>
              </p:cNvSpPr>
              <p:nvPr/>
            </p:nvSpPr>
            <p:spPr>
              <a:xfrm>
                <a:off x="4515030" y="634542"/>
                <a:ext cx="4599934" cy="1346138"/>
              </a:xfrm>
              <a:prstGeom prst="rect">
                <a:avLst/>
              </a:prstGeom>
              <a:blipFill>
                <a:blip r:embed="rId4"/>
                <a:stretch>
                  <a:fillRect l="-661" t="-897" r="-529"/>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3964321" y="1788300"/>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3964321" y="1788300"/>
                <a:ext cx="364324" cy="252966"/>
              </a:xfrm>
              <a:prstGeom prst="rect">
                <a:avLst/>
              </a:prstGeom>
              <a:blipFill>
                <a:blip r:embed="rId5"/>
                <a:stretch>
                  <a:fillRect l="-25000" r="-60000" b="-3333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3954735" y="656618"/>
            <a:ext cx="0" cy="13971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E3AE09-8828-F5A8-AB1F-8F08D081D1D1}"/>
              </a:ext>
            </a:extLst>
          </p:cNvPr>
          <p:cNvSpPr/>
          <p:nvPr/>
        </p:nvSpPr>
        <p:spPr>
          <a:xfrm>
            <a:off x="1647113" y="1693708"/>
            <a:ext cx="1094766" cy="1057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1979140" y="1841021"/>
            <a:ext cx="0" cy="7627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1979140" y="1744870"/>
            <a:ext cx="446028" cy="344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1979140" y="2385888"/>
            <a:ext cx="489362" cy="3044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2257236" y="2642688"/>
            <a:ext cx="211265" cy="47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2360671" y="2521261"/>
            <a:ext cx="116990" cy="1681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722351" y="3531339"/>
            <a:ext cx="0" cy="1843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1498150" y="2251481"/>
            <a:ext cx="4684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2275654" y="3778431"/>
            <a:ext cx="4082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84F64A-90F6-58CB-CB71-2B49B4569525}"/>
              </a:ext>
            </a:extLst>
          </p:cNvPr>
          <p:cNvCxnSpPr>
            <a:cxnSpLocks/>
          </p:cNvCxnSpPr>
          <p:nvPr/>
        </p:nvCxnSpPr>
        <p:spPr>
          <a:xfrm>
            <a:off x="2381134" y="3857030"/>
            <a:ext cx="2109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B5025-57BD-5075-150B-ABEDE74B2C10}"/>
              </a:ext>
            </a:extLst>
          </p:cNvPr>
          <p:cNvCxnSpPr>
            <a:cxnSpLocks/>
          </p:cNvCxnSpPr>
          <p:nvPr/>
        </p:nvCxnSpPr>
        <p:spPr>
          <a:xfrm>
            <a:off x="2437191" y="3933832"/>
            <a:ext cx="10120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a:off x="716897" y="3697831"/>
            <a:ext cx="3249792"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2416134" y="669371"/>
            <a:ext cx="1538601" cy="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1901033" y="1069066"/>
            <a:ext cx="1091826" cy="272050"/>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3698562" y="2063553"/>
            <a:ext cx="5519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3791295" y="2141408"/>
            <a:ext cx="340617" cy="23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3958892" y="2141408"/>
            <a:ext cx="0" cy="15671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4">
                <a:extLst>
                  <a:ext uri="{FF2B5EF4-FFF2-40B4-BE49-F238E27FC236}">
                    <a16:creationId xmlns:a16="http://schemas.microsoft.com/office/drawing/2014/main" id="{E84F4079-E34D-ED43-29EB-F9C1DCECC276}"/>
                  </a:ext>
                </a:extLst>
              </p:cNvPr>
              <p:cNvSpPr txBox="1"/>
              <p:nvPr/>
            </p:nvSpPr>
            <p:spPr>
              <a:xfrm>
                <a:off x="2629114" y="945766"/>
                <a:ext cx="1277693"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m:t>
                          </m:r>
                        </m:sub>
                      </m:sSub>
                      <m:r>
                        <a:rPr lang="en-US" sz="2000" i="1">
                          <a:latin typeface="Cambria Math" panose="02040503050406030204" pitchFamily="18" charset="0"/>
                        </a:rPr>
                        <m:t>=1</m:t>
                      </m:r>
                      <m:r>
                        <a:rPr lang="en-US" sz="2000" b="0" i="1" smtClean="0">
                          <a:latin typeface="Cambria Math" panose="02040503050406030204" pitchFamily="18" charset="0"/>
                        </a:rPr>
                        <m:t>0</m:t>
                      </m:r>
                      <m:r>
                        <a:rPr lang="en-US" sz="2000" i="1">
                          <a:latin typeface="Cambria Math" panose="02040503050406030204" pitchFamily="18" charset="0"/>
                        </a:rPr>
                        <m:t>𝑘</m:t>
                      </m:r>
                      <m:r>
                        <m:rPr>
                          <m:sty m:val="p"/>
                        </m:rPr>
                        <a:rPr lang="el-GR" sz="2000" i="1">
                          <a:latin typeface="Cambria Math" panose="02040503050406030204" pitchFamily="18" charset="0"/>
                        </a:rPr>
                        <m:t>Ω</m:t>
                      </m:r>
                    </m:oMath>
                  </m:oMathPara>
                </a14:m>
                <a:endParaRPr lang="en-US" sz="2000" dirty="0"/>
              </a:p>
            </p:txBody>
          </p:sp>
        </mc:Choice>
        <mc:Fallback xmlns="">
          <p:sp>
            <p:nvSpPr>
              <p:cNvPr id="27" name="TextBox 24">
                <a:extLst>
                  <a:ext uri="{FF2B5EF4-FFF2-40B4-BE49-F238E27FC236}">
                    <a16:creationId xmlns:a16="http://schemas.microsoft.com/office/drawing/2014/main" id="{E84F4079-E34D-ED43-29EB-F9C1DCECC276}"/>
                  </a:ext>
                </a:extLst>
              </p:cNvPr>
              <p:cNvSpPr txBox="1">
                <a:spLocks noRot="1" noChangeAspect="1" noMove="1" noResize="1" noEditPoints="1" noAdjustHandles="1" noChangeArrowheads="1" noChangeShapeType="1" noTextEdit="1"/>
              </p:cNvSpPr>
              <p:nvPr/>
            </p:nvSpPr>
            <p:spPr>
              <a:xfrm>
                <a:off x="2629114" y="945766"/>
                <a:ext cx="1277693" cy="307777"/>
              </a:xfrm>
              <a:prstGeom prst="rect">
                <a:avLst/>
              </a:prstGeom>
              <a:blipFill>
                <a:blip r:embed="rId6"/>
                <a:stretch>
                  <a:fillRect l="-3286" r="-3286" b="-14815"/>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6">
                <a:extLst>
                  <a:ext uri="{FF2B5EF4-FFF2-40B4-BE49-F238E27FC236}">
                    <a16:creationId xmlns:a16="http://schemas.microsoft.com/office/drawing/2014/main" id="{21845ED9-5AEB-2885-8C44-86B6CE74A9C2}"/>
                  </a:ext>
                </a:extLst>
              </p:cNvPr>
              <p:cNvSpPr txBox="1"/>
              <p:nvPr/>
            </p:nvSpPr>
            <p:spPr>
              <a:xfrm>
                <a:off x="1153045" y="2682456"/>
                <a:ext cx="876971" cy="1846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𝑉</m:t>
                          </m:r>
                        </m:e>
                        <m:sub>
                          <m:r>
                            <a:rPr lang="en-US" sz="1200" b="0" i="1" smtClean="0">
                              <a:solidFill>
                                <a:srgbClr val="FF0000"/>
                              </a:solidFill>
                              <a:latin typeface="Cambria Math" panose="02040503050406030204" pitchFamily="18" charset="0"/>
                            </a:rPr>
                            <m:t>𝐵𝐸</m:t>
                          </m:r>
                        </m:sub>
                      </m:sSub>
                      <m:r>
                        <a:rPr lang="en-US" sz="1200" b="0" i="1" smtClean="0">
                          <a:solidFill>
                            <a:srgbClr val="FF0000"/>
                          </a:solidFill>
                          <a:latin typeface="Cambria Math" panose="02040503050406030204" pitchFamily="18" charset="0"/>
                        </a:rPr>
                        <m:t>=0.6</m:t>
                      </m:r>
                      <m:r>
                        <a:rPr lang="en-US" sz="1200" b="0" i="1" smtClean="0">
                          <a:solidFill>
                            <a:srgbClr val="FF0000"/>
                          </a:solidFill>
                          <a:latin typeface="Cambria Math" panose="02040503050406030204" pitchFamily="18" charset="0"/>
                        </a:rPr>
                        <m:t>𝑉</m:t>
                      </m:r>
                    </m:oMath>
                  </m:oMathPara>
                </a14:m>
                <a:endParaRPr lang="en-US" sz="1200" dirty="0">
                  <a:solidFill>
                    <a:srgbClr val="FF0000"/>
                  </a:solidFill>
                </a:endParaRPr>
              </a:p>
            </p:txBody>
          </p:sp>
        </mc:Choice>
        <mc:Fallback xmlns="">
          <p:sp>
            <p:nvSpPr>
              <p:cNvPr id="29" name="TextBox 26">
                <a:extLst>
                  <a:ext uri="{FF2B5EF4-FFF2-40B4-BE49-F238E27FC236}">
                    <a16:creationId xmlns:a16="http://schemas.microsoft.com/office/drawing/2014/main" id="{21845ED9-5AEB-2885-8C44-86B6CE74A9C2}"/>
                  </a:ext>
                </a:extLst>
              </p:cNvPr>
              <p:cNvSpPr txBox="1">
                <a:spLocks noRot="1" noChangeAspect="1" noMove="1" noResize="1" noEditPoints="1" noAdjustHandles="1" noChangeArrowheads="1" noChangeShapeType="1" noTextEdit="1"/>
              </p:cNvSpPr>
              <p:nvPr/>
            </p:nvSpPr>
            <p:spPr>
              <a:xfrm>
                <a:off x="1153045" y="2682456"/>
                <a:ext cx="876971" cy="184666"/>
              </a:xfrm>
              <a:prstGeom prst="rect">
                <a:avLst/>
              </a:prstGeom>
              <a:blipFill>
                <a:blip r:embed="rId7"/>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7">
                <a:extLst>
                  <a:ext uri="{FF2B5EF4-FFF2-40B4-BE49-F238E27FC236}">
                    <a16:creationId xmlns:a16="http://schemas.microsoft.com/office/drawing/2014/main" id="{00BC3A26-61F4-E14B-9746-7656E72E9CF9}"/>
                  </a:ext>
                </a:extLst>
              </p:cNvPr>
              <p:cNvSpPr txBox="1"/>
              <p:nvPr/>
            </p:nvSpPr>
            <p:spPr>
              <a:xfrm>
                <a:off x="1380798" y="2292767"/>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0" name="TextBox 27">
                <a:extLst>
                  <a:ext uri="{FF2B5EF4-FFF2-40B4-BE49-F238E27FC236}">
                    <a16:creationId xmlns:a16="http://schemas.microsoft.com/office/drawing/2014/main" id="{00BC3A26-61F4-E14B-9746-7656E72E9CF9}"/>
                  </a:ext>
                </a:extLst>
              </p:cNvPr>
              <p:cNvSpPr txBox="1">
                <a:spLocks noRot="1" noChangeAspect="1" noMove="1" noResize="1" noEditPoints="1" noAdjustHandles="1" noChangeArrowheads="1" noChangeShapeType="1" noTextEdit="1"/>
              </p:cNvSpPr>
              <p:nvPr/>
            </p:nvSpPr>
            <p:spPr>
              <a:xfrm>
                <a:off x="1380798" y="2292767"/>
                <a:ext cx="364324" cy="252966"/>
              </a:xfrm>
              <a:prstGeom prst="rect">
                <a:avLst/>
              </a:prstGeom>
              <a:blipFill>
                <a:blip r:embed="rId8"/>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28">
                <a:extLst>
                  <a:ext uri="{FF2B5EF4-FFF2-40B4-BE49-F238E27FC236}">
                    <a16:creationId xmlns:a16="http://schemas.microsoft.com/office/drawing/2014/main" id="{60492613-476E-08A8-A724-9C885467BB2C}"/>
                  </a:ext>
                </a:extLst>
              </p:cNvPr>
              <p:cNvSpPr txBox="1"/>
              <p:nvPr/>
            </p:nvSpPr>
            <p:spPr>
              <a:xfrm>
                <a:off x="1881625" y="2678296"/>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 name="TextBox 28">
                <a:extLst>
                  <a:ext uri="{FF2B5EF4-FFF2-40B4-BE49-F238E27FC236}">
                    <a16:creationId xmlns:a16="http://schemas.microsoft.com/office/drawing/2014/main" id="{60492613-476E-08A8-A724-9C885467BB2C}"/>
                  </a:ext>
                </a:extLst>
              </p:cNvPr>
              <p:cNvSpPr txBox="1">
                <a:spLocks noRot="1" noChangeAspect="1" noMove="1" noResize="1" noEditPoints="1" noAdjustHandles="1" noChangeArrowheads="1" noChangeShapeType="1" noTextEdit="1"/>
              </p:cNvSpPr>
              <p:nvPr/>
            </p:nvSpPr>
            <p:spPr>
              <a:xfrm>
                <a:off x="1881625" y="2678296"/>
                <a:ext cx="364324" cy="252966"/>
              </a:xfrm>
              <a:prstGeom prst="rect">
                <a:avLst/>
              </a:prstGeom>
              <a:blipFill>
                <a:blip r:embed="rId9"/>
                <a:stretch>
                  <a:fillRect b="-16667"/>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932476C-9CF6-004D-C6A9-333C9D8885A0}"/>
              </a:ext>
            </a:extLst>
          </p:cNvPr>
          <p:cNvGrpSpPr/>
          <p:nvPr/>
        </p:nvGrpSpPr>
        <p:grpSpPr>
          <a:xfrm rot="5400000">
            <a:off x="199225" y="1578205"/>
            <a:ext cx="1091826" cy="288092"/>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709455" y="2253435"/>
            <a:ext cx="792880" cy="39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714302" y="659415"/>
            <a:ext cx="17541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715196" y="656618"/>
            <a:ext cx="0" cy="6951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2416237" y="1626852"/>
            <a:ext cx="3518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E021B9-48C5-DC21-770C-E3BDF36B8710}"/>
              </a:ext>
            </a:extLst>
          </p:cNvPr>
          <p:cNvCxnSpPr>
            <a:cxnSpLocks/>
          </p:cNvCxnSpPr>
          <p:nvPr/>
        </p:nvCxnSpPr>
        <p:spPr>
          <a:xfrm>
            <a:off x="2851353" y="1497946"/>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9262FE-B8D4-04F1-9629-9F086C45DFB5}"/>
              </a:ext>
            </a:extLst>
          </p:cNvPr>
          <p:cNvCxnSpPr>
            <a:cxnSpLocks/>
          </p:cNvCxnSpPr>
          <p:nvPr/>
        </p:nvCxnSpPr>
        <p:spPr>
          <a:xfrm>
            <a:off x="2788723" y="1497946"/>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0BD05A-A655-58D6-DB4E-CF9289EFA17E}"/>
              </a:ext>
            </a:extLst>
          </p:cNvPr>
          <p:cNvCxnSpPr>
            <a:cxnSpLocks/>
          </p:cNvCxnSpPr>
          <p:nvPr/>
        </p:nvCxnSpPr>
        <p:spPr>
          <a:xfrm flipH="1">
            <a:off x="2851060" y="1621944"/>
            <a:ext cx="306038" cy="836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202619" y="2855723"/>
            <a:ext cx="1091826" cy="288092"/>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F2E1534-588B-AD1F-0F2F-C663ADE45BBE}"/>
              </a:ext>
            </a:extLst>
          </p:cNvPr>
          <p:cNvGrpSpPr/>
          <p:nvPr/>
        </p:nvGrpSpPr>
        <p:grpSpPr>
          <a:xfrm rot="5400000">
            <a:off x="1961072" y="3087270"/>
            <a:ext cx="1091826" cy="288092"/>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715196" y="2263910"/>
            <a:ext cx="0" cy="2645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115">
                <a:extLst>
                  <a:ext uri="{FF2B5EF4-FFF2-40B4-BE49-F238E27FC236}">
                    <a16:creationId xmlns:a16="http://schemas.microsoft.com/office/drawing/2014/main" id="{71AB5A49-35F2-58CC-4191-EE2C3A3E28BB}"/>
                  </a:ext>
                </a:extLst>
              </p:cNvPr>
              <p:cNvSpPr txBox="1"/>
              <p:nvPr/>
            </p:nvSpPr>
            <p:spPr>
              <a:xfrm>
                <a:off x="2701569" y="3099291"/>
                <a:ext cx="1091487"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𝐸</m:t>
                          </m:r>
                        </m:sub>
                      </m:sSub>
                      <m:r>
                        <a:rPr lang="en-US" sz="2000" b="0" i="1" smtClean="0">
                          <a:latin typeface="Cambria Math" panose="02040503050406030204" pitchFamily="18" charset="0"/>
                        </a:rPr>
                        <m:t>=1</m:t>
                      </m:r>
                      <m:r>
                        <a:rPr lang="en-US" sz="2000" b="0" i="1" smtClean="0">
                          <a:latin typeface="Cambria Math" panose="02040503050406030204" pitchFamily="18" charset="0"/>
                        </a:rPr>
                        <m:t>𝑘</m:t>
                      </m:r>
                      <m:r>
                        <m:rPr>
                          <m:sty m:val="p"/>
                        </m:rPr>
                        <a:rPr lang="el-GR" sz="2000" b="0" i="1" smtClean="0">
                          <a:latin typeface="Cambria Math" panose="02040503050406030204" pitchFamily="18" charset="0"/>
                        </a:rPr>
                        <m:t>Ω</m:t>
                      </m:r>
                    </m:oMath>
                  </m:oMathPara>
                </a14:m>
                <a:endParaRPr lang="en-US" sz="2000" dirty="0"/>
              </a:p>
            </p:txBody>
          </p:sp>
        </mc:Choice>
        <mc:Fallback xmlns="">
          <p:sp>
            <p:nvSpPr>
              <p:cNvPr id="54" name="TextBox 115">
                <a:extLst>
                  <a:ext uri="{FF2B5EF4-FFF2-40B4-BE49-F238E27FC236}">
                    <a16:creationId xmlns:a16="http://schemas.microsoft.com/office/drawing/2014/main" id="{71AB5A49-35F2-58CC-4191-EE2C3A3E28BB}"/>
                  </a:ext>
                </a:extLst>
              </p:cNvPr>
              <p:cNvSpPr txBox="1">
                <a:spLocks noRot="1" noChangeAspect="1" noMove="1" noResize="1" noEditPoints="1" noAdjustHandles="1" noChangeArrowheads="1" noChangeShapeType="1" noTextEdit="1"/>
              </p:cNvSpPr>
              <p:nvPr/>
            </p:nvSpPr>
            <p:spPr>
              <a:xfrm>
                <a:off x="2701569" y="3099291"/>
                <a:ext cx="1091487" cy="307777"/>
              </a:xfrm>
              <a:prstGeom prst="rect">
                <a:avLst/>
              </a:prstGeom>
              <a:blipFill>
                <a:blip r:embed="rId10"/>
                <a:stretch>
                  <a:fillRect l="-6593" r="-7143" b="-14815"/>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129">
                <a:extLst>
                  <a:ext uri="{FF2B5EF4-FFF2-40B4-BE49-F238E27FC236}">
                    <a16:creationId xmlns:a16="http://schemas.microsoft.com/office/drawing/2014/main" id="{E2458D42-60F7-7533-2002-3E31878E9D37}"/>
                  </a:ext>
                </a:extLst>
              </p:cNvPr>
              <p:cNvSpPr txBox="1"/>
              <p:nvPr/>
            </p:nvSpPr>
            <p:spPr>
              <a:xfrm>
                <a:off x="2853547" y="1288289"/>
                <a:ext cx="269145" cy="252966"/>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oMath>
                  </m:oMathPara>
                </a14:m>
                <a:endParaRPr lang="en-US" sz="2000" dirty="0"/>
              </a:p>
            </p:txBody>
          </p:sp>
        </mc:Choice>
        <mc:Fallback xmlns="">
          <p:sp>
            <p:nvSpPr>
              <p:cNvPr id="61" name="TextBox 129">
                <a:extLst>
                  <a:ext uri="{FF2B5EF4-FFF2-40B4-BE49-F238E27FC236}">
                    <a16:creationId xmlns:a16="http://schemas.microsoft.com/office/drawing/2014/main" id="{E2458D42-60F7-7533-2002-3E31878E9D37}"/>
                  </a:ext>
                </a:extLst>
              </p:cNvPr>
              <p:cNvSpPr txBox="1">
                <a:spLocks noRot="1" noChangeAspect="1" noMove="1" noResize="1" noEditPoints="1" noAdjustHandles="1" noChangeArrowheads="1" noChangeShapeType="1" noTextEdit="1"/>
              </p:cNvSpPr>
              <p:nvPr/>
            </p:nvSpPr>
            <p:spPr>
              <a:xfrm>
                <a:off x="2853547" y="1288289"/>
                <a:ext cx="269145" cy="252966"/>
              </a:xfrm>
              <a:prstGeom prst="rect">
                <a:avLst/>
              </a:prstGeom>
              <a:blipFill>
                <a:blip r:embed="rId11"/>
                <a:stretch>
                  <a:fillRect l="-29545" r="-20455" b="-45238"/>
                </a:stretch>
              </a:blipFill>
            </p:spPr>
            <p:txBody>
              <a:bodyPr/>
              <a:lstStyle/>
              <a:p>
                <a:r>
                  <a:rPr lang="en-US">
                    <a:noFill/>
                  </a:rPr>
                  <a:t> </a:t>
                </a:r>
              </a:p>
            </p:txBody>
          </p:sp>
        </mc:Fallback>
      </mc:AlternateContent>
      <p:sp>
        <p:nvSpPr>
          <p:cNvPr id="98" name="TextBox 97">
            <a:extLst>
              <a:ext uri="{FF2B5EF4-FFF2-40B4-BE49-F238E27FC236}">
                <a16:creationId xmlns:a16="http://schemas.microsoft.com/office/drawing/2014/main" id="{94B984FF-5A0A-293B-EAE4-76FD67CF4FF2}"/>
              </a:ext>
            </a:extLst>
          </p:cNvPr>
          <p:cNvSpPr txBox="1"/>
          <p:nvPr/>
        </p:nvSpPr>
        <p:spPr>
          <a:xfrm>
            <a:off x="2083621" y="1428049"/>
            <a:ext cx="282038" cy="307777"/>
          </a:xfrm>
          <a:prstGeom prst="rect">
            <a:avLst/>
          </a:prstGeom>
          <a:noFill/>
        </p:spPr>
        <p:txBody>
          <a:bodyPr wrap="square">
            <a:spAutoFit/>
          </a:bodyPr>
          <a:lstStyle/>
          <a:p>
            <a:pPr algn="ctr"/>
            <a:r>
              <a:rPr lang="en-US" dirty="0">
                <a:solidFill>
                  <a:srgbClr val="FF0000"/>
                </a:solidFill>
                <a:highlight>
                  <a:srgbClr val="FFFF00"/>
                </a:highlight>
              </a:rPr>
              <a:t>C</a:t>
            </a:r>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64AECD3F-6FB8-2AFD-51AF-B9AAD05AC8AC}"/>
                  </a:ext>
                </a:extLst>
              </p:cNvPr>
              <p:cNvSpPr txBox="1"/>
              <p:nvPr/>
            </p:nvSpPr>
            <p:spPr>
              <a:xfrm>
                <a:off x="3181212" y="1446409"/>
                <a:ext cx="24832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US" sz="16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1600" b="0" i="1" u="none" strike="noStrike" kern="0" cap="none" spc="0" normalizeH="0" baseline="0" noProof="0">
                              <a:ln>
                                <a:noFill/>
                              </a:ln>
                              <a:solidFill>
                                <a:srgbClr val="000000"/>
                              </a:solidFill>
                              <a:effectLst/>
                              <a:uLnTx/>
                              <a:uFillTx/>
                              <a:latin typeface="Cambria Math" panose="02040503050406030204" pitchFamily="18" charset="0"/>
                              <a:sym typeface="Arial"/>
                            </a:rPr>
                            <m:t>𝑉</m:t>
                          </m:r>
                        </m:e>
                        <m:sub>
                          <m:r>
                            <a:rPr kumimoji="0" lang="en-US" sz="1600" b="0" i="1" u="none" strike="noStrike" kern="0" cap="none" spc="0" normalizeH="0" baseline="0" noProof="0">
                              <a:ln>
                                <a:noFill/>
                              </a:ln>
                              <a:solidFill>
                                <a:srgbClr val="000000"/>
                              </a:solidFill>
                              <a:effectLst/>
                              <a:uLnTx/>
                              <a:uFillTx/>
                              <a:latin typeface="Cambria Math" panose="02040503050406030204" pitchFamily="18" charset="0"/>
                              <a:sym typeface="Arial"/>
                            </a:rPr>
                            <m:t>𝑜</m:t>
                          </m:r>
                        </m:sub>
                      </m:sSub>
                    </m:oMath>
                  </m:oMathPara>
                </a14:m>
                <a:endParaRPr lang="en-US" dirty="0"/>
              </a:p>
            </p:txBody>
          </p:sp>
        </mc:Choice>
        <mc:Fallback xmlns="">
          <p:sp>
            <p:nvSpPr>
              <p:cNvPr id="100" name="TextBox 99">
                <a:extLst>
                  <a:ext uri="{FF2B5EF4-FFF2-40B4-BE49-F238E27FC236}">
                    <a16:creationId xmlns:a16="http://schemas.microsoft.com/office/drawing/2014/main" id="{64AECD3F-6FB8-2AFD-51AF-B9AAD05AC8AC}"/>
                  </a:ext>
                </a:extLst>
              </p:cNvPr>
              <p:cNvSpPr txBox="1">
                <a:spLocks noRot="1" noChangeAspect="1" noMove="1" noResize="1" noEditPoints="1" noAdjustHandles="1" noChangeArrowheads="1" noChangeShapeType="1" noTextEdit="1"/>
              </p:cNvSpPr>
              <p:nvPr/>
            </p:nvSpPr>
            <p:spPr>
              <a:xfrm>
                <a:off x="3181212" y="1446409"/>
                <a:ext cx="248328" cy="338554"/>
              </a:xfrm>
              <a:prstGeom prst="rect">
                <a:avLst/>
              </a:prstGeom>
              <a:blipFill>
                <a:blip r:embed="rId14"/>
                <a:stretch>
                  <a:fillRect r="-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070384C7-7B55-2EDF-EC3B-18980BC312F1}"/>
                  </a:ext>
                </a:extLst>
              </p:cNvPr>
              <p:cNvSpPr txBox="1"/>
              <p:nvPr/>
            </p:nvSpPr>
            <p:spPr>
              <a:xfrm>
                <a:off x="4525377" y="2052048"/>
                <a:ext cx="4592681" cy="369332"/>
              </a:xfrm>
              <a:prstGeom prst="rect">
                <a:avLst/>
              </a:prstGeom>
              <a:noFill/>
              <a:ln w="19050">
                <a:solidFill>
                  <a:srgbClr val="0000FF"/>
                </a:solidFill>
              </a:ln>
            </p:spPr>
            <p:txBody>
              <a:bodyPr wrap="square">
                <a:spAutoFit/>
              </a:bodyPr>
              <a:lstStyle/>
              <a:p>
                <a:pPr lvl="0" algn="just"/>
                <a:r>
                  <a:rPr lang="en-US" sz="1800" dirty="0">
                    <a:solidFill>
                      <a:srgbClr val="080808"/>
                    </a:solidFill>
                  </a:rPr>
                  <a:t>So, the current through </a:t>
                </a:r>
                <a14:m>
                  <m:oMath xmlns:m="http://schemas.openxmlformats.org/officeDocument/2006/math">
                    <m:sSub>
                      <m:sSubPr>
                        <m:ctrlPr>
                          <a:rPr lang="en-US" sz="1800" b="1" i="1" smtClean="0">
                            <a:solidFill>
                              <a:srgbClr val="0000FF"/>
                            </a:solidFill>
                            <a:latin typeface="Cambria Math" panose="02040503050406030204" pitchFamily="18" charset="0"/>
                          </a:rPr>
                        </m:ctrlPr>
                      </m:sSubPr>
                      <m:e>
                        <m:r>
                          <a:rPr lang="en-US" sz="1800" b="1" i="1" smtClean="0">
                            <a:solidFill>
                              <a:srgbClr val="0000FF"/>
                            </a:solidFill>
                            <a:latin typeface="Cambria Math" panose="02040503050406030204" pitchFamily="18" charset="0"/>
                          </a:rPr>
                          <m:t>𝑹</m:t>
                        </m:r>
                      </m:e>
                      <m:sub>
                        <m:r>
                          <a:rPr lang="en-US" sz="1800" b="1" i="1" smtClean="0">
                            <a:solidFill>
                              <a:srgbClr val="0000FF"/>
                            </a:solidFill>
                            <a:latin typeface="Cambria Math" panose="02040503050406030204" pitchFamily="18" charset="0"/>
                          </a:rPr>
                          <m:t>𝟏</m:t>
                        </m:r>
                      </m:sub>
                    </m:sSub>
                  </m:oMath>
                </a14:m>
                <a:r>
                  <a:rPr lang="en-US" sz="1800" dirty="0">
                    <a:solidFill>
                      <a:srgbClr val="080808"/>
                    </a:solidFill>
                  </a:rPr>
                  <a:t> </a:t>
                </a:r>
                <a:r>
                  <a:rPr lang="en-US" sz="1800" dirty="0"/>
                  <a:t>= 75</a:t>
                </a:r>
                <a14:m>
                  <m:oMath xmlns:m="http://schemas.openxmlformats.org/officeDocument/2006/math">
                    <m:r>
                      <a:rPr lang="en-US" sz="1800" i="1" smtClean="0">
                        <a:latin typeface="Cambria Math" panose="02040503050406030204" pitchFamily="18" charset="0"/>
                        <a:ea typeface="Cambria Math" panose="02040503050406030204" pitchFamily="18" charset="0"/>
                      </a:rPr>
                      <m:t>𝜇</m:t>
                    </m:r>
                    <m:r>
                      <a:rPr lang="en-US" sz="1800" b="0" i="1" smtClean="0">
                        <a:latin typeface="Cambria Math" panose="02040503050406030204" pitchFamily="18" charset="0"/>
                        <a:ea typeface="Cambria Math" panose="02040503050406030204" pitchFamily="18" charset="0"/>
                      </a:rPr>
                      <m:t>𝐴</m:t>
                    </m:r>
                  </m:oMath>
                </a14:m>
                <a:endParaRPr lang="en-US" sz="1800" dirty="0"/>
              </a:p>
            </p:txBody>
          </p:sp>
        </mc:Choice>
        <mc:Fallback xmlns="">
          <p:sp>
            <p:nvSpPr>
              <p:cNvPr id="109" name="TextBox 108">
                <a:extLst>
                  <a:ext uri="{FF2B5EF4-FFF2-40B4-BE49-F238E27FC236}">
                    <a16:creationId xmlns:a16="http://schemas.microsoft.com/office/drawing/2014/main" id="{070384C7-7B55-2EDF-EC3B-18980BC312F1}"/>
                  </a:ext>
                </a:extLst>
              </p:cNvPr>
              <p:cNvSpPr txBox="1">
                <a:spLocks noRot="1" noChangeAspect="1" noMove="1" noResize="1" noEditPoints="1" noAdjustHandles="1" noChangeArrowheads="1" noChangeShapeType="1" noTextEdit="1"/>
              </p:cNvSpPr>
              <p:nvPr/>
            </p:nvSpPr>
            <p:spPr>
              <a:xfrm>
                <a:off x="4525377" y="2052048"/>
                <a:ext cx="4592681" cy="369332"/>
              </a:xfrm>
              <a:prstGeom prst="rect">
                <a:avLst/>
              </a:prstGeom>
              <a:blipFill>
                <a:blip r:embed="rId15"/>
                <a:stretch>
                  <a:fillRect l="-925" t="-7937" b="-22222"/>
                </a:stretch>
              </a:blipFill>
              <a:ln w="19050">
                <a:solidFill>
                  <a:srgbClr val="0000FF"/>
                </a:solidFill>
              </a:ln>
            </p:spPr>
            <p:txBody>
              <a:bodyPr/>
              <a:lstStyle/>
              <a:p>
                <a:r>
                  <a:rPr lang="en-US">
                    <a:noFill/>
                  </a:rPr>
                  <a:t> </a:t>
                </a:r>
              </a:p>
            </p:txBody>
          </p:sp>
        </mc:Fallback>
      </mc:AlternateContent>
      <p:sp>
        <p:nvSpPr>
          <p:cNvPr id="111" name="TextBox 110">
            <a:extLst>
              <a:ext uri="{FF2B5EF4-FFF2-40B4-BE49-F238E27FC236}">
                <a16:creationId xmlns:a16="http://schemas.microsoft.com/office/drawing/2014/main" id="{DACC000B-C30E-3951-5BE0-CEB5999FC9ED}"/>
              </a:ext>
            </a:extLst>
          </p:cNvPr>
          <p:cNvSpPr txBox="1"/>
          <p:nvPr/>
        </p:nvSpPr>
        <p:spPr>
          <a:xfrm>
            <a:off x="245743" y="2121374"/>
            <a:ext cx="482267" cy="307777"/>
          </a:xfrm>
          <a:prstGeom prst="rect">
            <a:avLst/>
          </a:prstGeom>
          <a:noFill/>
        </p:spPr>
        <p:txBody>
          <a:bodyPr wrap="square">
            <a:spAutoFit/>
          </a:bodyPr>
          <a:lstStyle/>
          <a:p>
            <a:pPr algn="ctr"/>
            <a:r>
              <a:rPr lang="en-US" dirty="0">
                <a:solidFill>
                  <a:srgbClr val="FF0000"/>
                </a:solidFill>
                <a:highlight>
                  <a:srgbClr val="FFFF00"/>
                </a:highlight>
              </a:rPr>
              <a:t>DC</a:t>
            </a:r>
          </a:p>
        </p:txBody>
      </p:sp>
      <p:sp>
        <p:nvSpPr>
          <p:cNvPr id="112" name="TextBox 111">
            <a:extLst>
              <a:ext uri="{FF2B5EF4-FFF2-40B4-BE49-F238E27FC236}">
                <a16:creationId xmlns:a16="http://schemas.microsoft.com/office/drawing/2014/main" id="{2D41B98A-DC84-53EE-3906-32945A591A30}"/>
              </a:ext>
            </a:extLst>
          </p:cNvPr>
          <p:cNvSpPr txBox="1"/>
          <p:nvPr/>
        </p:nvSpPr>
        <p:spPr>
          <a:xfrm>
            <a:off x="2545628" y="2655140"/>
            <a:ext cx="240024" cy="307777"/>
          </a:xfrm>
          <a:prstGeom prst="rect">
            <a:avLst/>
          </a:prstGeom>
          <a:noFill/>
        </p:spPr>
        <p:txBody>
          <a:bodyPr wrap="square">
            <a:spAutoFit/>
          </a:bodyPr>
          <a:lstStyle/>
          <a:p>
            <a:pPr algn="ctr"/>
            <a:r>
              <a:rPr lang="en-US" dirty="0">
                <a:solidFill>
                  <a:srgbClr val="FF0000"/>
                </a:solidFill>
                <a:highlight>
                  <a:srgbClr val="FFFF00"/>
                </a:highlight>
              </a:rPr>
              <a:t>E</a:t>
            </a:r>
          </a:p>
        </p:txBody>
      </p:sp>
      <p:sp>
        <p:nvSpPr>
          <p:cNvPr id="113" name="TextBox 112">
            <a:extLst>
              <a:ext uri="{FF2B5EF4-FFF2-40B4-BE49-F238E27FC236}">
                <a16:creationId xmlns:a16="http://schemas.microsoft.com/office/drawing/2014/main" id="{3076CC6D-6504-72C8-CE4B-21C93790D6C7}"/>
              </a:ext>
            </a:extLst>
          </p:cNvPr>
          <p:cNvSpPr txBox="1"/>
          <p:nvPr/>
        </p:nvSpPr>
        <p:spPr>
          <a:xfrm>
            <a:off x="1169043" y="1959948"/>
            <a:ext cx="482267" cy="307777"/>
          </a:xfrm>
          <a:prstGeom prst="rect">
            <a:avLst/>
          </a:prstGeom>
          <a:noFill/>
        </p:spPr>
        <p:txBody>
          <a:bodyPr wrap="square">
            <a:spAutoFit/>
          </a:bodyPr>
          <a:lstStyle/>
          <a:p>
            <a:pPr algn="ctr"/>
            <a:r>
              <a:rPr lang="en-US" dirty="0">
                <a:solidFill>
                  <a:srgbClr val="FF0000"/>
                </a:solidFill>
                <a:highlight>
                  <a:srgbClr val="FFFF00"/>
                </a:highlight>
              </a:rPr>
              <a:t>B</a:t>
            </a:r>
          </a:p>
        </p:txBody>
      </p:sp>
      <p:sp>
        <p:nvSpPr>
          <p:cNvPr id="114" name="Oval 113">
            <a:extLst>
              <a:ext uri="{FF2B5EF4-FFF2-40B4-BE49-F238E27FC236}">
                <a16:creationId xmlns:a16="http://schemas.microsoft.com/office/drawing/2014/main" id="{D253319A-4629-CD95-28D4-0E5BB2ABCE3C}"/>
              </a:ext>
            </a:extLst>
          </p:cNvPr>
          <p:cNvSpPr/>
          <p:nvPr/>
        </p:nvSpPr>
        <p:spPr>
          <a:xfrm>
            <a:off x="2431694" y="2766203"/>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9C802FEE-AEA8-EA6B-5A4E-CF6559770CF0}"/>
              </a:ext>
            </a:extLst>
          </p:cNvPr>
          <p:cNvSpPr/>
          <p:nvPr/>
        </p:nvSpPr>
        <p:spPr>
          <a:xfrm>
            <a:off x="2356369" y="1553386"/>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D658D859-6E9C-40A4-1FC7-669B0542A75E}"/>
              </a:ext>
            </a:extLst>
          </p:cNvPr>
          <p:cNvSpPr/>
          <p:nvPr/>
        </p:nvSpPr>
        <p:spPr>
          <a:xfrm>
            <a:off x="1370112" y="2200983"/>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7" name="TextBox 24">
                <a:extLst>
                  <a:ext uri="{FF2B5EF4-FFF2-40B4-BE49-F238E27FC236}">
                    <a16:creationId xmlns:a16="http://schemas.microsoft.com/office/drawing/2014/main" id="{F4973494-359A-43AD-D0A4-B86A482ECAA2}"/>
                  </a:ext>
                </a:extLst>
              </p:cNvPr>
              <p:cNvSpPr txBox="1"/>
              <p:nvPr/>
            </p:nvSpPr>
            <p:spPr>
              <a:xfrm>
                <a:off x="1647113" y="948605"/>
                <a:ext cx="598202"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117" name="TextBox 24">
                <a:extLst>
                  <a:ext uri="{FF2B5EF4-FFF2-40B4-BE49-F238E27FC236}">
                    <a16:creationId xmlns:a16="http://schemas.microsoft.com/office/drawing/2014/main" id="{F4973494-359A-43AD-D0A4-B86A482ECAA2}"/>
                  </a:ext>
                </a:extLst>
              </p:cNvPr>
              <p:cNvSpPr txBox="1">
                <a:spLocks noRot="1" noChangeAspect="1" noMove="1" noResize="1" noEditPoints="1" noAdjustHandles="1" noChangeArrowheads="1" noChangeShapeType="1" noTextEdit="1"/>
              </p:cNvSpPr>
              <p:nvPr/>
            </p:nvSpPr>
            <p:spPr>
              <a:xfrm>
                <a:off x="1647113" y="948605"/>
                <a:ext cx="598202" cy="307777"/>
              </a:xfrm>
              <a:prstGeom prst="rect">
                <a:avLst/>
              </a:prstGeom>
              <a:blipFill>
                <a:blip r:embed="rId16"/>
                <a:stretch>
                  <a:fillRect l="-9901" r="-7921" b="-7547"/>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24">
                <a:extLst>
                  <a:ext uri="{FF2B5EF4-FFF2-40B4-BE49-F238E27FC236}">
                    <a16:creationId xmlns:a16="http://schemas.microsoft.com/office/drawing/2014/main" id="{E56CB12C-0407-9002-5F85-BAACEE81A0E8}"/>
                  </a:ext>
                </a:extLst>
              </p:cNvPr>
              <p:cNvSpPr txBox="1"/>
              <p:nvPr/>
            </p:nvSpPr>
            <p:spPr>
              <a:xfrm>
                <a:off x="1619879" y="3028390"/>
                <a:ext cx="693384"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0</m:t>
                      </m:r>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118" name="TextBox 24">
                <a:extLst>
                  <a:ext uri="{FF2B5EF4-FFF2-40B4-BE49-F238E27FC236}">
                    <a16:creationId xmlns:a16="http://schemas.microsoft.com/office/drawing/2014/main" id="{E56CB12C-0407-9002-5F85-BAACEE81A0E8}"/>
                  </a:ext>
                </a:extLst>
              </p:cNvPr>
              <p:cNvSpPr txBox="1">
                <a:spLocks noRot="1" noChangeAspect="1" noMove="1" noResize="1" noEditPoints="1" noAdjustHandles="1" noChangeArrowheads="1" noChangeShapeType="1" noTextEdit="1"/>
              </p:cNvSpPr>
              <p:nvPr/>
            </p:nvSpPr>
            <p:spPr>
              <a:xfrm>
                <a:off x="1619879" y="3028390"/>
                <a:ext cx="693384" cy="307777"/>
              </a:xfrm>
              <a:prstGeom prst="rect">
                <a:avLst/>
              </a:prstGeom>
              <a:blipFill>
                <a:blip r:embed="rId17"/>
                <a:stretch>
                  <a:fillRect l="-12069" r="-10345" b="-7547"/>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24">
                <a:extLst>
                  <a:ext uri="{FF2B5EF4-FFF2-40B4-BE49-F238E27FC236}">
                    <a16:creationId xmlns:a16="http://schemas.microsoft.com/office/drawing/2014/main" id="{DE342FB5-923F-5DD5-C0AB-9B3092A1C65B}"/>
                  </a:ext>
                </a:extLst>
              </p:cNvPr>
              <p:cNvSpPr txBox="1"/>
              <p:nvPr/>
            </p:nvSpPr>
            <p:spPr>
              <a:xfrm>
                <a:off x="960687" y="1684020"/>
                <a:ext cx="693384"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1</m:t>
                      </m:r>
                      <m:r>
                        <a:rPr lang="en-US" sz="2000" b="0" i="1" smtClean="0">
                          <a:latin typeface="Cambria Math" panose="02040503050406030204" pitchFamily="18" charset="0"/>
                        </a:rPr>
                        <m:t>.35 </m:t>
                      </m:r>
                      <m:r>
                        <a:rPr lang="en-US" sz="2000" b="0" i="1" smtClean="0">
                          <a:latin typeface="Cambria Math" panose="02040503050406030204" pitchFamily="18" charset="0"/>
                        </a:rPr>
                        <m:t>𝑉</m:t>
                      </m:r>
                    </m:oMath>
                  </m:oMathPara>
                </a14:m>
                <a:endParaRPr lang="en-US" sz="2000" dirty="0"/>
              </a:p>
            </p:txBody>
          </p:sp>
        </mc:Choice>
        <mc:Fallback xmlns="">
          <p:sp>
            <p:nvSpPr>
              <p:cNvPr id="120" name="TextBox 24">
                <a:extLst>
                  <a:ext uri="{FF2B5EF4-FFF2-40B4-BE49-F238E27FC236}">
                    <a16:creationId xmlns:a16="http://schemas.microsoft.com/office/drawing/2014/main" id="{DE342FB5-923F-5DD5-C0AB-9B3092A1C65B}"/>
                  </a:ext>
                </a:extLst>
              </p:cNvPr>
              <p:cNvSpPr txBox="1">
                <a:spLocks noRot="1" noChangeAspect="1" noMove="1" noResize="1" noEditPoints="1" noAdjustHandles="1" noChangeArrowheads="1" noChangeShapeType="1" noTextEdit="1"/>
              </p:cNvSpPr>
              <p:nvPr/>
            </p:nvSpPr>
            <p:spPr>
              <a:xfrm>
                <a:off x="960687" y="1684020"/>
                <a:ext cx="693384" cy="307777"/>
              </a:xfrm>
              <a:prstGeom prst="rect">
                <a:avLst/>
              </a:prstGeom>
              <a:blipFill>
                <a:blip r:embed="rId18"/>
                <a:stretch>
                  <a:fillRect l="-12069" r="-10345" b="-5556"/>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176B7DE-D589-8798-CC28-350A5D317D48}"/>
                  </a:ext>
                </a:extLst>
              </p:cNvPr>
              <p:cNvSpPr txBox="1"/>
              <p:nvPr/>
            </p:nvSpPr>
            <p:spPr>
              <a:xfrm>
                <a:off x="769882" y="2294894"/>
                <a:ext cx="714553" cy="411779"/>
              </a:xfrm>
              <a:prstGeom prst="rect">
                <a:avLst/>
              </a:prstGeom>
              <a:noFill/>
              <a:ln w="19050">
                <a:solidFill>
                  <a:srgbClr val="0000FF"/>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050" i="1" smtClean="0">
                              <a:latin typeface="Cambria Math" panose="02040503050406030204" pitchFamily="18" charset="0"/>
                            </a:rPr>
                          </m:ctrlPr>
                        </m:sSubPr>
                        <m:e>
                          <m:r>
                            <a:rPr lang="en-US" sz="1050" b="0" i="1" smtClean="0">
                              <a:latin typeface="Cambria Math" panose="02040503050406030204" pitchFamily="18" charset="0"/>
                            </a:rPr>
                            <m:t>𝐼</m:t>
                          </m:r>
                        </m:e>
                        <m:sub>
                          <m:r>
                            <a:rPr lang="en-US" sz="1050" b="0" i="1" smtClean="0">
                              <a:latin typeface="Cambria Math" panose="02040503050406030204" pitchFamily="18" charset="0"/>
                            </a:rPr>
                            <m:t>𝐵</m:t>
                          </m:r>
                        </m:sub>
                      </m:sSub>
                      <m:r>
                        <a:rPr lang="en-US" sz="1050" b="1" i="1" smtClean="0">
                          <a:latin typeface="Cambria Math" panose="02040503050406030204" pitchFamily="18" charset="0"/>
                        </a:rPr>
                        <m:t>=</m:t>
                      </m:r>
                      <m:r>
                        <a:rPr lang="en-US" sz="1050" b="1" i="1" smtClean="0">
                          <a:solidFill>
                            <a:srgbClr val="FF0000"/>
                          </a:solidFill>
                          <a:latin typeface="Cambria Math" panose="02040503050406030204" pitchFamily="18" charset="0"/>
                        </a:rPr>
                        <m:t>𝟕</m:t>
                      </m:r>
                      <m:r>
                        <a:rPr lang="en-US" sz="1050" b="1" i="1" smtClean="0">
                          <a:solidFill>
                            <a:srgbClr val="FF0000"/>
                          </a:solidFill>
                          <a:latin typeface="Cambria Math" panose="02040503050406030204" pitchFamily="18" charset="0"/>
                        </a:rPr>
                        <m:t>.</m:t>
                      </m:r>
                      <m:r>
                        <a:rPr lang="en-US" sz="1050" b="1" i="1" smtClean="0">
                          <a:solidFill>
                            <a:srgbClr val="FF0000"/>
                          </a:solidFill>
                          <a:latin typeface="Cambria Math" panose="02040503050406030204" pitchFamily="18" charset="0"/>
                        </a:rPr>
                        <m:t>𝟓</m:t>
                      </m:r>
                      <m:r>
                        <a:rPr lang="en-US" sz="1050" b="1" i="1" smtClean="0">
                          <a:solidFill>
                            <a:srgbClr val="FF0000"/>
                          </a:solidFill>
                          <a:latin typeface="Cambria Math" panose="02040503050406030204" pitchFamily="18" charset="0"/>
                          <a:ea typeface="Cambria Math" panose="02040503050406030204" pitchFamily="18" charset="0"/>
                        </a:rPr>
                        <m:t>𝝁</m:t>
                      </m:r>
                      <m:r>
                        <a:rPr lang="en-US" sz="1050" b="1" i="1" smtClean="0">
                          <a:solidFill>
                            <a:srgbClr val="FF0000"/>
                          </a:solidFill>
                          <a:latin typeface="Cambria Math" panose="02040503050406030204" pitchFamily="18" charset="0"/>
                        </a:rPr>
                        <m:t>𝑨</m:t>
                      </m:r>
                    </m:oMath>
                  </m:oMathPara>
                </a14:m>
                <a:endParaRPr lang="en-US" sz="1050" dirty="0"/>
              </a:p>
            </p:txBody>
          </p:sp>
        </mc:Choice>
        <mc:Fallback xmlns="">
          <p:sp>
            <p:nvSpPr>
              <p:cNvPr id="32" name="TextBox 31">
                <a:extLst>
                  <a:ext uri="{FF2B5EF4-FFF2-40B4-BE49-F238E27FC236}">
                    <a16:creationId xmlns:a16="http://schemas.microsoft.com/office/drawing/2014/main" id="{7176B7DE-D589-8798-CC28-350A5D317D48}"/>
                  </a:ext>
                </a:extLst>
              </p:cNvPr>
              <p:cNvSpPr txBox="1">
                <a:spLocks noRot="1" noChangeAspect="1" noMove="1" noResize="1" noEditPoints="1" noAdjustHandles="1" noChangeArrowheads="1" noChangeShapeType="1" noTextEdit="1"/>
              </p:cNvSpPr>
              <p:nvPr/>
            </p:nvSpPr>
            <p:spPr>
              <a:xfrm>
                <a:off x="769882" y="2294894"/>
                <a:ext cx="714553" cy="411779"/>
              </a:xfrm>
              <a:prstGeom prst="rect">
                <a:avLst/>
              </a:prstGeom>
              <a:blipFill>
                <a:blip r:embed="rId19"/>
                <a:stretch>
                  <a:fillRect/>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D4F229C-C280-20D9-F53D-1DB9E7DEB445}"/>
                  </a:ext>
                </a:extLst>
              </p:cNvPr>
              <p:cNvSpPr txBox="1"/>
              <p:nvPr/>
            </p:nvSpPr>
            <p:spPr>
              <a:xfrm>
                <a:off x="1044655" y="3358088"/>
                <a:ext cx="1276492" cy="307777"/>
              </a:xfrm>
              <a:prstGeom prst="rect">
                <a:avLst/>
              </a:prstGeom>
              <a:noFill/>
              <a:ln w="19050">
                <a:solidFill>
                  <a:srgbClr val="0000FF"/>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i="1">
                              <a:latin typeface="Cambria Math" panose="02040503050406030204" pitchFamily="18" charset="0"/>
                            </a:rPr>
                            <m:t>𝐸</m:t>
                          </m:r>
                        </m:sub>
                      </m:sSub>
                      <m:r>
                        <a:rPr lang="en-US" i="1">
                          <a:latin typeface="Cambria Math" panose="02040503050406030204" pitchFamily="18" charset="0"/>
                        </a:rPr>
                        <m:t>=</m:t>
                      </m:r>
                      <m:r>
                        <a:rPr lang="en-US" sz="1400" b="1" i="1" smtClean="0">
                          <a:solidFill>
                            <a:srgbClr val="FF0000"/>
                          </a:solidFill>
                          <a:latin typeface="Cambria Math" panose="02040503050406030204" pitchFamily="18" charset="0"/>
                        </a:rPr>
                        <m:t>𝟎</m:t>
                      </m:r>
                      <m:r>
                        <a:rPr lang="en-US" sz="1400" b="1" i="1" smtClean="0">
                          <a:solidFill>
                            <a:srgbClr val="FF0000"/>
                          </a:solidFill>
                          <a:latin typeface="Cambria Math" panose="02040503050406030204" pitchFamily="18" charset="0"/>
                        </a:rPr>
                        <m:t>.</m:t>
                      </m:r>
                      <m:r>
                        <a:rPr lang="en-US" sz="1400" b="1" i="1" smtClean="0">
                          <a:solidFill>
                            <a:srgbClr val="FF0000"/>
                          </a:solidFill>
                          <a:latin typeface="Cambria Math" panose="02040503050406030204" pitchFamily="18" charset="0"/>
                        </a:rPr>
                        <m:t>𝟕𝟓</m:t>
                      </m:r>
                      <m:r>
                        <a:rPr lang="en-US" sz="1400" b="1" i="1" smtClean="0">
                          <a:solidFill>
                            <a:srgbClr val="FF0000"/>
                          </a:solidFill>
                          <a:latin typeface="Cambria Math" panose="02040503050406030204" pitchFamily="18" charset="0"/>
                        </a:rPr>
                        <m:t>𝒎𝑨</m:t>
                      </m:r>
                    </m:oMath>
                  </m:oMathPara>
                </a14:m>
                <a:endParaRPr lang="en-US" dirty="0"/>
              </a:p>
            </p:txBody>
          </p:sp>
        </mc:Choice>
        <mc:Fallback xmlns="">
          <p:sp>
            <p:nvSpPr>
              <p:cNvPr id="33" name="TextBox 32">
                <a:extLst>
                  <a:ext uri="{FF2B5EF4-FFF2-40B4-BE49-F238E27FC236}">
                    <a16:creationId xmlns:a16="http://schemas.microsoft.com/office/drawing/2014/main" id="{1D4F229C-C280-20D9-F53D-1DB9E7DEB445}"/>
                  </a:ext>
                </a:extLst>
              </p:cNvPr>
              <p:cNvSpPr txBox="1">
                <a:spLocks noRot="1" noChangeAspect="1" noMove="1" noResize="1" noEditPoints="1" noAdjustHandles="1" noChangeArrowheads="1" noChangeShapeType="1" noTextEdit="1"/>
              </p:cNvSpPr>
              <p:nvPr/>
            </p:nvSpPr>
            <p:spPr>
              <a:xfrm>
                <a:off x="1044655" y="3358088"/>
                <a:ext cx="1276492" cy="307777"/>
              </a:xfrm>
              <a:prstGeom prst="rect">
                <a:avLst/>
              </a:prstGeom>
              <a:blipFill>
                <a:blip r:embed="rId20"/>
                <a:stretch>
                  <a:fillRect/>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EE1C43D-AF08-74B8-2404-EDE145EFB12D}"/>
                  </a:ext>
                </a:extLst>
              </p:cNvPr>
              <p:cNvSpPr txBox="1"/>
              <p:nvPr/>
            </p:nvSpPr>
            <p:spPr>
              <a:xfrm rot="16200000">
                <a:off x="-481531" y="1304891"/>
                <a:ext cx="1333129" cy="361253"/>
              </a:xfrm>
              <a:prstGeom prst="rect">
                <a:avLst/>
              </a:prstGeom>
              <a:noFill/>
              <a:ln>
                <a:solidFill>
                  <a:srgbClr val="0000FF"/>
                </a:solidFill>
              </a:ln>
            </p:spPr>
            <p:txBody>
              <a:bodyPr wrap="square">
                <a:spAutoFit/>
              </a:bodyPr>
              <a:lstStyle/>
              <a:p>
                <a:pPr lvl="0" algn="just"/>
                <a14:m>
                  <m:oMathPara xmlns:m="http://schemas.openxmlformats.org/officeDocument/2006/math">
                    <m:oMathParaPr>
                      <m:jc m:val="centerGroup"/>
                    </m:oMathParaPr>
                    <m:oMath xmlns:m="http://schemas.openxmlformats.org/officeDocument/2006/math">
                      <m:sSub>
                        <m:sSubPr>
                          <m:ctrlPr>
                            <a:rPr lang="en-US" sz="1600" b="1" i="1" smtClean="0">
                              <a:solidFill>
                                <a:srgbClr val="FF0000"/>
                              </a:solidFill>
                              <a:latin typeface="Cambria Math" panose="02040503050406030204" pitchFamily="18" charset="0"/>
                            </a:rPr>
                          </m:ctrlPr>
                        </m:sSubPr>
                        <m:e>
                          <m:sSub>
                            <m:sSubPr>
                              <m:ctrlPr>
                                <a:rPr lang="en-US" sz="1600" b="1" i="1" smtClean="0">
                                  <a:solidFill>
                                    <a:srgbClr val="FF0000"/>
                                  </a:solidFill>
                                  <a:latin typeface="Cambria Math" panose="02040503050406030204" pitchFamily="18" charset="0"/>
                                </a:rPr>
                              </m:ctrlPr>
                            </m:sSubPr>
                            <m:e>
                              <m:r>
                                <a:rPr lang="en-US" sz="1600" b="1" i="1" smtClean="0">
                                  <a:solidFill>
                                    <a:srgbClr val="FF0000"/>
                                  </a:solidFill>
                                  <a:latin typeface="Cambria Math" panose="02040503050406030204" pitchFamily="18" charset="0"/>
                                </a:rPr>
                                <m:t>𝑰</m:t>
                              </m:r>
                            </m:e>
                            <m:sub>
                              <m:r>
                                <a:rPr lang="en-US" sz="1600" b="1" i="1" smtClean="0">
                                  <a:solidFill>
                                    <a:srgbClr val="FF0000"/>
                                  </a:solidFill>
                                  <a:latin typeface="Cambria Math" panose="02040503050406030204" pitchFamily="18" charset="0"/>
                                </a:rPr>
                                <m:t>𝑹</m:t>
                              </m:r>
                            </m:sub>
                          </m:sSub>
                        </m:e>
                        <m:sub>
                          <m:r>
                            <a:rPr lang="en-US" sz="1600" b="1" i="1" smtClean="0">
                              <a:solidFill>
                                <a:srgbClr val="FF0000"/>
                              </a:solidFill>
                              <a:latin typeface="Cambria Math" panose="02040503050406030204" pitchFamily="18" charset="0"/>
                            </a:rPr>
                            <m:t>𝟏</m:t>
                          </m:r>
                        </m:sub>
                      </m:sSub>
                      <m:r>
                        <a:rPr lang="en-US" sz="1600" b="1" i="1" smtClean="0">
                          <a:solidFill>
                            <a:srgbClr val="FF0000"/>
                          </a:solidFill>
                          <a:latin typeface="Cambria Math" panose="02040503050406030204" pitchFamily="18" charset="0"/>
                        </a:rPr>
                        <m:t>=</m:t>
                      </m:r>
                      <m:r>
                        <a:rPr lang="en-US" sz="1600" b="1" i="0" smtClean="0">
                          <a:solidFill>
                            <a:srgbClr val="FF0000"/>
                          </a:solidFill>
                          <a:latin typeface="Cambria Math" panose="02040503050406030204" pitchFamily="18" charset="0"/>
                          <a:ea typeface="Cambria Math" panose="02040503050406030204" pitchFamily="18" charset="0"/>
                        </a:rPr>
                        <m:t>𝟕𝟓</m:t>
                      </m:r>
                      <m:r>
                        <a:rPr lang="el-GR" sz="1600" b="1" i="1">
                          <a:solidFill>
                            <a:srgbClr val="FF0000"/>
                          </a:solidFill>
                          <a:latin typeface="Cambria Math" panose="02040503050406030204" pitchFamily="18" charset="0"/>
                          <a:ea typeface="Cambria Math" panose="02040503050406030204" pitchFamily="18" charset="0"/>
                        </a:rPr>
                        <m:t>𝝁</m:t>
                      </m:r>
                      <m:r>
                        <a:rPr lang="en-US" sz="1600" b="1">
                          <a:solidFill>
                            <a:srgbClr val="FF0000"/>
                          </a:solidFill>
                          <a:latin typeface="Cambria Math" panose="02040503050406030204" pitchFamily="18" charset="0"/>
                          <a:ea typeface="Cambria Math" panose="02040503050406030204" pitchFamily="18" charset="0"/>
                        </a:rPr>
                        <m:t>𝐀</m:t>
                      </m:r>
                    </m:oMath>
                  </m:oMathPara>
                </a14:m>
                <a:endParaRPr lang="en-US" sz="1600" b="1" dirty="0">
                  <a:solidFill>
                    <a:srgbClr val="0000FF"/>
                  </a:solidFill>
                </a:endParaRPr>
              </a:p>
            </p:txBody>
          </p:sp>
        </mc:Choice>
        <mc:Fallback xmlns="">
          <p:sp>
            <p:nvSpPr>
              <p:cNvPr id="28" name="TextBox 27">
                <a:extLst>
                  <a:ext uri="{FF2B5EF4-FFF2-40B4-BE49-F238E27FC236}">
                    <a16:creationId xmlns:a16="http://schemas.microsoft.com/office/drawing/2014/main" id="{0EE1C43D-AF08-74B8-2404-EDE145EFB12D}"/>
                  </a:ext>
                </a:extLst>
              </p:cNvPr>
              <p:cNvSpPr txBox="1">
                <a:spLocks noRot="1" noChangeAspect="1" noMove="1" noResize="1" noEditPoints="1" noAdjustHandles="1" noChangeArrowheads="1" noChangeShapeType="1" noTextEdit="1"/>
              </p:cNvSpPr>
              <p:nvPr/>
            </p:nvSpPr>
            <p:spPr>
              <a:xfrm rot="16200000">
                <a:off x="-481531" y="1304891"/>
                <a:ext cx="1333129" cy="361253"/>
              </a:xfrm>
              <a:prstGeom prst="rect">
                <a:avLst/>
              </a:prstGeom>
              <a:blipFill>
                <a:blip r:embed="rId21"/>
                <a:stretch>
                  <a:fillRect/>
                </a:stretch>
              </a:blipFill>
              <a:ln>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22">
                <a:extLst>
                  <a:ext uri="{FF2B5EF4-FFF2-40B4-BE49-F238E27FC236}">
                    <a16:creationId xmlns:a16="http://schemas.microsoft.com/office/drawing/2014/main" id="{DB87E972-B17C-A98B-AC81-4E82C61CB3EB}"/>
                  </a:ext>
                </a:extLst>
              </p:cNvPr>
              <p:cNvSpPr txBox="1"/>
              <p:nvPr/>
            </p:nvSpPr>
            <p:spPr>
              <a:xfrm rot="16200000">
                <a:off x="-269084" y="1270515"/>
                <a:ext cx="1324708"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oMath>
                  </m:oMathPara>
                </a14:m>
                <a:endParaRPr lang="en-US" sz="2000" dirty="0"/>
              </a:p>
            </p:txBody>
          </p:sp>
        </mc:Choice>
        <mc:Fallback xmlns="">
          <p:sp>
            <p:nvSpPr>
              <p:cNvPr id="2" name="TextBox 22">
                <a:extLst>
                  <a:ext uri="{FF2B5EF4-FFF2-40B4-BE49-F238E27FC236}">
                    <a16:creationId xmlns:a16="http://schemas.microsoft.com/office/drawing/2014/main" id="{DB87E972-B17C-A98B-AC81-4E82C61CB3EB}"/>
                  </a:ext>
                </a:extLst>
              </p:cNvPr>
              <p:cNvSpPr txBox="1">
                <a:spLocks noRot="1" noChangeAspect="1" noMove="1" noResize="1" noEditPoints="1" noAdjustHandles="1" noChangeArrowheads="1" noChangeShapeType="1" noTextEdit="1"/>
              </p:cNvSpPr>
              <p:nvPr/>
            </p:nvSpPr>
            <p:spPr>
              <a:xfrm rot="16200000">
                <a:off x="-269084" y="1270515"/>
                <a:ext cx="1324708" cy="307777"/>
              </a:xfrm>
              <a:prstGeom prst="rect">
                <a:avLst/>
              </a:prstGeom>
              <a:blipFill>
                <a:blip r:embed="rId22"/>
                <a:stretch>
                  <a:fillRect r="-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2">
                <a:extLst>
                  <a:ext uri="{FF2B5EF4-FFF2-40B4-BE49-F238E27FC236}">
                    <a16:creationId xmlns:a16="http://schemas.microsoft.com/office/drawing/2014/main" id="{4D783AE2-CBC5-EEB6-E1A1-AEEE92145FF5}"/>
                  </a:ext>
                </a:extLst>
              </p:cNvPr>
              <p:cNvSpPr txBox="1"/>
              <p:nvPr/>
            </p:nvSpPr>
            <p:spPr>
              <a:xfrm rot="16200000">
                <a:off x="-296161" y="2940959"/>
                <a:ext cx="13647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oMath>
                  </m:oMathPara>
                </a14:m>
                <a:endParaRPr lang="en-US" sz="2000" dirty="0"/>
              </a:p>
            </p:txBody>
          </p:sp>
        </mc:Choice>
        <mc:Fallback xmlns="">
          <p:sp>
            <p:nvSpPr>
              <p:cNvPr id="26" name="TextBox 22">
                <a:extLst>
                  <a:ext uri="{FF2B5EF4-FFF2-40B4-BE49-F238E27FC236}">
                    <a16:creationId xmlns:a16="http://schemas.microsoft.com/office/drawing/2014/main" id="{4D783AE2-CBC5-EEB6-E1A1-AEEE92145FF5}"/>
                  </a:ext>
                </a:extLst>
              </p:cNvPr>
              <p:cNvSpPr txBox="1">
                <a:spLocks noRot="1" noChangeAspect="1" noMove="1" noResize="1" noEditPoints="1" noAdjustHandles="1" noChangeArrowheads="1" noChangeShapeType="1" noTextEdit="1"/>
              </p:cNvSpPr>
              <p:nvPr/>
            </p:nvSpPr>
            <p:spPr>
              <a:xfrm rot="16200000">
                <a:off x="-296161" y="2940959"/>
                <a:ext cx="1364763" cy="307777"/>
              </a:xfrm>
              <a:prstGeom prst="rect">
                <a:avLst/>
              </a:prstGeom>
              <a:blipFill>
                <a:blip r:embed="rId23"/>
                <a:stretch>
                  <a:fillRect r="-19608"/>
                </a:stretch>
              </a:blipFill>
            </p:spPr>
            <p:txBody>
              <a:bodyPr/>
              <a:lstStyle/>
              <a:p>
                <a:r>
                  <a:rPr lang="en-US">
                    <a:noFill/>
                  </a:rPr>
                  <a:t> </a:t>
                </a:r>
              </a:p>
            </p:txBody>
          </p:sp>
        </mc:Fallback>
      </mc:AlternateContent>
    </p:spTree>
    <p:extLst>
      <p:ext uri="{BB962C8B-B14F-4D97-AF65-F5344CB8AC3E}">
        <p14:creationId xmlns:p14="http://schemas.microsoft.com/office/powerpoint/2010/main" val="608550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15</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E5CC1DAF-6AFF-54D7-FC04-F183BB27A358}"/>
              </a:ext>
            </a:extLst>
          </p:cNvPr>
          <p:cNvSpPr txBox="1"/>
          <p:nvPr/>
        </p:nvSpPr>
        <p:spPr>
          <a:xfrm>
            <a:off x="5836140" y="859602"/>
            <a:ext cx="3197590" cy="2800767"/>
          </a:xfrm>
          <a:prstGeom prst="rect">
            <a:avLst/>
          </a:prstGeom>
          <a:noFill/>
          <a:ln>
            <a:solidFill>
              <a:schemeClr val="accent1"/>
            </a:solidFill>
          </a:ln>
        </p:spPr>
        <p:txBody>
          <a:bodyPr wrap="square">
            <a:spAutoFit/>
          </a:bodyPr>
          <a:lstStyle/>
          <a:p>
            <a:pPr lvl="0" algn="just"/>
            <a:r>
              <a:rPr lang="en-US" sz="1600" dirty="0">
                <a:solidFill>
                  <a:srgbClr val="080808"/>
                </a:solidFill>
              </a:rPr>
              <a:t>If </a:t>
            </a:r>
            <a:r>
              <a:rPr lang="en-US" sz="1600" dirty="0">
                <a:solidFill>
                  <a:srgbClr val="FF0000"/>
                </a:solidFill>
              </a:rPr>
              <a:t>AC=10mV </a:t>
            </a:r>
            <a:r>
              <a:rPr lang="en-US" sz="1600" dirty="0">
                <a:solidFill>
                  <a:srgbClr val="080808"/>
                </a:solidFill>
              </a:rPr>
              <a:t>then the </a:t>
            </a:r>
            <a:r>
              <a:rPr lang="en-US" sz="1600" dirty="0">
                <a:solidFill>
                  <a:srgbClr val="080808"/>
                </a:solidFill>
                <a:highlight>
                  <a:srgbClr val="FFFF00"/>
                </a:highlight>
              </a:rPr>
              <a:t>10mV</a:t>
            </a:r>
            <a:r>
              <a:rPr lang="en-US" sz="1600" dirty="0">
                <a:solidFill>
                  <a:srgbClr val="080808"/>
                </a:solidFill>
              </a:rPr>
              <a:t> will appear in the base terminal (</a:t>
            </a:r>
            <a:r>
              <a:rPr lang="en-US" sz="1600" b="1" dirty="0">
                <a:solidFill>
                  <a:srgbClr val="FF0000"/>
                </a:solidFill>
              </a:rPr>
              <a:t>B</a:t>
            </a:r>
            <a:r>
              <a:rPr lang="en-US" sz="1600" dirty="0">
                <a:solidFill>
                  <a:srgbClr val="080808"/>
                </a:solidFill>
              </a:rPr>
              <a:t>). The total voltage in the base terminal </a:t>
            </a:r>
            <a:r>
              <a:rPr lang="en-US" sz="1600" dirty="0">
                <a:solidFill>
                  <a:srgbClr val="080808"/>
                </a:solidFill>
                <a:highlight>
                  <a:srgbClr val="FFFF00"/>
                </a:highlight>
              </a:rPr>
              <a:t>(B) =</a:t>
            </a:r>
            <a:r>
              <a:rPr lang="en-US" sz="1600" dirty="0">
                <a:solidFill>
                  <a:srgbClr val="080808"/>
                </a:solidFill>
              </a:rPr>
              <a:t> </a:t>
            </a:r>
            <a:r>
              <a:rPr lang="en-US" sz="1600" dirty="0">
                <a:solidFill>
                  <a:srgbClr val="FF0000"/>
                </a:solidFill>
                <a:highlight>
                  <a:srgbClr val="FFFF00"/>
                </a:highlight>
              </a:rPr>
              <a:t>1.35V+10mV.</a:t>
            </a:r>
            <a:r>
              <a:rPr lang="en-US" sz="1600" dirty="0">
                <a:solidFill>
                  <a:schemeClr val="tx1"/>
                </a:solidFill>
              </a:rPr>
              <a:t> This </a:t>
            </a:r>
            <a:r>
              <a:rPr lang="en-US" sz="1600" dirty="0">
                <a:solidFill>
                  <a:schemeClr val="tx1"/>
                </a:solidFill>
                <a:highlight>
                  <a:srgbClr val="FFFF00"/>
                </a:highlight>
              </a:rPr>
              <a:t>AC voltage</a:t>
            </a:r>
            <a:r>
              <a:rPr lang="en-US" sz="1600" dirty="0">
                <a:solidFill>
                  <a:schemeClr val="tx1"/>
                </a:solidFill>
              </a:rPr>
              <a:t> will appear to the emitter hence emitter voltage </a:t>
            </a:r>
            <a:r>
              <a:rPr lang="en-US" sz="1600" dirty="0">
                <a:solidFill>
                  <a:schemeClr val="tx1"/>
                </a:solidFill>
                <a:highlight>
                  <a:srgbClr val="FFFF00"/>
                </a:highlight>
              </a:rPr>
              <a:t>(E)</a:t>
            </a:r>
            <a:r>
              <a:rPr lang="en-US" sz="1600" dirty="0">
                <a:solidFill>
                  <a:schemeClr val="tx1"/>
                </a:solidFill>
              </a:rPr>
              <a:t> </a:t>
            </a:r>
            <a:r>
              <a:rPr lang="en-US" sz="1600" dirty="0">
                <a:solidFill>
                  <a:schemeClr val="tx1"/>
                </a:solidFill>
                <a:highlight>
                  <a:srgbClr val="FFFF00"/>
                </a:highlight>
              </a:rPr>
              <a:t>= 0.75V+10mV. </a:t>
            </a:r>
            <a:r>
              <a:rPr lang="en-US" sz="1600" dirty="0">
                <a:solidFill>
                  <a:schemeClr val="tx1"/>
                </a:solidFill>
              </a:rPr>
              <a:t> Increase in current, </a:t>
            </a:r>
            <a:r>
              <a:rPr lang="en-US" sz="1600" dirty="0">
                <a:solidFill>
                  <a:srgbClr val="FF0000"/>
                </a:solidFill>
                <a:highlight>
                  <a:srgbClr val="FFFF00"/>
                </a:highlight>
              </a:rPr>
              <a:t>10mV/1k</a:t>
            </a:r>
            <a:r>
              <a:rPr lang="el-GR" sz="1600" dirty="0">
                <a:solidFill>
                  <a:srgbClr val="FF0000"/>
                </a:solidFill>
                <a:highlight>
                  <a:srgbClr val="FFFF00"/>
                </a:highlight>
              </a:rPr>
              <a:t>Ω</a:t>
            </a:r>
            <a:r>
              <a:rPr lang="en-US" sz="1600" dirty="0">
                <a:solidFill>
                  <a:srgbClr val="FF0000"/>
                </a:solidFill>
                <a:highlight>
                  <a:srgbClr val="FFFF00"/>
                </a:highlight>
              </a:rPr>
              <a:t>=10µA </a:t>
            </a:r>
            <a:r>
              <a:rPr lang="en-US" sz="1600" dirty="0">
                <a:solidFill>
                  <a:schemeClr val="tx1"/>
                </a:solidFill>
              </a:rPr>
              <a:t>Hence the same variation will be there at </a:t>
            </a:r>
            <a:r>
              <a:rPr lang="en-US" sz="1600" dirty="0">
                <a:solidFill>
                  <a:schemeClr val="tx1"/>
                </a:solidFill>
                <a:highlight>
                  <a:srgbClr val="FFFF00"/>
                </a:highlight>
              </a:rPr>
              <a:t>C</a:t>
            </a:r>
            <a:r>
              <a:rPr lang="en-US" sz="1600" dirty="0">
                <a:solidFill>
                  <a:schemeClr val="tx1"/>
                </a:solidFill>
              </a:rPr>
              <a:t> indicating 10 times amplified voltage in the output terminal</a:t>
            </a:r>
          </a:p>
        </p:txBody>
      </p:sp>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5303379" y="1890937"/>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5303379" y="1890937"/>
                <a:ext cx="364324" cy="252966"/>
              </a:xfrm>
              <a:prstGeom prst="rect">
                <a:avLst/>
              </a:prstGeom>
              <a:blipFill>
                <a:blip r:embed="rId4"/>
                <a:stretch>
                  <a:fillRect l="-25000" r="-58333" b="-3333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5299637" y="735970"/>
            <a:ext cx="0" cy="14043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E3AE09-8828-F5A8-AB1F-8F08D081D1D1}"/>
              </a:ext>
            </a:extLst>
          </p:cNvPr>
          <p:cNvSpPr/>
          <p:nvPr/>
        </p:nvSpPr>
        <p:spPr>
          <a:xfrm>
            <a:off x="2716117" y="1780228"/>
            <a:ext cx="1094766" cy="1057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3048144" y="1927541"/>
            <a:ext cx="0" cy="7627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3048144" y="1831390"/>
            <a:ext cx="446028" cy="344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3048144" y="2472408"/>
            <a:ext cx="489362" cy="3044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3326240" y="2729208"/>
            <a:ext cx="211265" cy="47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3429675" y="2607781"/>
            <a:ext cx="116990" cy="1681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1791355" y="3617859"/>
            <a:ext cx="0" cy="1843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2567154" y="2338001"/>
            <a:ext cx="4684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3344658" y="3864951"/>
            <a:ext cx="4082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84F64A-90F6-58CB-CB71-2B49B4569525}"/>
              </a:ext>
            </a:extLst>
          </p:cNvPr>
          <p:cNvCxnSpPr>
            <a:cxnSpLocks/>
          </p:cNvCxnSpPr>
          <p:nvPr/>
        </p:nvCxnSpPr>
        <p:spPr>
          <a:xfrm>
            <a:off x="3450138" y="3943550"/>
            <a:ext cx="2109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B5025-57BD-5075-150B-ABEDE74B2C10}"/>
              </a:ext>
            </a:extLst>
          </p:cNvPr>
          <p:cNvCxnSpPr>
            <a:cxnSpLocks/>
          </p:cNvCxnSpPr>
          <p:nvPr/>
        </p:nvCxnSpPr>
        <p:spPr>
          <a:xfrm>
            <a:off x="3506195" y="4020352"/>
            <a:ext cx="10120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flipV="1">
            <a:off x="674594" y="3776040"/>
            <a:ext cx="4643137" cy="16622"/>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3485138" y="755891"/>
            <a:ext cx="1821367" cy="11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2970037" y="1155586"/>
            <a:ext cx="1091826" cy="272050"/>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5043464" y="2150073"/>
            <a:ext cx="5519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5136197" y="2227928"/>
            <a:ext cx="340617" cy="23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5303794" y="2227928"/>
            <a:ext cx="0" cy="15671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7">
                <a:extLst>
                  <a:ext uri="{FF2B5EF4-FFF2-40B4-BE49-F238E27FC236}">
                    <a16:creationId xmlns:a16="http://schemas.microsoft.com/office/drawing/2014/main" id="{00BC3A26-61F4-E14B-9746-7656E72E9CF9}"/>
                  </a:ext>
                </a:extLst>
              </p:cNvPr>
              <p:cNvSpPr txBox="1"/>
              <p:nvPr/>
            </p:nvSpPr>
            <p:spPr>
              <a:xfrm>
                <a:off x="2504660" y="2544674"/>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0" name="TextBox 27">
                <a:extLst>
                  <a:ext uri="{FF2B5EF4-FFF2-40B4-BE49-F238E27FC236}">
                    <a16:creationId xmlns:a16="http://schemas.microsoft.com/office/drawing/2014/main" id="{00BC3A26-61F4-E14B-9746-7656E72E9CF9}"/>
                  </a:ext>
                </a:extLst>
              </p:cNvPr>
              <p:cNvSpPr txBox="1">
                <a:spLocks noRot="1" noChangeAspect="1" noMove="1" noResize="1" noEditPoints="1" noAdjustHandles="1" noChangeArrowheads="1" noChangeShapeType="1" noTextEdit="1"/>
              </p:cNvSpPr>
              <p:nvPr/>
            </p:nvSpPr>
            <p:spPr>
              <a:xfrm>
                <a:off x="2504660" y="2544674"/>
                <a:ext cx="364324" cy="252966"/>
              </a:xfrm>
              <a:prstGeom prst="rect">
                <a:avLst/>
              </a:prstGeom>
              <a:blipFill>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28">
                <a:extLst>
                  <a:ext uri="{FF2B5EF4-FFF2-40B4-BE49-F238E27FC236}">
                    <a16:creationId xmlns:a16="http://schemas.microsoft.com/office/drawing/2014/main" id="{60492613-476E-08A8-A724-9C885467BB2C}"/>
                  </a:ext>
                </a:extLst>
              </p:cNvPr>
              <p:cNvSpPr txBox="1"/>
              <p:nvPr/>
            </p:nvSpPr>
            <p:spPr>
              <a:xfrm>
                <a:off x="2966084" y="2899938"/>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 name="TextBox 28">
                <a:extLst>
                  <a:ext uri="{FF2B5EF4-FFF2-40B4-BE49-F238E27FC236}">
                    <a16:creationId xmlns:a16="http://schemas.microsoft.com/office/drawing/2014/main" id="{60492613-476E-08A8-A724-9C885467BB2C}"/>
                  </a:ext>
                </a:extLst>
              </p:cNvPr>
              <p:cNvSpPr txBox="1">
                <a:spLocks noRot="1" noChangeAspect="1" noMove="1" noResize="1" noEditPoints="1" noAdjustHandles="1" noChangeArrowheads="1" noChangeShapeType="1" noTextEdit="1"/>
              </p:cNvSpPr>
              <p:nvPr/>
            </p:nvSpPr>
            <p:spPr>
              <a:xfrm>
                <a:off x="2966084" y="2899938"/>
                <a:ext cx="364324" cy="252966"/>
              </a:xfrm>
              <a:prstGeom prst="rect">
                <a:avLst/>
              </a:prstGeom>
              <a:blipFill>
                <a:blip r:embed="rId6"/>
                <a:stretch>
                  <a:fillRect b="-17073"/>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932476C-9CF6-004D-C6A9-333C9D8885A0}"/>
              </a:ext>
            </a:extLst>
          </p:cNvPr>
          <p:cNvGrpSpPr/>
          <p:nvPr/>
        </p:nvGrpSpPr>
        <p:grpSpPr>
          <a:xfrm rot="5400000">
            <a:off x="1268229" y="1664725"/>
            <a:ext cx="1091826" cy="288092"/>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1778459" y="2339955"/>
            <a:ext cx="792880" cy="39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1783306" y="745935"/>
            <a:ext cx="17541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1784200" y="743138"/>
            <a:ext cx="0" cy="6951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3485241" y="1713372"/>
            <a:ext cx="3518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E021B9-48C5-DC21-770C-E3BDF36B8710}"/>
              </a:ext>
            </a:extLst>
          </p:cNvPr>
          <p:cNvCxnSpPr>
            <a:cxnSpLocks/>
          </p:cNvCxnSpPr>
          <p:nvPr/>
        </p:nvCxnSpPr>
        <p:spPr>
          <a:xfrm>
            <a:off x="3920357" y="1584466"/>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9262FE-B8D4-04F1-9629-9F086C45DFB5}"/>
              </a:ext>
            </a:extLst>
          </p:cNvPr>
          <p:cNvCxnSpPr>
            <a:cxnSpLocks/>
          </p:cNvCxnSpPr>
          <p:nvPr/>
        </p:nvCxnSpPr>
        <p:spPr>
          <a:xfrm>
            <a:off x="3857727" y="1584466"/>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0BD05A-A655-58D6-DB4E-CF9289EFA17E}"/>
              </a:ext>
            </a:extLst>
          </p:cNvPr>
          <p:cNvCxnSpPr>
            <a:cxnSpLocks/>
          </p:cNvCxnSpPr>
          <p:nvPr/>
        </p:nvCxnSpPr>
        <p:spPr>
          <a:xfrm flipH="1">
            <a:off x="3920064" y="1708464"/>
            <a:ext cx="306038" cy="836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1263740" y="2942243"/>
            <a:ext cx="1091826" cy="288092"/>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F2E1534-588B-AD1F-0F2F-C663ADE45BBE}"/>
              </a:ext>
            </a:extLst>
          </p:cNvPr>
          <p:cNvGrpSpPr/>
          <p:nvPr/>
        </p:nvGrpSpPr>
        <p:grpSpPr>
          <a:xfrm rot="5400000">
            <a:off x="3030076" y="3173790"/>
            <a:ext cx="1091826" cy="288092"/>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1784200" y="2350430"/>
            <a:ext cx="0" cy="2645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129">
                <a:extLst>
                  <a:ext uri="{FF2B5EF4-FFF2-40B4-BE49-F238E27FC236}">
                    <a16:creationId xmlns:a16="http://schemas.microsoft.com/office/drawing/2014/main" id="{E2458D42-60F7-7533-2002-3E31878E9D37}"/>
                  </a:ext>
                </a:extLst>
              </p:cNvPr>
              <p:cNvSpPr txBox="1"/>
              <p:nvPr/>
            </p:nvSpPr>
            <p:spPr>
              <a:xfrm>
                <a:off x="3922165" y="1415830"/>
                <a:ext cx="269145" cy="252966"/>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oMath>
                  </m:oMathPara>
                </a14:m>
                <a:endParaRPr lang="en-US" sz="2000" dirty="0"/>
              </a:p>
            </p:txBody>
          </p:sp>
        </mc:Choice>
        <mc:Fallback xmlns="">
          <p:sp>
            <p:nvSpPr>
              <p:cNvPr id="61" name="TextBox 129">
                <a:extLst>
                  <a:ext uri="{FF2B5EF4-FFF2-40B4-BE49-F238E27FC236}">
                    <a16:creationId xmlns:a16="http://schemas.microsoft.com/office/drawing/2014/main" id="{E2458D42-60F7-7533-2002-3E31878E9D37}"/>
                  </a:ext>
                </a:extLst>
              </p:cNvPr>
              <p:cNvSpPr txBox="1">
                <a:spLocks noRot="1" noChangeAspect="1" noMove="1" noResize="1" noEditPoints="1" noAdjustHandles="1" noChangeArrowheads="1" noChangeShapeType="1" noTextEdit="1"/>
              </p:cNvSpPr>
              <p:nvPr/>
            </p:nvSpPr>
            <p:spPr>
              <a:xfrm>
                <a:off x="3922165" y="1415830"/>
                <a:ext cx="269145" cy="252966"/>
              </a:xfrm>
              <a:prstGeom prst="rect">
                <a:avLst/>
              </a:prstGeom>
              <a:blipFill>
                <a:blip r:embed="rId7"/>
                <a:stretch>
                  <a:fillRect l="-28889" r="-17778" b="-45238"/>
                </a:stretch>
              </a:blipFill>
            </p:spPr>
            <p:txBody>
              <a:bodyPr/>
              <a:lstStyle/>
              <a:p>
                <a:r>
                  <a:rPr lang="en-US">
                    <a:noFill/>
                  </a:rPr>
                  <a:t> </a:t>
                </a:r>
              </a:p>
            </p:txBody>
          </p:sp>
        </mc:Fallback>
      </mc:AlternateContent>
      <p:cxnSp>
        <p:nvCxnSpPr>
          <p:cNvPr id="42" name="Straight Connector 41">
            <a:extLst>
              <a:ext uri="{FF2B5EF4-FFF2-40B4-BE49-F238E27FC236}">
                <a16:creationId xmlns:a16="http://schemas.microsoft.com/office/drawing/2014/main" id="{2FEB9F02-443F-2B9F-691C-DC993E79E565}"/>
              </a:ext>
            </a:extLst>
          </p:cNvPr>
          <p:cNvCxnSpPr>
            <a:cxnSpLocks/>
          </p:cNvCxnSpPr>
          <p:nvPr/>
        </p:nvCxnSpPr>
        <p:spPr>
          <a:xfrm flipV="1">
            <a:off x="1265215" y="2345486"/>
            <a:ext cx="544099" cy="40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A36047A-BBA9-AC53-6F04-E676FA157395}"/>
              </a:ext>
            </a:extLst>
          </p:cNvPr>
          <p:cNvCxnSpPr>
            <a:cxnSpLocks/>
          </p:cNvCxnSpPr>
          <p:nvPr/>
        </p:nvCxnSpPr>
        <p:spPr>
          <a:xfrm>
            <a:off x="1265215" y="2226979"/>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6BB7721-ED54-1E28-F829-901B77499E89}"/>
              </a:ext>
            </a:extLst>
          </p:cNvPr>
          <p:cNvCxnSpPr>
            <a:cxnSpLocks/>
          </p:cNvCxnSpPr>
          <p:nvPr/>
        </p:nvCxnSpPr>
        <p:spPr>
          <a:xfrm>
            <a:off x="1202585" y="2226979"/>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4DED2-B047-6207-649D-8B1FA7D41FDF}"/>
              </a:ext>
            </a:extLst>
          </p:cNvPr>
          <p:cNvCxnSpPr>
            <a:cxnSpLocks/>
          </p:cNvCxnSpPr>
          <p:nvPr/>
        </p:nvCxnSpPr>
        <p:spPr>
          <a:xfrm flipV="1">
            <a:off x="710219" y="2347968"/>
            <a:ext cx="497322" cy="3691"/>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51" name="TextBox 41">
            <a:extLst>
              <a:ext uri="{FF2B5EF4-FFF2-40B4-BE49-F238E27FC236}">
                <a16:creationId xmlns:a16="http://schemas.microsoft.com/office/drawing/2014/main" id="{30C43CF4-0D73-8272-2C87-12310128E36B}"/>
              </a:ext>
            </a:extLst>
          </p:cNvPr>
          <p:cNvSpPr txBox="1"/>
          <p:nvPr/>
        </p:nvSpPr>
        <p:spPr>
          <a:xfrm>
            <a:off x="-51216" y="2886564"/>
            <a:ext cx="663964" cy="73866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rgbClr val="FF0000"/>
                </a:solidFill>
                <a:highlight>
                  <a:srgbClr val="FFFF00"/>
                </a:highlight>
              </a:rPr>
              <a:t>AC</a:t>
            </a:r>
          </a:p>
          <a:p>
            <a:pPr algn="ctr"/>
            <a:r>
              <a:rPr lang="en-US" dirty="0"/>
              <a:t>Input</a:t>
            </a:r>
          </a:p>
          <a:p>
            <a:pPr algn="ctr"/>
            <a:r>
              <a:rPr lang="en-US" b="1" dirty="0">
                <a:solidFill>
                  <a:srgbClr val="FF0000"/>
                </a:solidFill>
              </a:rPr>
              <a:t>10mV</a:t>
            </a:r>
          </a:p>
        </p:txBody>
      </p:sp>
      <p:sp>
        <p:nvSpPr>
          <p:cNvPr id="94" name="Oval 93">
            <a:extLst>
              <a:ext uri="{FF2B5EF4-FFF2-40B4-BE49-F238E27FC236}">
                <a16:creationId xmlns:a16="http://schemas.microsoft.com/office/drawing/2014/main" id="{483C253C-7155-3808-5BFA-71BB9F87664A}"/>
              </a:ext>
            </a:extLst>
          </p:cNvPr>
          <p:cNvSpPr/>
          <p:nvPr/>
        </p:nvSpPr>
        <p:spPr>
          <a:xfrm>
            <a:off x="481981" y="2847051"/>
            <a:ext cx="445124" cy="4299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95" name="Straight Connector 94">
            <a:extLst>
              <a:ext uri="{FF2B5EF4-FFF2-40B4-BE49-F238E27FC236}">
                <a16:creationId xmlns:a16="http://schemas.microsoft.com/office/drawing/2014/main" id="{CDFD34AC-05F6-19A3-BC74-9BDA0E5C2CE0}"/>
              </a:ext>
            </a:extLst>
          </p:cNvPr>
          <p:cNvCxnSpPr>
            <a:cxnSpLocks/>
            <a:endCxn id="94" idx="0"/>
          </p:cNvCxnSpPr>
          <p:nvPr/>
        </p:nvCxnSpPr>
        <p:spPr>
          <a:xfrm flipH="1">
            <a:off x="704543" y="2347968"/>
            <a:ext cx="5675" cy="499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94D0B-8428-24B3-E16F-3E5975030F15}"/>
              </a:ext>
            </a:extLst>
          </p:cNvPr>
          <p:cNvCxnSpPr>
            <a:cxnSpLocks/>
          </p:cNvCxnSpPr>
          <p:nvPr/>
        </p:nvCxnSpPr>
        <p:spPr>
          <a:xfrm flipH="1">
            <a:off x="694742" y="3276957"/>
            <a:ext cx="5675" cy="499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4C084698-9D88-6674-5598-7292E757CB22}"/>
              </a:ext>
            </a:extLst>
          </p:cNvPr>
          <p:cNvSpPr/>
          <p:nvPr/>
        </p:nvSpPr>
        <p:spPr>
          <a:xfrm>
            <a:off x="570633" y="2942255"/>
            <a:ext cx="259158" cy="233312"/>
          </a:xfrm>
          <a:custGeom>
            <a:avLst/>
            <a:gdLst>
              <a:gd name="connsiteX0" fmla="*/ 0 w 315310"/>
              <a:gd name="connsiteY0" fmla="*/ 283779 h 283865"/>
              <a:gd name="connsiteX1" fmla="*/ 70945 w 315310"/>
              <a:gd name="connsiteY1" fmla="*/ 0 h 283865"/>
              <a:gd name="connsiteX2" fmla="*/ 220717 w 315310"/>
              <a:gd name="connsiteY2" fmla="*/ 283779 h 283865"/>
              <a:gd name="connsiteX3" fmla="*/ 315310 w 315310"/>
              <a:gd name="connsiteY3" fmla="*/ 23648 h 283865"/>
            </a:gdLst>
            <a:ahLst/>
            <a:cxnLst>
              <a:cxn ang="0">
                <a:pos x="connsiteX0" y="connsiteY0"/>
              </a:cxn>
              <a:cxn ang="0">
                <a:pos x="connsiteX1" y="connsiteY1"/>
              </a:cxn>
              <a:cxn ang="0">
                <a:pos x="connsiteX2" y="connsiteY2"/>
              </a:cxn>
              <a:cxn ang="0">
                <a:pos x="connsiteX3" y="connsiteY3"/>
              </a:cxn>
            </a:cxnLst>
            <a:rect l="l" t="t" r="r" b="b"/>
            <a:pathLst>
              <a:path w="315310" h="283865">
                <a:moveTo>
                  <a:pt x="0" y="283779"/>
                </a:moveTo>
                <a:cubicBezTo>
                  <a:pt x="17079" y="141889"/>
                  <a:pt x="34159" y="0"/>
                  <a:pt x="70945" y="0"/>
                </a:cubicBezTo>
                <a:cubicBezTo>
                  <a:pt x="107731" y="0"/>
                  <a:pt x="179990" y="279838"/>
                  <a:pt x="220717" y="283779"/>
                </a:cubicBezTo>
                <a:cubicBezTo>
                  <a:pt x="261444" y="287720"/>
                  <a:pt x="288377" y="155684"/>
                  <a:pt x="315310" y="2364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94B984FF-5A0A-293B-EAE4-76FD67CF4FF2}"/>
              </a:ext>
            </a:extLst>
          </p:cNvPr>
          <p:cNvSpPr txBox="1"/>
          <p:nvPr/>
        </p:nvSpPr>
        <p:spPr>
          <a:xfrm>
            <a:off x="1739799" y="2092607"/>
            <a:ext cx="482267" cy="307777"/>
          </a:xfrm>
          <a:prstGeom prst="rect">
            <a:avLst/>
          </a:prstGeom>
          <a:noFill/>
        </p:spPr>
        <p:txBody>
          <a:bodyPr wrap="square">
            <a:spAutoFit/>
          </a:bodyPr>
          <a:lstStyle/>
          <a:p>
            <a:pPr algn="ctr"/>
            <a:r>
              <a:rPr lang="en-US" dirty="0">
                <a:solidFill>
                  <a:srgbClr val="FF0000"/>
                </a:solidFill>
                <a:highlight>
                  <a:srgbClr val="FFFF00"/>
                </a:highlight>
              </a:rPr>
              <a:t>DC</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FD98FD1-07A3-A4C0-7E0A-91D44EAF5A87}"/>
                  </a:ext>
                </a:extLst>
              </p:cNvPr>
              <p:cNvSpPr txBox="1"/>
              <p:nvPr/>
            </p:nvSpPr>
            <p:spPr>
              <a:xfrm rot="16200000">
                <a:off x="410294" y="1266081"/>
                <a:ext cx="1333129" cy="361253"/>
              </a:xfrm>
              <a:prstGeom prst="rect">
                <a:avLst/>
              </a:prstGeom>
              <a:noFill/>
              <a:ln>
                <a:solidFill>
                  <a:srgbClr val="0000FF"/>
                </a:solidFill>
              </a:ln>
            </p:spPr>
            <p:txBody>
              <a:bodyPr wrap="square">
                <a:spAutoFit/>
              </a:bodyPr>
              <a:lstStyle/>
              <a:p>
                <a:pPr lvl="0" algn="just"/>
                <a14:m>
                  <m:oMathPara xmlns:m="http://schemas.openxmlformats.org/officeDocument/2006/math">
                    <m:oMathParaPr>
                      <m:jc m:val="centerGroup"/>
                    </m:oMathParaPr>
                    <m:oMath xmlns:m="http://schemas.openxmlformats.org/officeDocument/2006/math">
                      <m:sSub>
                        <m:sSubPr>
                          <m:ctrlPr>
                            <a:rPr lang="en-US" sz="1600" b="1" i="1" smtClean="0">
                              <a:solidFill>
                                <a:srgbClr val="FF0000"/>
                              </a:solidFill>
                              <a:latin typeface="Cambria Math" panose="02040503050406030204" pitchFamily="18" charset="0"/>
                            </a:rPr>
                          </m:ctrlPr>
                        </m:sSubPr>
                        <m:e>
                          <m:sSub>
                            <m:sSubPr>
                              <m:ctrlPr>
                                <a:rPr lang="en-US" sz="1600" b="1" i="1" smtClean="0">
                                  <a:solidFill>
                                    <a:srgbClr val="FF0000"/>
                                  </a:solidFill>
                                  <a:latin typeface="Cambria Math" panose="02040503050406030204" pitchFamily="18" charset="0"/>
                                </a:rPr>
                              </m:ctrlPr>
                            </m:sSubPr>
                            <m:e>
                              <m:r>
                                <a:rPr lang="en-US" sz="1600" b="1" i="1" smtClean="0">
                                  <a:solidFill>
                                    <a:srgbClr val="FF0000"/>
                                  </a:solidFill>
                                  <a:latin typeface="Cambria Math" panose="02040503050406030204" pitchFamily="18" charset="0"/>
                                </a:rPr>
                                <m:t>𝑰</m:t>
                              </m:r>
                            </m:e>
                            <m:sub>
                              <m:r>
                                <a:rPr lang="en-US" sz="1600" b="1" i="1" smtClean="0">
                                  <a:solidFill>
                                    <a:srgbClr val="FF0000"/>
                                  </a:solidFill>
                                  <a:latin typeface="Cambria Math" panose="02040503050406030204" pitchFamily="18" charset="0"/>
                                </a:rPr>
                                <m:t>𝑹</m:t>
                              </m:r>
                            </m:sub>
                          </m:sSub>
                        </m:e>
                        <m:sub>
                          <m:r>
                            <a:rPr lang="en-US" sz="1600" b="1" i="1" smtClean="0">
                              <a:solidFill>
                                <a:srgbClr val="FF0000"/>
                              </a:solidFill>
                              <a:latin typeface="Cambria Math" panose="02040503050406030204" pitchFamily="18" charset="0"/>
                            </a:rPr>
                            <m:t>𝟏</m:t>
                          </m:r>
                        </m:sub>
                      </m:sSub>
                      <m:r>
                        <a:rPr lang="en-US" sz="1600" b="1" i="1" smtClean="0">
                          <a:solidFill>
                            <a:srgbClr val="FF0000"/>
                          </a:solidFill>
                          <a:latin typeface="Cambria Math" panose="02040503050406030204" pitchFamily="18" charset="0"/>
                        </a:rPr>
                        <m:t>=</m:t>
                      </m:r>
                      <m:r>
                        <a:rPr lang="en-US" sz="1600" b="1" i="0" smtClean="0">
                          <a:solidFill>
                            <a:srgbClr val="FF0000"/>
                          </a:solidFill>
                          <a:latin typeface="Cambria Math" panose="02040503050406030204" pitchFamily="18" charset="0"/>
                          <a:ea typeface="Cambria Math" panose="02040503050406030204" pitchFamily="18" charset="0"/>
                        </a:rPr>
                        <m:t>𝟕𝟓</m:t>
                      </m:r>
                      <m:r>
                        <a:rPr lang="el-GR" sz="1600" b="1" i="1">
                          <a:solidFill>
                            <a:srgbClr val="FF0000"/>
                          </a:solidFill>
                          <a:latin typeface="Cambria Math" panose="02040503050406030204" pitchFamily="18" charset="0"/>
                          <a:ea typeface="Cambria Math" panose="02040503050406030204" pitchFamily="18" charset="0"/>
                        </a:rPr>
                        <m:t>𝝁</m:t>
                      </m:r>
                      <m:r>
                        <a:rPr lang="en-US" sz="1600" b="1">
                          <a:solidFill>
                            <a:srgbClr val="FF0000"/>
                          </a:solidFill>
                          <a:latin typeface="Cambria Math" panose="02040503050406030204" pitchFamily="18" charset="0"/>
                          <a:ea typeface="Cambria Math" panose="02040503050406030204" pitchFamily="18" charset="0"/>
                        </a:rPr>
                        <m:t>𝐀</m:t>
                      </m:r>
                    </m:oMath>
                  </m:oMathPara>
                </a14:m>
                <a:endParaRPr lang="en-US" sz="1600" b="1" dirty="0">
                  <a:solidFill>
                    <a:srgbClr val="0000FF"/>
                  </a:solidFill>
                </a:endParaRPr>
              </a:p>
            </p:txBody>
          </p:sp>
        </mc:Choice>
        <mc:Fallback xmlns="">
          <p:sp>
            <p:nvSpPr>
              <p:cNvPr id="56" name="TextBox 55">
                <a:extLst>
                  <a:ext uri="{FF2B5EF4-FFF2-40B4-BE49-F238E27FC236}">
                    <a16:creationId xmlns:a16="http://schemas.microsoft.com/office/drawing/2014/main" id="{8FD98FD1-07A3-A4C0-7E0A-91D44EAF5A87}"/>
                  </a:ext>
                </a:extLst>
              </p:cNvPr>
              <p:cNvSpPr txBox="1">
                <a:spLocks noRot="1" noChangeAspect="1" noMove="1" noResize="1" noEditPoints="1" noAdjustHandles="1" noChangeArrowheads="1" noChangeShapeType="1" noTextEdit="1"/>
              </p:cNvSpPr>
              <p:nvPr/>
            </p:nvSpPr>
            <p:spPr>
              <a:xfrm rot="16200000">
                <a:off x="410294" y="1266081"/>
                <a:ext cx="1333129" cy="361253"/>
              </a:xfrm>
              <a:prstGeom prst="rect">
                <a:avLst/>
              </a:prstGeom>
              <a:blipFill>
                <a:blip r:embed="rId9"/>
                <a:stretch>
                  <a:fillRect/>
                </a:stretch>
              </a:blipFill>
              <a:ln>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C8CDDBA8-BD51-FCEA-CAFA-DBA3C04CBA98}"/>
                  </a:ext>
                </a:extLst>
              </p:cNvPr>
              <p:cNvSpPr txBox="1"/>
              <p:nvPr/>
            </p:nvSpPr>
            <p:spPr>
              <a:xfrm>
                <a:off x="1840204" y="2397538"/>
                <a:ext cx="714553" cy="411779"/>
              </a:xfrm>
              <a:prstGeom prst="rect">
                <a:avLst/>
              </a:prstGeom>
              <a:noFill/>
              <a:ln w="19050">
                <a:solidFill>
                  <a:srgbClr val="0000FF"/>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050" i="1" smtClean="0">
                              <a:latin typeface="Cambria Math" panose="02040503050406030204" pitchFamily="18" charset="0"/>
                            </a:rPr>
                          </m:ctrlPr>
                        </m:sSubPr>
                        <m:e>
                          <m:r>
                            <a:rPr lang="en-US" sz="1050" b="0" i="1" smtClean="0">
                              <a:latin typeface="Cambria Math" panose="02040503050406030204" pitchFamily="18" charset="0"/>
                            </a:rPr>
                            <m:t>𝐼</m:t>
                          </m:r>
                        </m:e>
                        <m:sub>
                          <m:r>
                            <a:rPr lang="en-US" sz="1050" b="0" i="1" smtClean="0">
                              <a:latin typeface="Cambria Math" panose="02040503050406030204" pitchFamily="18" charset="0"/>
                            </a:rPr>
                            <m:t>𝐵</m:t>
                          </m:r>
                        </m:sub>
                      </m:sSub>
                      <m:r>
                        <a:rPr lang="en-US" sz="1050" b="1" i="1" smtClean="0">
                          <a:latin typeface="Cambria Math" panose="02040503050406030204" pitchFamily="18" charset="0"/>
                        </a:rPr>
                        <m:t>=</m:t>
                      </m:r>
                      <m:r>
                        <a:rPr lang="en-US" sz="1050" b="1" i="1" smtClean="0">
                          <a:solidFill>
                            <a:srgbClr val="FF0000"/>
                          </a:solidFill>
                          <a:latin typeface="Cambria Math" panose="02040503050406030204" pitchFamily="18" charset="0"/>
                        </a:rPr>
                        <m:t>𝟕</m:t>
                      </m:r>
                      <m:r>
                        <a:rPr lang="en-US" sz="1050" b="1" i="1" smtClean="0">
                          <a:solidFill>
                            <a:srgbClr val="FF0000"/>
                          </a:solidFill>
                          <a:latin typeface="Cambria Math" panose="02040503050406030204" pitchFamily="18" charset="0"/>
                        </a:rPr>
                        <m:t>.</m:t>
                      </m:r>
                      <m:r>
                        <a:rPr lang="en-US" sz="1050" b="1" i="1" smtClean="0">
                          <a:solidFill>
                            <a:srgbClr val="FF0000"/>
                          </a:solidFill>
                          <a:latin typeface="Cambria Math" panose="02040503050406030204" pitchFamily="18" charset="0"/>
                        </a:rPr>
                        <m:t>𝟓</m:t>
                      </m:r>
                      <m:r>
                        <a:rPr lang="en-US" sz="1050" b="1" i="1" smtClean="0">
                          <a:solidFill>
                            <a:srgbClr val="FF0000"/>
                          </a:solidFill>
                          <a:latin typeface="Cambria Math" panose="02040503050406030204" pitchFamily="18" charset="0"/>
                          <a:ea typeface="Cambria Math" panose="02040503050406030204" pitchFamily="18" charset="0"/>
                        </a:rPr>
                        <m:t>𝝁</m:t>
                      </m:r>
                      <m:r>
                        <a:rPr lang="en-US" sz="1050" b="1" i="1" smtClean="0">
                          <a:solidFill>
                            <a:srgbClr val="FF0000"/>
                          </a:solidFill>
                          <a:latin typeface="Cambria Math" panose="02040503050406030204" pitchFamily="18" charset="0"/>
                        </a:rPr>
                        <m:t>𝑨</m:t>
                      </m:r>
                    </m:oMath>
                  </m:oMathPara>
                </a14:m>
                <a:endParaRPr lang="en-US" sz="1050" dirty="0"/>
              </a:p>
            </p:txBody>
          </p:sp>
        </mc:Choice>
        <mc:Fallback xmlns="">
          <p:sp>
            <p:nvSpPr>
              <p:cNvPr id="99" name="TextBox 98">
                <a:extLst>
                  <a:ext uri="{FF2B5EF4-FFF2-40B4-BE49-F238E27FC236}">
                    <a16:creationId xmlns:a16="http://schemas.microsoft.com/office/drawing/2014/main" id="{C8CDDBA8-BD51-FCEA-CAFA-DBA3C04CBA98}"/>
                  </a:ext>
                </a:extLst>
              </p:cNvPr>
              <p:cNvSpPr txBox="1">
                <a:spLocks noRot="1" noChangeAspect="1" noMove="1" noResize="1" noEditPoints="1" noAdjustHandles="1" noChangeArrowheads="1" noChangeShapeType="1" noTextEdit="1"/>
              </p:cNvSpPr>
              <p:nvPr/>
            </p:nvSpPr>
            <p:spPr>
              <a:xfrm>
                <a:off x="1840204" y="2397538"/>
                <a:ext cx="714553" cy="411779"/>
              </a:xfrm>
              <a:prstGeom prst="rect">
                <a:avLst/>
              </a:prstGeom>
              <a:blipFill>
                <a:blip r:embed="rId11"/>
                <a:stretch>
                  <a:fillRect/>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26">
                <a:extLst>
                  <a:ext uri="{FF2B5EF4-FFF2-40B4-BE49-F238E27FC236}">
                    <a16:creationId xmlns:a16="http://schemas.microsoft.com/office/drawing/2014/main" id="{60930AAD-9E9B-249F-1D92-9C11A99FF550}"/>
                  </a:ext>
                </a:extLst>
              </p:cNvPr>
              <p:cNvSpPr txBox="1"/>
              <p:nvPr/>
            </p:nvSpPr>
            <p:spPr>
              <a:xfrm>
                <a:off x="2134406" y="2832209"/>
                <a:ext cx="876971" cy="1846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𝑉</m:t>
                          </m:r>
                        </m:e>
                        <m:sub>
                          <m:r>
                            <a:rPr lang="en-US" sz="1200" b="0" i="1" smtClean="0">
                              <a:solidFill>
                                <a:srgbClr val="FF0000"/>
                              </a:solidFill>
                              <a:latin typeface="Cambria Math" panose="02040503050406030204" pitchFamily="18" charset="0"/>
                            </a:rPr>
                            <m:t>𝐵𝐸</m:t>
                          </m:r>
                        </m:sub>
                      </m:sSub>
                      <m:r>
                        <a:rPr lang="en-US" sz="1200" b="0" i="1" smtClean="0">
                          <a:solidFill>
                            <a:srgbClr val="FF0000"/>
                          </a:solidFill>
                          <a:latin typeface="Cambria Math" panose="02040503050406030204" pitchFamily="18" charset="0"/>
                        </a:rPr>
                        <m:t>=0.6</m:t>
                      </m:r>
                      <m:r>
                        <a:rPr lang="en-US" sz="1200" b="0" i="1" smtClean="0">
                          <a:solidFill>
                            <a:srgbClr val="FF0000"/>
                          </a:solidFill>
                          <a:latin typeface="Cambria Math" panose="02040503050406030204" pitchFamily="18" charset="0"/>
                        </a:rPr>
                        <m:t>𝑉</m:t>
                      </m:r>
                    </m:oMath>
                  </m:oMathPara>
                </a14:m>
                <a:endParaRPr lang="en-US" sz="1200" dirty="0">
                  <a:solidFill>
                    <a:srgbClr val="FF0000"/>
                  </a:solidFill>
                </a:endParaRPr>
              </a:p>
            </p:txBody>
          </p:sp>
        </mc:Choice>
        <mc:Fallback xmlns="">
          <p:sp>
            <p:nvSpPr>
              <p:cNvPr id="100" name="TextBox 26">
                <a:extLst>
                  <a:ext uri="{FF2B5EF4-FFF2-40B4-BE49-F238E27FC236}">
                    <a16:creationId xmlns:a16="http://schemas.microsoft.com/office/drawing/2014/main" id="{60930AAD-9E9B-249F-1D92-9C11A99FF550}"/>
                  </a:ext>
                </a:extLst>
              </p:cNvPr>
              <p:cNvSpPr txBox="1">
                <a:spLocks noRot="1" noChangeAspect="1" noMove="1" noResize="1" noEditPoints="1" noAdjustHandles="1" noChangeArrowheads="1" noChangeShapeType="1" noTextEdit="1"/>
              </p:cNvSpPr>
              <p:nvPr/>
            </p:nvSpPr>
            <p:spPr>
              <a:xfrm>
                <a:off x="2134406" y="2832209"/>
                <a:ext cx="876971" cy="184666"/>
              </a:xfrm>
              <a:prstGeom prst="rect">
                <a:avLst/>
              </a:prstGeom>
              <a:blipFill>
                <a:blip r:embed="rId12"/>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15">
                <a:extLst>
                  <a:ext uri="{FF2B5EF4-FFF2-40B4-BE49-F238E27FC236}">
                    <a16:creationId xmlns:a16="http://schemas.microsoft.com/office/drawing/2014/main" id="{862F3B28-6BDA-9055-DEEA-C4F6311EECAB}"/>
                  </a:ext>
                </a:extLst>
              </p:cNvPr>
              <p:cNvSpPr txBox="1"/>
              <p:nvPr/>
            </p:nvSpPr>
            <p:spPr>
              <a:xfrm>
                <a:off x="3758337" y="3391601"/>
                <a:ext cx="1091487"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𝐸</m:t>
                          </m:r>
                        </m:sub>
                      </m:sSub>
                      <m:r>
                        <a:rPr lang="en-US" sz="2000" b="0" i="1" smtClean="0">
                          <a:latin typeface="Cambria Math" panose="02040503050406030204" pitchFamily="18" charset="0"/>
                        </a:rPr>
                        <m:t>=1</m:t>
                      </m:r>
                      <m:r>
                        <a:rPr lang="en-US" sz="2000" b="0" i="1" smtClean="0">
                          <a:latin typeface="Cambria Math" panose="02040503050406030204" pitchFamily="18" charset="0"/>
                        </a:rPr>
                        <m:t>𝑘</m:t>
                      </m:r>
                      <m:r>
                        <m:rPr>
                          <m:sty m:val="p"/>
                        </m:rPr>
                        <a:rPr lang="el-GR" sz="2000" b="0" i="1" smtClean="0">
                          <a:latin typeface="Cambria Math" panose="02040503050406030204" pitchFamily="18" charset="0"/>
                        </a:rPr>
                        <m:t>Ω</m:t>
                      </m:r>
                    </m:oMath>
                  </m:oMathPara>
                </a14:m>
                <a:endParaRPr lang="en-US" sz="2000" dirty="0"/>
              </a:p>
            </p:txBody>
          </p:sp>
        </mc:Choice>
        <mc:Fallback xmlns="">
          <p:sp>
            <p:nvSpPr>
              <p:cNvPr id="103" name="TextBox 115">
                <a:extLst>
                  <a:ext uri="{FF2B5EF4-FFF2-40B4-BE49-F238E27FC236}">
                    <a16:creationId xmlns:a16="http://schemas.microsoft.com/office/drawing/2014/main" id="{862F3B28-6BDA-9055-DEEA-C4F6311EECAB}"/>
                  </a:ext>
                </a:extLst>
              </p:cNvPr>
              <p:cNvSpPr txBox="1">
                <a:spLocks noRot="1" noChangeAspect="1" noMove="1" noResize="1" noEditPoints="1" noAdjustHandles="1" noChangeArrowheads="1" noChangeShapeType="1" noTextEdit="1"/>
              </p:cNvSpPr>
              <p:nvPr/>
            </p:nvSpPr>
            <p:spPr>
              <a:xfrm>
                <a:off x="3758337" y="3391601"/>
                <a:ext cx="1091487" cy="307777"/>
              </a:xfrm>
              <a:prstGeom prst="rect">
                <a:avLst/>
              </a:prstGeom>
              <a:blipFill>
                <a:blip r:embed="rId13"/>
                <a:stretch>
                  <a:fillRect l="-7143" r="-6593" b="-14815"/>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24">
                <a:extLst>
                  <a:ext uri="{FF2B5EF4-FFF2-40B4-BE49-F238E27FC236}">
                    <a16:creationId xmlns:a16="http://schemas.microsoft.com/office/drawing/2014/main" id="{60B13F87-9674-E371-8D85-84C992C52DF9}"/>
                  </a:ext>
                </a:extLst>
              </p:cNvPr>
              <p:cNvSpPr txBox="1"/>
              <p:nvPr/>
            </p:nvSpPr>
            <p:spPr>
              <a:xfrm>
                <a:off x="3755653" y="3107049"/>
                <a:ext cx="1375122" cy="246221"/>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0</m:t>
                      </m:r>
                      <m:r>
                        <a:rPr lang="en-US" sz="1600" b="0" i="1" smtClean="0">
                          <a:latin typeface="Cambria Math" panose="02040503050406030204" pitchFamily="18" charset="0"/>
                        </a:rPr>
                        <m:t>.75 </m:t>
                      </m:r>
                      <m:r>
                        <a:rPr lang="en-US" sz="1600" b="0" i="1" smtClean="0">
                          <a:latin typeface="Cambria Math" panose="02040503050406030204" pitchFamily="18" charset="0"/>
                        </a:rPr>
                        <m:t>𝑉</m:t>
                      </m:r>
                      <m:r>
                        <a:rPr lang="en-US" sz="1600" b="0" i="1" smtClean="0">
                          <a:latin typeface="Cambria Math" panose="02040503050406030204" pitchFamily="18" charset="0"/>
                        </a:rPr>
                        <m:t>+10</m:t>
                      </m:r>
                      <m:r>
                        <a:rPr lang="en-US" sz="1600" b="0" i="1" smtClean="0">
                          <a:latin typeface="Cambria Math" panose="02040503050406030204" pitchFamily="18" charset="0"/>
                        </a:rPr>
                        <m:t>𝑚𝑉</m:t>
                      </m:r>
                    </m:oMath>
                  </m:oMathPara>
                </a14:m>
                <a:endParaRPr lang="en-US" sz="1600" dirty="0"/>
              </a:p>
            </p:txBody>
          </p:sp>
        </mc:Choice>
        <mc:Fallback xmlns="">
          <p:sp>
            <p:nvSpPr>
              <p:cNvPr id="104" name="TextBox 24">
                <a:extLst>
                  <a:ext uri="{FF2B5EF4-FFF2-40B4-BE49-F238E27FC236}">
                    <a16:creationId xmlns:a16="http://schemas.microsoft.com/office/drawing/2014/main" id="{60B13F87-9674-E371-8D85-84C992C52DF9}"/>
                  </a:ext>
                </a:extLst>
              </p:cNvPr>
              <p:cNvSpPr txBox="1">
                <a:spLocks noRot="1" noChangeAspect="1" noMove="1" noResize="1" noEditPoints="1" noAdjustHandles="1" noChangeArrowheads="1" noChangeShapeType="1" noTextEdit="1"/>
              </p:cNvSpPr>
              <p:nvPr/>
            </p:nvSpPr>
            <p:spPr>
              <a:xfrm>
                <a:off x="3755653" y="3107049"/>
                <a:ext cx="1375122" cy="246221"/>
              </a:xfrm>
              <a:prstGeom prst="rect">
                <a:avLst/>
              </a:prstGeom>
              <a:blipFill>
                <a:blip r:embed="rId14"/>
                <a:stretch>
                  <a:fillRect l="-2620" r="-1747" b="-4651"/>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02B0F70B-8546-19F3-7CDD-560EB41A0EF8}"/>
                  </a:ext>
                </a:extLst>
              </p:cNvPr>
              <p:cNvSpPr txBox="1"/>
              <p:nvPr/>
            </p:nvSpPr>
            <p:spPr>
              <a:xfrm>
                <a:off x="2105659" y="3382127"/>
                <a:ext cx="1276492" cy="307777"/>
              </a:xfrm>
              <a:prstGeom prst="rect">
                <a:avLst/>
              </a:prstGeom>
              <a:noFill/>
              <a:ln w="19050">
                <a:solidFill>
                  <a:srgbClr val="0000FF"/>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i="1">
                              <a:latin typeface="Cambria Math" panose="02040503050406030204" pitchFamily="18" charset="0"/>
                            </a:rPr>
                            <m:t>𝐸</m:t>
                          </m:r>
                        </m:sub>
                      </m:sSub>
                      <m:r>
                        <a:rPr lang="en-US" i="1">
                          <a:latin typeface="Cambria Math" panose="02040503050406030204" pitchFamily="18" charset="0"/>
                        </a:rPr>
                        <m:t>=</m:t>
                      </m:r>
                      <m:r>
                        <a:rPr lang="en-US" sz="1400" b="1" i="1" smtClean="0">
                          <a:solidFill>
                            <a:srgbClr val="FF0000"/>
                          </a:solidFill>
                          <a:latin typeface="Cambria Math" panose="02040503050406030204" pitchFamily="18" charset="0"/>
                        </a:rPr>
                        <m:t>𝟎</m:t>
                      </m:r>
                      <m:r>
                        <a:rPr lang="en-US" sz="1400" b="1" i="1" smtClean="0">
                          <a:solidFill>
                            <a:srgbClr val="FF0000"/>
                          </a:solidFill>
                          <a:latin typeface="Cambria Math" panose="02040503050406030204" pitchFamily="18" charset="0"/>
                        </a:rPr>
                        <m:t>.</m:t>
                      </m:r>
                      <m:r>
                        <a:rPr lang="en-US" sz="1400" b="1" i="1" smtClean="0">
                          <a:solidFill>
                            <a:srgbClr val="FF0000"/>
                          </a:solidFill>
                          <a:latin typeface="Cambria Math" panose="02040503050406030204" pitchFamily="18" charset="0"/>
                        </a:rPr>
                        <m:t>𝟕𝟓</m:t>
                      </m:r>
                      <m:r>
                        <a:rPr lang="en-US" sz="1400" b="1" i="1" smtClean="0">
                          <a:solidFill>
                            <a:srgbClr val="FF0000"/>
                          </a:solidFill>
                          <a:latin typeface="Cambria Math" panose="02040503050406030204" pitchFamily="18" charset="0"/>
                        </a:rPr>
                        <m:t>𝒎𝑨</m:t>
                      </m:r>
                    </m:oMath>
                  </m:oMathPara>
                </a14:m>
                <a:endParaRPr lang="en-US" dirty="0"/>
              </a:p>
            </p:txBody>
          </p:sp>
        </mc:Choice>
        <mc:Fallback xmlns="">
          <p:sp>
            <p:nvSpPr>
              <p:cNvPr id="105" name="TextBox 104">
                <a:extLst>
                  <a:ext uri="{FF2B5EF4-FFF2-40B4-BE49-F238E27FC236}">
                    <a16:creationId xmlns:a16="http://schemas.microsoft.com/office/drawing/2014/main" id="{02B0F70B-8546-19F3-7CDD-560EB41A0EF8}"/>
                  </a:ext>
                </a:extLst>
              </p:cNvPr>
              <p:cNvSpPr txBox="1">
                <a:spLocks noRot="1" noChangeAspect="1" noMove="1" noResize="1" noEditPoints="1" noAdjustHandles="1" noChangeArrowheads="1" noChangeShapeType="1" noTextEdit="1"/>
              </p:cNvSpPr>
              <p:nvPr/>
            </p:nvSpPr>
            <p:spPr>
              <a:xfrm>
                <a:off x="2105659" y="3382127"/>
                <a:ext cx="1276492" cy="307777"/>
              </a:xfrm>
              <a:prstGeom prst="rect">
                <a:avLst/>
              </a:prstGeom>
              <a:blipFill>
                <a:blip r:embed="rId15"/>
                <a:stretch>
                  <a:fillRect/>
                </a:stretch>
              </a:blipFill>
              <a:ln w="19050">
                <a:solidFill>
                  <a:srgbClr val="0000FF"/>
                </a:solidFill>
              </a:ln>
            </p:spPr>
            <p:txBody>
              <a:bodyPr/>
              <a:lstStyle/>
              <a:p>
                <a:r>
                  <a:rPr lang="en-US">
                    <a:noFill/>
                  </a:rPr>
                  <a:t> </a:t>
                </a:r>
              </a:p>
            </p:txBody>
          </p:sp>
        </mc:Fallback>
      </mc:AlternateContent>
      <p:sp>
        <p:nvSpPr>
          <p:cNvPr id="106" name="TextBox 105">
            <a:extLst>
              <a:ext uri="{FF2B5EF4-FFF2-40B4-BE49-F238E27FC236}">
                <a16:creationId xmlns:a16="http://schemas.microsoft.com/office/drawing/2014/main" id="{D538471E-C80A-7689-3701-97B50802CAF2}"/>
              </a:ext>
            </a:extLst>
          </p:cNvPr>
          <p:cNvSpPr txBox="1"/>
          <p:nvPr/>
        </p:nvSpPr>
        <p:spPr>
          <a:xfrm>
            <a:off x="3161907" y="1529217"/>
            <a:ext cx="282038" cy="307777"/>
          </a:xfrm>
          <a:prstGeom prst="rect">
            <a:avLst/>
          </a:prstGeom>
          <a:noFill/>
        </p:spPr>
        <p:txBody>
          <a:bodyPr wrap="square">
            <a:spAutoFit/>
          </a:bodyPr>
          <a:lstStyle/>
          <a:p>
            <a:pPr algn="ctr"/>
            <a:r>
              <a:rPr lang="en-US" dirty="0">
                <a:solidFill>
                  <a:srgbClr val="FF0000"/>
                </a:solidFill>
                <a:highlight>
                  <a:srgbClr val="FFFF00"/>
                </a:highlight>
              </a:rPr>
              <a:t>C</a:t>
            </a:r>
          </a:p>
        </p:txBody>
      </p:sp>
      <p:sp>
        <p:nvSpPr>
          <p:cNvPr id="107" name="TextBox 106">
            <a:extLst>
              <a:ext uri="{FF2B5EF4-FFF2-40B4-BE49-F238E27FC236}">
                <a16:creationId xmlns:a16="http://schemas.microsoft.com/office/drawing/2014/main" id="{402AD1F9-685F-DD2E-B501-C2814431FA7E}"/>
              </a:ext>
            </a:extLst>
          </p:cNvPr>
          <p:cNvSpPr txBox="1"/>
          <p:nvPr/>
        </p:nvSpPr>
        <p:spPr>
          <a:xfrm>
            <a:off x="3623914" y="2756308"/>
            <a:ext cx="240024" cy="307777"/>
          </a:xfrm>
          <a:prstGeom prst="rect">
            <a:avLst/>
          </a:prstGeom>
          <a:noFill/>
        </p:spPr>
        <p:txBody>
          <a:bodyPr wrap="square">
            <a:spAutoFit/>
          </a:bodyPr>
          <a:lstStyle/>
          <a:p>
            <a:pPr algn="ctr"/>
            <a:r>
              <a:rPr lang="en-US" dirty="0">
                <a:solidFill>
                  <a:srgbClr val="FF0000"/>
                </a:solidFill>
                <a:highlight>
                  <a:srgbClr val="FFFF00"/>
                </a:highlight>
              </a:rPr>
              <a:t>E</a:t>
            </a:r>
          </a:p>
        </p:txBody>
      </p:sp>
      <p:sp>
        <p:nvSpPr>
          <p:cNvPr id="108" name="TextBox 107">
            <a:extLst>
              <a:ext uri="{FF2B5EF4-FFF2-40B4-BE49-F238E27FC236}">
                <a16:creationId xmlns:a16="http://schemas.microsoft.com/office/drawing/2014/main" id="{FD156E20-3E25-70EE-A33E-C2ACEA3CB5D9}"/>
              </a:ext>
            </a:extLst>
          </p:cNvPr>
          <p:cNvSpPr txBox="1"/>
          <p:nvPr/>
        </p:nvSpPr>
        <p:spPr>
          <a:xfrm>
            <a:off x="2247329" y="2029584"/>
            <a:ext cx="482267" cy="307777"/>
          </a:xfrm>
          <a:prstGeom prst="rect">
            <a:avLst/>
          </a:prstGeom>
          <a:noFill/>
        </p:spPr>
        <p:txBody>
          <a:bodyPr wrap="square">
            <a:spAutoFit/>
          </a:bodyPr>
          <a:lstStyle/>
          <a:p>
            <a:pPr algn="ctr"/>
            <a:r>
              <a:rPr lang="en-US" dirty="0">
                <a:solidFill>
                  <a:srgbClr val="FF0000"/>
                </a:solidFill>
                <a:highlight>
                  <a:srgbClr val="FFFF00"/>
                </a:highlight>
              </a:rPr>
              <a:t>B</a:t>
            </a:r>
          </a:p>
        </p:txBody>
      </p:sp>
      <p:sp>
        <p:nvSpPr>
          <p:cNvPr id="109" name="Oval 108">
            <a:extLst>
              <a:ext uri="{FF2B5EF4-FFF2-40B4-BE49-F238E27FC236}">
                <a16:creationId xmlns:a16="http://schemas.microsoft.com/office/drawing/2014/main" id="{D6D58D88-D78D-64C2-5B93-316E383A60EC}"/>
              </a:ext>
            </a:extLst>
          </p:cNvPr>
          <p:cNvSpPr/>
          <p:nvPr/>
        </p:nvSpPr>
        <p:spPr>
          <a:xfrm>
            <a:off x="3509980" y="2867371"/>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817B23EB-2CC1-F75E-0F88-9BC70244045C}"/>
              </a:ext>
            </a:extLst>
          </p:cNvPr>
          <p:cNvSpPr/>
          <p:nvPr/>
        </p:nvSpPr>
        <p:spPr>
          <a:xfrm>
            <a:off x="3434655" y="1654554"/>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54C567D-C3FE-4515-1E40-126B049D8F21}"/>
              </a:ext>
            </a:extLst>
          </p:cNvPr>
          <p:cNvSpPr/>
          <p:nvPr/>
        </p:nvSpPr>
        <p:spPr>
          <a:xfrm>
            <a:off x="2448398" y="2286385"/>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2" name="TextBox 24">
                <a:extLst>
                  <a:ext uri="{FF2B5EF4-FFF2-40B4-BE49-F238E27FC236}">
                    <a16:creationId xmlns:a16="http://schemas.microsoft.com/office/drawing/2014/main" id="{37475DA8-BCDF-68D8-6EAC-1D3C989E0A6E}"/>
                  </a:ext>
                </a:extLst>
              </p:cNvPr>
              <p:cNvSpPr txBox="1"/>
              <p:nvPr/>
            </p:nvSpPr>
            <p:spPr>
              <a:xfrm>
                <a:off x="3713981" y="890465"/>
                <a:ext cx="1277693"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m:t>
                          </m:r>
                        </m:sub>
                      </m:sSub>
                      <m:r>
                        <a:rPr lang="en-US" sz="2000" i="1">
                          <a:latin typeface="Cambria Math" panose="02040503050406030204" pitchFamily="18" charset="0"/>
                        </a:rPr>
                        <m:t>=1</m:t>
                      </m:r>
                      <m:r>
                        <a:rPr lang="en-US" sz="2000" b="0" i="1" smtClean="0">
                          <a:latin typeface="Cambria Math" panose="02040503050406030204" pitchFamily="18" charset="0"/>
                        </a:rPr>
                        <m:t>0</m:t>
                      </m:r>
                      <m:r>
                        <a:rPr lang="en-US" sz="2000" i="1">
                          <a:latin typeface="Cambria Math" panose="02040503050406030204" pitchFamily="18" charset="0"/>
                        </a:rPr>
                        <m:t>𝑘</m:t>
                      </m:r>
                      <m:r>
                        <m:rPr>
                          <m:sty m:val="p"/>
                        </m:rPr>
                        <a:rPr lang="el-GR" sz="2000" i="1">
                          <a:latin typeface="Cambria Math" panose="02040503050406030204" pitchFamily="18" charset="0"/>
                        </a:rPr>
                        <m:t>Ω</m:t>
                      </m:r>
                    </m:oMath>
                  </m:oMathPara>
                </a14:m>
                <a:endParaRPr lang="en-US" sz="2000" dirty="0"/>
              </a:p>
            </p:txBody>
          </p:sp>
        </mc:Choice>
        <mc:Fallback xmlns="">
          <p:sp>
            <p:nvSpPr>
              <p:cNvPr id="112" name="TextBox 24">
                <a:extLst>
                  <a:ext uri="{FF2B5EF4-FFF2-40B4-BE49-F238E27FC236}">
                    <a16:creationId xmlns:a16="http://schemas.microsoft.com/office/drawing/2014/main" id="{37475DA8-BCDF-68D8-6EAC-1D3C989E0A6E}"/>
                  </a:ext>
                </a:extLst>
              </p:cNvPr>
              <p:cNvSpPr txBox="1">
                <a:spLocks noRot="1" noChangeAspect="1" noMove="1" noResize="1" noEditPoints="1" noAdjustHandles="1" noChangeArrowheads="1" noChangeShapeType="1" noTextEdit="1"/>
              </p:cNvSpPr>
              <p:nvPr/>
            </p:nvSpPr>
            <p:spPr>
              <a:xfrm>
                <a:off x="3713981" y="890465"/>
                <a:ext cx="1277693" cy="307777"/>
              </a:xfrm>
              <a:prstGeom prst="rect">
                <a:avLst/>
              </a:prstGeom>
              <a:blipFill>
                <a:blip r:embed="rId16"/>
                <a:stretch>
                  <a:fillRect l="-3286" r="-3286" b="-14815"/>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24">
                <a:extLst>
                  <a:ext uri="{FF2B5EF4-FFF2-40B4-BE49-F238E27FC236}">
                    <a16:creationId xmlns:a16="http://schemas.microsoft.com/office/drawing/2014/main" id="{CEF39F70-6381-8FD0-35D0-3FC80952A260}"/>
                  </a:ext>
                </a:extLst>
              </p:cNvPr>
              <p:cNvSpPr txBox="1"/>
              <p:nvPr/>
            </p:nvSpPr>
            <p:spPr>
              <a:xfrm>
                <a:off x="2731980" y="893304"/>
                <a:ext cx="598202"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113" name="TextBox 24">
                <a:extLst>
                  <a:ext uri="{FF2B5EF4-FFF2-40B4-BE49-F238E27FC236}">
                    <a16:creationId xmlns:a16="http://schemas.microsoft.com/office/drawing/2014/main" id="{CEF39F70-6381-8FD0-35D0-3FC80952A260}"/>
                  </a:ext>
                </a:extLst>
              </p:cNvPr>
              <p:cNvSpPr txBox="1">
                <a:spLocks noRot="1" noChangeAspect="1" noMove="1" noResize="1" noEditPoints="1" noAdjustHandles="1" noChangeArrowheads="1" noChangeShapeType="1" noTextEdit="1"/>
              </p:cNvSpPr>
              <p:nvPr/>
            </p:nvSpPr>
            <p:spPr>
              <a:xfrm>
                <a:off x="2731980" y="893304"/>
                <a:ext cx="598202" cy="307777"/>
              </a:xfrm>
              <a:prstGeom prst="rect">
                <a:avLst/>
              </a:prstGeom>
              <a:blipFill>
                <a:blip r:embed="rId17"/>
                <a:stretch>
                  <a:fillRect l="-9901" r="-7921" b="-7547"/>
                </a:stretch>
              </a:blipFill>
              <a:ln w="19050">
                <a:solidFill>
                  <a:srgbClr val="0000FF"/>
                </a:solidFill>
              </a:ln>
            </p:spPr>
            <p:txBody>
              <a:bodyPr/>
              <a:lstStyle/>
              <a:p>
                <a:r>
                  <a:rPr lang="en-US">
                    <a:noFill/>
                  </a:rPr>
                  <a:t> </a:t>
                </a:r>
              </a:p>
            </p:txBody>
          </p:sp>
        </mc:Fallback>
      </mc:AlternateContent>
      <p:sp>
        <p:nvSpPr>
          <p:cNvPr id="117" name="TextBox 116">
            <a:extLst>
              <a:ext uri="{FF2B5EF4-FFF2-40B4-BE49-F238E27FC236}">
                <a16:creationId xmlns:a16="http://schemas.microsoft.com/office/drawing/2014/main" id="{1E743729-C95E-8FED-3006-FD54C152431E}"/>
              </a:ext>
            </a:extLst>
          </p:cNvPr>
          <p:cNvSpPr txBox="1"/>
          <p:nvPr/>
        </p:nvSpPr>
        <p:spPr>
          <a:xfrm rot="16200000">
            <a:off x="1771699" y="1240504"/>
            <a:ext cx="1400729" cy="338554"/>
          </a:xfrm>
          <a:prstGeom prst="rect">
            <a:avLst/>
          </a:prstGeom>
          <a:noFill/>
        </p:spPr>
        <p:txBody>
          <a:bodyPr wrap="square">
            <a:spAutoFit/>
          </a:bodyPr>
          <a:lstStyle/>
          <a:p>
            <a:r>
              <a:rPr kumimoji="0" lang="en-US" sz="1600" i="0" u="none" strike="noStrike" kern="0" cap="none" spc="0" normalizeH="0" baseline="0" noProof="0" dirty="0">
                <a:ln>
                  <a:noFill/>
                </a:ln>
                <a:solidFill>
                  <a:srgbClr val="FF0000"/>
                </a:solidFill>
                <a:effectLst/>
                <a:highlight>
                  <a:srgbClr val="FFFF00"/>
                </a:highlight>
                <a:uLnTx/>
                <a:uFillTx/>
                <a:latin typeface="Arial"/>
                <a:cs typeface="Arial"/>
                <a:sym typeface="Arial"/>
              </a:rPr>
              <a:t>1.35V+10mV</a:t>
            </a:r>
            <a:endParaRPr lang="en-US" dirty="0"/>
          </a:p>
        </p:txBody>
      </p:sp>
      <mc:AlternateContent xmlns:mc="http://schemas.openxmlformats.org/markup-compatibility/2006" xmlns:a14="http://schemas.microsoft.com/office/drawing/2010/main">
        <mc:Choice Requires="a14">
          <p:sp>
            <p:nvSpPr>
              <p:cNvPr id="2" name="TextBox 22">
                <a:extLst>
                  <a:ext uri="{FF2B5EF4-FFF2-40B4-BE49-F238E27FC236}">
                    <a16:creationId xmlns:a16="http://schemas.microsoft.com/office/drawing/2014/main" id="{8A692798-FF44-D195-4163-54AA2516E8A3}"/>
                  </a:ext>
                </a:extLst>
              </p:cNvPr>
              <p:cNvSpPr txBox="1"/>
              <p:nvPr/>
            </p:nvSpPr>
            <p:spPr>
              <a:xfrm rot="16200000">
                <a:off x="841688" y="1480256"/>
                <a:ext cx="1324708"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oMath>
                  </m:oMathPara>
                </a14:m>
                <a:endParaRPr lang="en-US" sz="2000" dirty="0"/>
              </a:p>
            </p:txBody>
          </p:sp>
        </mc:Choice>
        <mc:Fallback xmlns="">
          <p:sp>
            <p:nvSpPr>
              <p:cNvPr id="2" name="TextBox 22">
                <a:extLst>
                  <a:ext uri="{FF2B5EF4-FFF2-40B4-BE49-F238E27FC236}">
                    <a16:creationId xmlns:a16="http://schemas.microsoft.com/office/drawing/2014/main" id="{8A692798-FF44-D195-4163-54AA2516E8A3}"/>
                  </a:ext>
                </a:extLst>
              </p:cNvPr>
              <p:cNvSpPr txBox="1">
                <a:spLocks noRot="1" noChangeAspect="1" noMove="1" noResize="1" noEditPoints="1" noAdjustHandles="1" noChangeArrowheads="1" noChangeShapeType="1" noTextEdit="1"/>
              </p:cNvSpPr>
              <p:nvPr/>
            </p:nvSpPr>
            <p:spPr>
              <a:xfrm rot="16200000">
                <a:off x="841688" y="1480256"/>
                <a:ext cx="1324708" cy="307777"/>
              </a:xfrm>
              <a:prstGeom prst="rect">
                <a:avLst/>
              </a:prstGeom>
              <a:blipFill>
                <a:blip r:embed="rId18"/>
                <a:stretch>
                  <a:fillRect r="-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2">
                <a:extLst>
                  <a:ext uri="{FF2B5EF4-FFF2-40B4-BE49-F238E27FC236}">
                    <a16:creationId xmlns:a16="http://schemas.microsoft.com/office/drawing/2014/main" id="{5387233D-7126-5467-9C00-09B42BE01713}"/>
                  </a:ext>
                </a:extLst>
              </p:cNvPr>
              <p:cNvSpPr txBox="1"/>
              <p:nvPr/>
            </p:nvSpPr>
            <p:spPr>
              <a:xfrm rot="16200000">
                <a:off x="814611" y="3150700"/>
                <a:ext cx="13647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oMath>
                  </m:oMathPara>
                </a14:m>
                <a:endParaRPr lang="en-US" sz="2000" dirty="0"/>
              </a:p>
            </p:txBody>
          </p:sp>
        </mc:Choice>
        <mc:Fallback xmlns="">
          <p:sp>
            <p:nvSpPr>
              <p:cNvPr id="26" name="TextBox 22">
                <a:extLst>
                  <a:ext uri="{FF2B5EF4-FFF2-40B4-BE49-F238E27FC236}">
                    <a16:creationId xmlns:a16="http://schemas.microsoft.com/office/drawing/2014/main" id="{5387233D-7126-5467-9C00-09B42BE01713}"/>
                  </a:ext>
                </a:extLst>
              </p:cNvPr>
              <p:cNvSpPr txBox="1">
                <a:spLocks noRot="1" noChangeAspect="1" noMove="1" noResize="1" noEditPoints="1" noAdjustHandles="1" noChangeArrowheads="1" noChangeShapeType="1" noTextEdit="1"/>
              </p:cNvSpPr>
              <p:nvPr/>
            </p:nvSpPr>
            <p:spPr>
              <a:xfrm rot="16200000">
                <a:off x="814611" y="3150700"/>
                <a:ext cx="1364763" cy="307777"/>
              </a:xfrm>
              <a:prstGeom prst="rect">
                <a:avLst/>
              </a:prstGeom>
              <a:blipFill>
                <a:blip r:embed="rId19"/>
                <a:stretch>
                  <a:fillRect r="-19608"/>
                </a:stretch>
              </a:blipFill>
            </p:spPr>
            <p:txBody>
              <a:bodyPr/>
              <a:lstStyle/>
              <a:p>
                <a:r>
                  <a:rPr lang="en-US">
                    <a:noFill/>
                  </a:rPr>
                  <a:t> </a:t>
                </a:r>
              </a:p>
            </p:txBody>
          </p:sp>
        </mc:Fallback>
      </mc:AlternateContent>
    </p:spTree>
    <p:extLst>
      <p:ext uri="{BB962C8B-B14F-4D97-AF65-F5344CB8AC3E}">
        <p14:creationId xmlns:p14="http://schemas.microsoft.com/office/powerpoint/2010/main" val="769784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16</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5CC1DAF-6AFF-54D7-FC04-F183BB27A358}"/>
                  </a:ext>
                </a:extLst>
              </p:cNvPr>
              <p:cNvSpPr txBox="1"/>
              <p:nvPr/>
            </p:nvSpPr>
            <p:spPr>
              <a:xfrm>
                <a:off x="5836140" y="859602"/>
                <a:ext cx="3197590" cy="2526076"/>
              </a:xfrm>
              <a:prstGeom prst="rect">
                <a:avLst/>
              </a:prstGeom>
              <a:noFill/>
              <a:ln>
                <a:solidFill>
                  <a:schemeClr val="accent1"/>
                </a:solidFill>
              </a:ln>
            </p:spPr>
            <p:txBody>
              <a:bodyPr wrap="square">
                <a:spAutoFit/>
              </a:bodyPr>
              <a:lstStyle/>
              <a:p>
                <a:pPr lvl="0" algn="just"/>
                <a:r>
                  <a:rPr lang="en-US" sz="1600" dirty="0">
                    <a:solidFill>
                      <a:srgbClr val="080808"/>
                    </a:solidFill>
                  </a:rPr>
                  <a:t>If the current increases through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m:t>
                        </m:r>
                      </m:sub>
                    </m:sSub>
                    <m:r>
                      <a:rPr lang="en-US" sz="2000" i="1">
                        <a:latin typeface="Cambria Math" panose="02040503050406030204" pitchFamily="18" charset="0"/>
                      </a:rPr>
                      <m:t> </m:t>
                    </m:r>
                  </m:oMath>
                </a14:m>
                <a:r>
                  <a:rPr lang="en-US" sz="1600" dirty="0">
                    <a:solidFill>
                      <a:srgbClr val="080808"/>
                    </a:solidFill>
                  </a:rPr>
                  <a:t>indicates more voltage drop across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m:t>
                        </m:r>
                      </m:sub>
                    </m:sSub>
                  </m:oMath>
                </a14:m>
                <a:r>
                  <a:rPr lang="en-US" sz="1600" dirty="0">
                    <a:solidFill>
                      <a:schemeClr val="tx1"/>
                    </a:solidFill>
                  </a:rPr>
                  <a:t>. Hence the voltage at point C will decrease.</a:t>
                </a:r>
              </a:p>
              <a:p>
                <a:pPr lvl="0" algn="just"/>
                <a:endParaRPr lang="en-US" sz="1600" dirty="0">
                  <a:solidFill>
                    <a:schemeClr val="tx1"/>
                  </a:solidFill>
                </a:endParaRPr>
              </a:p>
              <a:p>
                <a:pPr algn="just"/>
                <a:r>
                  <a:rPr lang="en-US" sz="1600" dirty="0">
                    <a:solidFill>
                      <a:srgbClr val="080808"/>
                    </a:solidFill>
                  </a:rPr>
                  <a:t>If the current decreases through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m:t>
                        </m:r>
                      </m:sub>
                    </m:sSub>
                    <m:r>
                      <a:rPr lang="en-US" sz="2000" i="1">
                        <a:latin typeface="Cambria Math" panose="02040503050406030204" pitchFamily="18" charset="0"/>
                      </a:rPr>
                      <m:t> </m:t>
                    </m:r>
                  </m:oMath>
                </a14:m>
                <a:r>
                  <a:rPr lang="en-US" sz="1600" dirty="0">
                    <a:solidFill>
                      <a:srgbClr val="080808"/>
                    </a:solidFill>
                  </a:rPr>
                  <a:t>indicates less voltage drop across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m:t>
                        </m:r>
                      </m:sub>
                    </m:sSub>
                  </m:oMath>
                </a14:m>
                <a:r>
                  <a:rPr lang="en-US" sz="1600" dirty="0">
                    <a:solidFill>
                      <a:schemeClr val="tx1"/>
                    </a:solidFill>
                  </a:rPr>
                  <a:t>. Hence the voltage at point C will increase.</a:t>
                </a:r>
              </a:p>
            </p:txBody>
          </p:sp>
        </mc:Choice>
        <mc:Fallback xmlns="">
          <p:sp>
            <p:nvSpPr>
              <p:cNvPr id="60" name="TextBox 59">
                <a:extLst>
                  <a:ext uri="{FF2B5EF4-FFF2-40B4-BE49-F238E27FC236}">
                    <a16:creationId xmlns:a16="http://schemas.microsoft.com/office/drawing/2014/main" id="{E5CC1DAF-6AFF-54D7-FC04-F183BB27A358}"/>
                  </a:ext>
                </a:extLst>
              </p:cNvPr>
              <p:cNvSpPr txBox="1">
                <a:spLocks noRot="1" noChangeAspect="1" noMove="1" noResize="1" noEditPoints="1" noAdjustHandles="1" noChangeArrowheads="1" noChangeShapeType="1" noTextEdit="1"/>
              </p:cNvSpPr>
              <p:nvPr/>
            </p:nvSpPr>
            <p:spPr>
              <a:xfrm>
                <a:off x="5836140" y="859602"/>
                <a:ext cx="3197590" cy="2526076"/>
              </a:xfrm>
              <a:prstGeom prst="rect">
                <a:avLst/>
              </a:prstGeom>
              <a:blipFill>
                <a:blip r:embed="rId4"/>
                <a:stretch>
                  <a:fillRect l="-759" t="-481" r="-949" b="-2163"/>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5306505" y="1819253"/>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5306505" y="1819253"/>
                <a:ext cx="364324" cy="252966"/>
              </a:xfrm>
              <a:prstGeom prst="rect">
                <a:avLst/>
              </a:prstGeom>
              <a:blipFill>
                <a:blip r:embed="rId5"/>
                <a:stretch>
                  <a:fillRect l="-25000" r="-60000" b="-3333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5299637" y="735970"/>
            <a:ext cx="0" cy="14043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E3AE09-8828-F5A8-AB1F-8F08D081D1D1}"/>
              </a:ext>
            </a:extLst>
          </p:cNvPr>
          <p:cNvSpPr/>
          <p:nvPr/>
        </p:nvSpPr>
        <p:spPr>
          <a:xfrm>
            <a:off x="2716117" y="1780228"/>
            <a:ext cx="1094766" cy="1057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3048144" y="1927541"/>
            <a:ext cx="0" cy="7627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3048144" y="1831390"/>
            <a:ext cx="446028" cy="344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3048144" y="2472408"/>
            <a:ext cx="489362" cy="3044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3326240" y="2729208"/>
            <a:ext cx="211265" cy="47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3429675" y="2607781"/>
            <a:ext cx="116990" cy="1681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1791355" y="3617859"/>
            <a:ext cx="0" cy="1843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2567154" y="2338001"/>
            <a:ext cx="4684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3344658" y="3864951"/>
            <a:ext cx="4082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flipV="1">
            <a:off x="674594" y="3776040"/>
            <a:ext cx="4643137" cy="16622"/>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3485138" y="755891"/>
            <a:ext cx="1821367" cy="11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2970037" y="1155586"/>
            <a:ext cx="1091826" cy="272050"/>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5043464" y="2150073"/>
            <a:ext cx="5519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5136197" y="2227928"/>
            <a:ext cx="340617" cy="23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5303794" y="2227928"/>
            <a:ext cx="0" cy="15671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7">
                <a:extLst>
                  <a:ext uri="{FF2B5EF4-FFF2-40B4-BE49-F238E27FC236}">
                    <a16:creationId xmlns:a16="http://schemas.microsoft.com/office/drawing/2014/main" id="{00BC3A26-61F4-E14B-9746-7656E72E9CF9}"/>
                  </a:ext>
                </a:extLst>
              </p:cNvPr>
              <p:cNvSpPr txBox="1"/>
              <p:nvPr/>
            </p:nvSpPr>
            <p:spPr>
              <a:xfrm>
                <a:off x="2504660" y="2544674"/>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0" name="TextBox 27">
                <a:extLst>
                  <a:ext uri="{FF2B5EF4-FFF2-40B4-BE49-F238E27FC236}">
                    <a16:creationId xmlns:a16="http://schemas.microsoft.com/office/drawing/2014/main" id="{00BC3A26-61F4-E14B-9746-7656E72E9CF9}"/>
                  </a:ext>
                </a:extLst>
              </p:cNvPr>
              <p:cNvSpPr txBox="1">
                <a:spLocks noRot="1" noChangeAspect="1" noMove="1" noResize="1" noEditPoints="1" noAdjustHandles="1" noChangeArrowheads="1" noChangeShapeType="1" noTextEdit="1"/>
              </p:cNvSpPr>
              <p:nvPr/>
            </p:nvSpPr>
            <p:spPr>
              <a:xfrm>
                <a:off x="2504660" y="2544674"/>
                <a:ext cx="364324" cy="252966"/>
              </a:xfrm>
              <a:prstGeom prst="rect">
                <a:avLst/>
              </a:prstGeom>
              <a:blipFill>
                <a:blip r:embed="rId6"/>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28">
                <a:extLst>
                  <a:ext uri="{FF2B5EF4-FFF2-40B4-BE49-F238E27FC236}">
                    <a16:creationId xmlns:a16="http://schemas.microsoft.com/office/drawing/2014/main" id="{60492613-476E-08A8-A724-9C885467BB2C}"/>
                  </a:ext>
                </a:extLst>
              </p:cNvPr>
              <p:cNvSpPr txBox="1"/>
              <p:nvPr/>
            </p:nvSpPr>
            <p:spPr>
              <a:xfrm>
                <a:off x="2966084" y="2899938"/>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 name="TextBox 28">
                <a:extLst>
                  <a:ext uri="{FF2B5EF4-FFF2-40B4-BE49-F238E27FC236}">
                    <a16:creationId xmlns:a16="http://schemas.microsoft.com/office/drawing/2014/main" id="{60492613-476E-08A8-A724-9C885467BB2C}"/>
                  </a:ext>
                </a:extLst>
              </p:cNvPr>
              <p:cNvSpPr txBox="1">
                <a:spLocks noRot="1" noChangeAspect="1" noMove="1" noResize="1" noEditPoints="1" noAdjustHandles="1" noChangeArrowheads="1" noChangeShapeType="1" noTextEdit="1"/>
              </p:cNvSpPr>
              <p:nvPr/>
            </p:nvSpPr>
            <p:spPr>
              <a:xfrm>
                <a:off x="2966084" y="2899938"/>
                <a:ext cx="364324" cy="252966"/>
              </a:xfrm>
              <a:prstGeom prst="rect">
                <a:avLst/>
              </a:prstGeom>
              <a:blipFill>
                <a:blip r:embed="rId7"/>
                <a:stretch>
                  <a:fillRect b="-17073"/>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932476C-9CF6-004D-C6A9-333C9D8885A0}"/>
              </a:ext>
            </a:extLst>
          </p:cNvPr>
          <p:cNvGrpSpPr/>
          <p:nvPr/>
        </p:nvGrpSpPr>
        <p:grpSpPr>
          <a:xfrm rot="5400000">
            <a:off x="1268229" y="1664725"/>
            <a:ext cx="1091826" cy="288092"/>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1778459" y="2339955"/>
            <a:ext cx="792880" cy="39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1783306" y="745935"/>
            <a:ext cx="17541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1784200" y="743138"/>
            <a:ext cx="0" cy="6951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3485241" y="1713372"/>
            <a:ext cx="3518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E021B9-48C5-DC21-770C-E3BDF36B8710}"/>
              </a:ext>
            </a:extLst>
          </p:cNvPr>
          <p:cNvCxnSpPr>
            <a:cxnSpLocks/>
          </p:cNvCxnSpPr>
          <p:nvPr/>
        </p:nvCxnSpPr>
        <p:spPr>
          <a:xfrm>
            <a:off x="3920357" y="1584466"/>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9262FE-B8D4-04F1-9629-9F086C45DFB5}"/>
              </a:ext>
            </a:extLst>
          </p:cNvPr>
          <p:cNvCxnSpPr>
            <a:cxnSpLocks/>
          </p:cNvCxnSpPr>
          <p:nvPr/>
        </p:nvCxnSpPr>
        <p:spPr>
          <a:xfrm>
            <a:off x="3857727" y="1584466"/>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0BD05A-A655-58D6-DB4E-CF9289EFA17E}"/>
              </a:ext>
            </a:extLst>
          </p:cNvPr>
          <p:cNvCxnSpPr>
            <a:cxnSpLocks/>
          </p:cNvCxnSpPr>
          <p:nvPr/>
        </p:nvCxnSpPr>
        <p:spPr>
          <a:xfrm flipH="1">
            <a:off x="3920064" y="1708464"/>
            <a:ext cx="306038" cy="836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1263740" y="2942243"/>
            <a:ext cx="1091826" cy="288092"/>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F2E1534-588B-AD1F-0F2F-C663ADE45BBE}"/>
              </a:ext>
            </a:extLst>
          </p:cNvPr>
          <p:cNvGrpSpPr/>
          <p:nvPr/>
        </p:nvGrpSpPr>
        <p:grpSpPr>
          <a:xfrm rot="5400000">
            <a:off x="3030076" y="3173790"/>
            <a:ext cx="1091826" cy="288092"/>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1784200" y="2350430"/>
            <a:ext cx="0" cy="2645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129">
                <a:extLst>
                  <a:ext uri="{FF2B5EF4-FFF2-40B4-BE49-F238E27FC236}">
                    <a16:creationId xmlns:a16="http://schemas.microsoft.com/office/drawing/2014/main" id="{E2458D42-60F7-7533-2002-3E31878E9D37}"/>
                  </a:ext>
                </a:extLst>
              </p:cNvPr>
              <p:cNvSpPr txBox="1"/>
              <p:nvPr/>
            </p:nvSpPr>
            <p:spPr>
              <a:xfrm>
                <a:off x="3922165" y="1415830"/>
                <a:ext cx="269145" cy="252966"/>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oMath>
                  </m:oMathPara>
                </a14:m>
                <a:endParaRPr lang="en-US" sz="2000" dirty="0"/>
              </a:p>
            </p:txBody>
          </p:sp>
        </mc:Choice>
        <mc:Fallback xmlns="">
          <p:sp>
            <p:nvSpPr>
              <p:cNvPr id="61" name="TextBox 129">
                <a:extLst>
                  <a:ext uri="{FF2B5EF4-FFF2-40B4-BE49-F238E27FC236}">
                    <a16:creationId xmlns:a16="http://schemas.microsoft.com/office/drawing/2014/main" id="{E2458D42-60F7-7533-2002-3E31878E9D37}"/>
                  </a:ext>
                </a:extLst>
              </p:cNvPr>
              <p:cNvSpPr txBox="1">
                <a:spLocks noRot="1" noChangeAspect="1" noMove="1" noResize="1" noEditPoints="1" noAdjustHandles="1" noChangeArrowheads="1" noChangeShapeType="1" noTextEdit="1"/>
              </p:cNvSpPr>
              <p:nvPr/>
            </p:nvSpPr>
            <p:spPr>
              <a:xfrm>
                <a:off x="3922165" y="1415830"/>
                <a:ext cx="269145" cy="252966"/>
              </a:xfrm>
              <a:prstGeom prst="rect">
                <a:avLst/>
              </a:prstGeom>
              <a:blipFill>
                <a:blip r:embed="rId8"/>
                <a:stretch>
                  <a:fillRect l="-28889" r="-17778" b="-45238"/>
                </a:stretch>
              </a:blipFill>
            </p:spPr>
            <p:txBody>
              <a:bodyPr/>
              <a:lstStyle/>
              <a:p>
                <a:r>
                  <a:rPr lang="en-US">
                    <a:noFill/>
                  </a:rPr>
                  <a:t> </a:t>
                </a:r>
              </a:p>
            </p:txBody>
          </p:sp>
        </mc:Fallback>
      </mc:AlternateContent>
      <p:cxnSp>
        <p:nvCxnSpPr>
          <p:cNvPr id="42" name="Straight Connector 41">
            <a:extLst>
              <a:ext uri="{FF2B5EF4-FFF2-40B4-BE49-F238E27FC236}">
                <a16:creationId xmlns:a16="http://schemas.microsoft.com/office/drawing/2014/main" id="{2FEB9F02-443F-2B9F-691C-DC993E79E565}"/>
              </a:ext>
            </a:extLst>
          </p:cNvPr>
          <p:cNvCxnSpPr>
            <a:cxnSpLocks/>
          </p:cNvCxnSpPr>
          <p:nvPr/>
        </p:nvCxnSpPr>
        <p:spPr>
          <a:xfrm flipV="1">
            <a:off x="1265215" y="2345486"/>
            <a:ext cx="544099" cy="40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A36047A-BBA9-AC53-6F04-E676FA157395}"/>
              </a:ext>
            </a:extLst>
          </p:cNvPr>
          <p:cNvCxnSpPr>
            <a:cxnSpLocks/>
          </p:cNvCxnSpPr>
          <p:nvPr/>
        </p:nvCxnSpPr>
        <p:spPr>
          <a:xfrm>
            <a:off x="1265215" y="2226979"/>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6BB7721-ED54-1E28-F829-901B77499E89}"/>
              </a:ext>
            </a:extLst>
          </p:cNvPr>
          <p:cNvCxnSpPr>
            <a:cxnSpLocks/>
          </p:cNvCxnSpPr>
          <p:nvPr/>
        </p:nvCxnSpPr>
        <p:spPr>
          <a:xfrm>
            <a:off x="1202585" y="2226979"/>
            <a:ext cx="0" cy="258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24DED2-B047-6207-649D-8B1FA7D41FDF}"/>
              </a:ext>
            </a:extLst>
          </p:cNvPr>
          <p:cNvCxnSpPr>
            <a:cxnSpLocks/>
          </p:cNvCxnSpPr>
          <p:nvPr/>
        </p:nvCxnSpPr>
        <p:spPr>
          <a:xfrm flipV="1">
            <a:off x="710219" y="2347968"/>
            <a:ext cx="497322" cy="3691"/>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51" name="TextBox 41">
            <a:extLst>
              <a:ext uri="{FF2B5EF4-FFF2-40B4-BE49-F238E27FC236}">
                <a16:creationId xmlns:a16="http://schemas.microsoft.com/office/drawing/2014/main" id="{30C43CF4-0D73-8272-2C87-12310128E36B}"/>
              </a:ext>
            </a:extLst>
          </p:cNvPr>
          <p:cNvSpPr txBox="1"/>
          <p:nvPr/>
        </p:nvSpPr>
        <p:spPr>
          <a:xfrm>
            <a:off x="-51216" y="2886564"/>
            <a:ext cx="663964" cy="73866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rgbClr val="FF0000"/>
                </a:solidFill>
                <a:highlight>
                  <a:srgbClr val="FFFF00"/>
                </a:highlight>
              </a:rPr>
              <a:t>AC</a:t>
            </a:r>
          </a:p>
          <a:p>
            <a:pPr algn="ctr"/>
            <a:r>
              <a:rPr lang="en-US" dirty="0"/>
              <a:t>Input</a:t>
            </a:r>
          </a:p>
          <a:p>
            <a:pPr algn="ctr"/>
            <a:r>
              <a:rPr lang="en-US" b="1" dirty="0">
                <a:solidFill>
                  <a:srgbClr val="FF0000"/>
                </a:solidFill>
              </a:rPr>
              <a:t>10mV</a:t>
            </a:r>
          </a:p>
        </p:txBody>
      </p:sp>
      <p:sp>
        <p:nvSpPr>
          <p:cNvPr id="94" name="Oval 93">
            <a:extLst>
              <a:ext uri="{FF2B5EF4-FFF2-40B4-BE49-F238E27FC236}">
                <a16:creationId xmlns:a16="http://schemas.microsoft.com/office/drawing/2014/main" id="{483C253C-7155-3808-5BFA-71BB9F87664A}"/>
              </a:ext>
            </a:extLst>
          </p:cNvPr>
          <p:cNvSpPr/>
          <p:nvPr/>
        </p:nvSpPr>
        <p:spPr>
          <a:xfrm>
            <a:off x="481981" y="2847051"/>
            <a:ext cx="445124" cy="4299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95" name="Straight Connector 94">
            <a:extLst>
              <a:ext uri="{FF2B5EF4-FFF2-40B4-BE49-F238E27FC236}">
                <a16:creationId xmlns:a16="http://schemas.microsoft.com/office/drawing/2014/main" id="{CDFD34AC-05F6-19A3-BC74-9BDA0E5C2CE0}"/>
              </a:ext>
            </a:extLst>
          </p:cNvPr>
          <p:cNvCxnSpPr>
            <a:cxnSpLocks/>
            <a:endCxn id="94" idx="0"/>
          </p:cNvCxnSpPr>
          <p:nvPr/>
        </p:nvCxnSpPr>
        <p:spPr>
          <a:xfrm flipH="1">
            <a:off x="704543" y="2347968"/>
            <a:ext cx="5675" cy="499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94D0B-8428-24B3-E16F-3E5975030F15}"/>
              </a:ext>
            </a:extLst>
          </p:cNvPr>
          <p:cNvCxnSpPr>
            <a:cxnSpLocks/>
          </p:cNvCxnSpPr>
          <p:nvPr/>
        </p:nvCxnSpPr>
        <p:spPr>
          <a:xfrm flipH="1">
            <a:off x="694742" y="3276957"/>
            <a:ext cx="5675" cy="499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4C084698-9D88-6674-5598-7292E757CB22}"/>
              </a:ext>
            </a:extLst>
          </p:cNvPr>
          <p:cNvSpPr/>
          <p:nvPr/>
        </p:nvSpPr>
        <p:spPr>
          <a:xfrm>
            <a:off x="570633" y="2942255"/>
            <a:ext cx="259158" cy="233312"/>
          </a:xfrm>
          <a:custGeom>
            <a:avLst/>
            <a:gdLst>
              <a:gd name="connsiteX0" fmla="*/ 0 w 315310"/>
              <a:gd name="connsiteY0" fmla="*/ 283779 h 283865"/>
              <a:gd name="connsiteX1" fmla="*/ 70945 w 315310"/>
              <a:gd name="connsiteY1" fmla="*/ 0 h 283865"/>
              <a:gd name="connsiteX2" fmla="*/ 220717 w 315310"/>
              <a:gd name="connsiteY2" fmla="*/ 283779 h 283865"/>
              <a:gd name="connsiteX3" fmla="*/ 315310 w 315310"/>
              <a:gd name="connsiteY3" fmla="*/ 23648 h 283865"/>
            </a:gdLst>
            <a:ahLst/>
            <a:cxnLst>
              <a:cxn ang="0">
                <a:pos x="connsiteX0" y="connsiteY0"/>
              </a:cxn>
              <a:cxn ang="0">
                <a:pos x="connsiteX1" y="connsiteY1"/>
              </a:cxn>
              <a:cxn ang="0">
                <a:pos x="connsiteX2" y="connsiteY2"/>
              </a:cxn>
              <a:cxn ang="0">
                <a:pos x="connsiteX3" y="connsiteY3"/>
              </a:cxn>
            </a:cxnLst>
            <a:rect l="l" t="t" r="r" b="b"/>
            <a:pathLst>
              <a:path w="315310" h="283865">
                <a:moveTo>
                  <a:pt x="0" y="283779"/>
                </a:moveTo>
                <a:cubicBezTo>
                  <a:pt x="17079" y="141889"/>
                  <a:pt x="34159" y="0"/>
                  <a:pt x="70945" y="0"/>
                </a:cubicBezTo>
                <a:cubicBezTo>
                  <a:pt x="107731" y="0"/>
                  <a:pt x="179990" y="279838"/>
                  <a:pt x="220717" y="283779"/>
                </a:cubicBezTo>
                <a:cubicBezTo>
                  <a:pt x="261444" y="287720"/>
                  <a:pt x="288377" y="155684"/>
                  <a:pt x="315310" y="2364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94B984FF-5A0A-293B-EAE4-76FD67CF4FF2}"/>
              </a:ext>
            </a:extLst>
          </p:cNvPr>
          <p:cNvSpPr txBox="1"/>
          <p:nvPr/>
        </p:nvSpPr>
        <p:spPr>
          <a:xfrm>
            <a:off x="1739799" y="2092607"/>
            <a:ext cx="482267" cy="307777"/>
          </a:xfrm>
          <a:prstGeom prst="rect">
            <a:avLst/>
          </a:prstGeom>
          <a:noFill/>
        </p:spPr>
        <p:txBody>
          <a:bodyPr wrap="square">
            <a:spAutoFit/>
          </a:bodyPr>
          <a:lstStyle/>
          <a:p>
            <a:pPr algn="ctr"/>
            <a:r>
              <a:rPr lang="en-US" dirty="0">
                <a:solidFill>
                  <a:srgbClr val="FF0000"/>
                </a:solidFill>
                <a:highlight>
                  <a:srgbClr val="FFFF00"/>
                </a:highlight>
              </a:rPr>
              <a:t>DC</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FD98FD1-07A3-A4C0-7E0A-91D44EAF5A87}"/>
                  </a:ext>
                </a:extLst>
              </p:cNvPr>
              <p:cNvSpPr txBox="1"/>
              <p:nvPr/>
            </p:nvSpPr>
            <p:spPr>
              <a:xfrm rot="16200000">
                <a:off x="410294" y="1266081"/>
                <a:ext cx="1333129" cy="361253"/>
              </a:xfrm>
              <a:prstGeom prst="rect">
                <a:avLst/>
              </a:prstGeom>
              <a:noFill/>
              <a:ln>
                <a:solidFill>
                  <a:srgbClr val="0000FF"/>
                </a:solidFill>
              </a:ln>
            </p:spPr>
            <p:txBody>
              <a:bodyPr wrap="square">
                <a:spAutoFit/>
              </a:bodyPr>
              <a:lstStyle/>
              <a:p>
                <a:pPr lvl="0" algn="just"/>
                <a14:m>
                  <m:oMathPara xmlns:m="http://schemas.openxmlformats.org/officeDocument/2006/math">
                    <m:oMathParaPr>
                      <m:jc m:val="centerGroup"/>
                    </m:oMathParaPr>
                    <m:oMath xmlns:m="http://schemas.openxmlformats.org/officeDocument/2006/math">
                      <m:sSub>
                        <m:sSubPr>
                          <m:ctrlPr>
                            <a:rPr lang="en-US" sz="1600" b="1" i="1" smtClean="0">
                              <a:solidFill>
                                <a:srgbClr val="FF0000"/>
                              </a:solidFill>
                              <a:latin typeface="Cambria Math" panose="02040503050406030204" pitchFamily="18" charset="0"/>
                            </a:rPr>
                          </m:ctrlPr>
                        </m:sSubPr>
                        <m:e>
                          <m:sSub>
                            <m:sSubPr>
                              <m:ctrlPr>
                                <a:rPr lang="en-US" sz="1600" b="1" i="1" smtClean="0">
                                  <a:solidFill>
                                    <a:srgbClr val="FF0000"/>
                                  </a:solidFill>
                                  <a:latin typeface="Cambria Math" panose="02040503050406030204" pitchFamily="18" charset="0"/>
                                </a:rPr>
                              </m:ctrlPr>
                            </m:sSubPr>
                            <m:e>
                              <m:r>
                                <a:rPr lang="en-US" sz="1600" b="1" i="1" smtClean="0">
                                  <a:solidFill>
                                    <a:srgbClr val="FF0000"/>
                                  </a:solidFill>
                                  <a:latin typeface="Cambria Math" panose="02040503050406030204" pitchFamily="18" charset="0"/>
                                </a:rPr>
                                <m:t>𝑰</m:t>
                              </m:r>
                            </m:e>
                            <m:sub>
                              <m:r>
                                <a:rPr lang="en-US" sz="1600" b="1" i="1" smtClean="0">
                                  <a:solidFill>
                                    <a:srgbClr val="FF0000"/>
                                  </a:solidFill>
                                  <a:latin typeface="Cambria Math" panose="02040503050406030204" pitchFamily="18" charset="0"/>
                                </a:rPr>
                                <m:t>𝑹</m:t>
                              </m:r>
                            </m:sub>
                          </m:sSub>
                        </m:e>
                        <m:sub>
                          <m:r>
                            <a:rPr lang="en-US" sz="1600" b="1" i="1" smtClean="0">
                              <a:solidFill>
                                <a:srgbClr val="FF0000"/>
                              </a:solidFill>
                              <a:latin typeface="Cambria Math" panose="02040503050406030204" pitchFamily="18" charset="0"/>
                            </a:rPr>
                            <m:t>𝟏</m:t>
                          </m:r>
                        </m:sub>
                      </m:sSub>
                      <m:r>
                        <a:rPr lang="en-US" sz="1600" b="1" i="1" smtClean="0">
                          <a:solidFill>
                            <a:srgbClr val="FF0000"/>
                          </a:solidFill>
                          <a:latin typeface="Cambria Math" panose="02040503050406030204" pitchFamily="18" charset="0"/>
                        </a:rPr>
                        <m:t>=</m:t>
                      </m:r>
                      <m:r>
                        <a:rPr lang="en-US" sz="1600" b="1" i="0" smtClean="0">
                          <a:solidFill>
                            <a:srgbClr val="FF0000"/>
                          </a:solidFill>
                          <a:latin typeface="Cambria Math" panose="02040503050406030204" pitchFamily="18" charset="0"/>
                          <a:ea typeface="Cambria Math" panose="02040503050406030204" pitchFamily="18" charset="0"/>
                        </a:rPr>
                        <m:t>𝟕𝟓</m:t>
                      </m:r>
                      <m:r>
                        <a:rPr lang="el-GR" sz="1600" b="1" i="1">
                          <a:solidFill>
                            <a:srgbClr val="FF0000"/>
                          </a:solidFill>
                          <a:latin typeface="Cambria Math" panose="02040503050406030204" pitchFamily="18" charset="0"/>
                          <a:ea typeface="Cambria Math" panose="02040503050406030204" pitchFamily="18" charset="0"/>
                        </a:rPr>
                        <m:t>𝝁</m:t>
                      </m:r>
                      <m:r>
                        <a:rPr lang="en-US" sz="1600" b="1">
                          <a:solidFill>
                            <a:srgbClr val="FF0000"/>
                          </a:solidFill>
                          <a:latin typeface="Cambria Math" panose="02040503050406030204" pitchFamily="18" charset="0"/>
                          <a:ea typeface="Cambria Math" panose="02040503050406030204" pitchFamily="18" charset="0"/>
                        </a:rPr>
                        <m:t>𝐀</m:t>
                      </m:r>
                    </m:oMath>
                  </m:oMathPara>
                </a14:m>
                <a:endParaRPr lang="en-US" sz="1600" b="1" dirty="0">
                  <a:solidFill>
                    <a:srgbClr val="0000FF"/>
                  </a:solidFill>
                </a:endParaRPr>
              </a:p>
            </p:txBody>
          </p:sp>
        </mc:Choice>
        <mc:Fallback xmlns="">
          <p:sp>
            <p:nvSpPr>
              <p:cNvPr id="56" name="TextBox 55">
                <a:extLst>
                  <a:ext uri="{FF2B5EF4-FFF2-40B4-BE49-F238E27FC236}">
                    <a16:creationId xmlns:a16="http://schemas.microsoft.com/office/drawing/2014/main" id="{8FD98FD1-07A3-A4C0-7E0A-91D44EAF5A87}"/>
                  </a:ext>
                </a:extLst>
              </p:cNvPr>
              <p:cNvSpPr txBox="1">
                <a:spLocks noRot="1" noChangeAspect="1" noMove="1" noResize="1" noEditPoints="1" noAdjustHandles="1" noChangeArrowheads="1" noChangeShapeType="1" noTextEdit="1"/>
              </p:cNvSpPr>
              <p:nvPr/>
            </p:nvSpPr>
            <p:spPr>
              <a:xfrm rot="16200000">
                <a:off x="410294" y="1266081"/>
                <a:ext cx="1333129" cy="361253"/>
              </a:xfrm>
              <a:prstGeom prst="rect">
                <a:avLst/>
              </a:prstGeom>
              <a:blipFill>
                <a:blip r:embed="rId10"/>
                <a:stretch>
                  <a:fillRect/>
                </a:stretch>
              </a:blipFill>
              <a:ln>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C8CDDBA8-BD51-FCEA-CAFA-DBA3C04CBA98}"/>
                  </a:ext>
                </a:extLst>
              </p:cNvPr>
              <p:cNvSpPr txBox="1"/>
              <p:nvPr/>
            </p:nvSpPr>
            <p:spPr>
              <a:xfrm>
                <a:off x="1840204" y="2397538"/>
                <a:ext cx="714553" cy="411779"/>
              </a:xfrm>
              <a:prstGeom prst="rect">
                <a:avLst/>
              </a:prstGeom>
              <a:noFill/>
              <a:ln w="19050">
                <a:solidFill>
                  <a:srgbClr val="0000FF"/>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050" i="1" smtClean="0">
                              <a:latin typeface="Cambria Math" panose="02040503050406030204" pitchFamily="18" charset="0"/>
                            </a:rPr>
                          </m:ctrlPr>
                        </m:sSubPr>
                        <m:e>
                          <m:r>
                            <a:rPr lang="en-US" sz="1050" b="0" i="1" smtClean="0">
                              <a:latin typeface="Cambria Math" panose="02040503050406030204" pitchFamily="18" charset="0"/>
                            </a:rPr>
                            <m:t>𝐼</m:t>
                          </m:r>
                        </m:e>
                        <m:sub>
                          <m:r>
                            <a:rPr lang="en-US" sz="1050" b="0" i="1" smtClean="0">
                              <a:latin typeface="Cambria Math" panose="02040503050406030204" pitchFamily="18" charset="0"/>
                            </a:rPr>
                            <m:t>𝐵</m:t>
                          </m:r>
                        </m:sub>
                      </m:sSub>
                      <m:r>
                        <a:rPr lang="en-US" sz="1050" b="1" i="1" smtClean="0">
                          <a:latin typeface="Cambria Math" panose="02040503050406030204" pitchFamily="18" charset="0"/>
                        </a:rPr>
                        <m:t>=</m:t>
                      </m:r>
                      <m:r>
                        <a:rPr lang="en-US" sz="1050" b="1" i="1" smtClean="0">
                          <a:solidFill>
                            <a:srgbClr val="FF0000"/>
                          </a:solidFill>
                          <a:latin typeface="Cambria Math" panose="02040503050406030204" pitchFamily="18" charset="0"/>
                        </a:rPr>
                        <m:t>𝟕</m:t>
                      </m:r>
                      <m:r>
                        <a:rPr lang="en-US" sz="1050" b="1" i="1" smtClean="0">
                          <a:solidFill>
                            <a:srgbClr val="FF0000"/>
                          </a:solidFill>
                          <a:latin typeface="Cambria Math" panose="02040503050406030204" pitchFamily="18" charset="0"/>
                        </a:rPr>
                        <m:t>.</m:t>
                      </m:r>
                      <m:r>
                        <a:rPr lang="en-US" sz="1050" b="1" i="1" smtClean="0">
                          <a:solidFill>
                            <a:srgbClr val="FF0000"/>
                          </a:solidFill>
                          <a:latin typeface="Cambria Math" panose="02040503050406030204" pitchFamily="18" charset="0"/>
                        </a:rPr>
                        <m:t>𝟓</m:t>
                      </m:r>
                      <m:r>
                        <a:rPr lang="en-US" sz="1050" b="1" i="1" smtClean="0">
                          <a:solidFill>
                            <a:srgbClr val="FF0000"/>
                          </a:solidFill>
                          <a:latin typeface="Cambria Math" panose="02040503050406030204" pitchFamily="18" charset="0"/>
                          <a:ea typeface="Cambria Math" panose="02040503050406030204" pitchFamily="18" charset="0"/>
                        </a:rPr>
                        <m:t>𝝁</m:t>
                      </m:r>
                      <m:r>
                        <a:rPr lang="en-US" sz="1050" b="1" i="1" smtClean="0">
                          <a:solidFill>
                            <a:srgbClr val="FF0000"/>
                          </a:solidFill>
                          <a:latin typeface="Cambria Math" panose="02040503050406030204" pitchFamily="18" charset="0"/>
                        </a:rPr>
                        <m:t>𝑨</m:t>
                      </m:r>
                    </m:oMath>
                  </m:oMathPara>
                </a14:m>
                <a:endParaRPr lang="en-US" sz="1050" dirty="0"/>
              </a:p>
            </p:txBody>
          </p:sp>
        </mc:Choice>
        <mc:Fallback xmlns="">
          <p:sp>
            <p:nvSpPr>
              <p:cNvPr id="99" name="TextBox 98">
                <a:extLst>
                  <a:ext uri="{FF2B5EF4-FFF2-40B4-BE49-F238E27FC236}">
                    <a16:creationId xmlns:a16="http://schemas.microsoft.com/office/drawing/2014/main" id="{C8CDDBA8-BD51-FCEA-CAFA-DBA3C04CBA98}"/>
                  </a:ext>
                </a:extLst>
              </p:cNvPr>
              <p:cNvSpPr txBox="1">
                <a:spLocks noRot="1" noChangeAspect="1" noMove="1" noResize="1" noEditPoints="1" noAdjustHandles="1" noChangeArrowheads="1" noChangeShapeType="1" noTextEdit="1"/>
              </p:cNvSpPr>
              <p:nvPr/>
            </p:nvSpPr>
            <p:spPr>
              <a:xfrm>
                <a:off x="1840204" y="2397538"/>
                <a:ext cx="714553" cy="411779"/>
              </a:xfrm>
              <a:prstGeom prst="rect">
                <a:avLst/>
              </a:prstGeom>
              <a:blipFill>
                <a:blip r:embed="rId12"/>
                <a:stretch>
                  <a:fillRect/>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26">
                <a:extLst>
                  <a:ext uri="{FF2B5EF4-FFF2-40B4-BE49-F238E27FC236}">
                    <a16:creationId xmlns:a16="http://schemas.microsoft.com/office/drawing/2014/main" id="{60930AAD-9E9B-249F-1D92-9C11A99FF550}"/>
                  </a:ext>
                </a:extLst>
              </p:cNvPr>
              <p:cNvSpPr txBox="1"/>
              <p:nvPr/>
            </p:nvSpPr>
            <p:spPr>
              <a:xfrm>
                <a:off x="2134406" y="2832209"/>
                <a:ext cx="876971" cy="1846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𝑉</m:t>
                          </m:r>
                        </m:e>
                        <m:sub>
                          <m:r>
                            <a:rPr lang="en-US" sz="1200" b="0" i="1" smtClean="0">
                              <a:solidFill>
                                <a:srgbClr val="FF0000"/>
                              </a:solidFill>
                              <a:latin typeface="Cambria Math" panose="02040503050406030204" pitchFamily="18" charset="0"/>
                            </a:rPr>
                            <m:t>𝐵𝐸</m:t>
                          </m:r>
                        </m:sub>
                      </m:sSub>
                      <m:r>
                        <a:rPr lang="en-US" sz="1200" b="0" i="1" smtClean="0">
                          <a:solidFill>
                            <a:srgbClr val="FF0000"/>
                          </a:solidFill>
                          <a:latin typeface="Cambria Math" panose="02040503050406030204" pitchFamily="18" charset="0"/>
                        </a:rPr>
                        <m:t>=0.6</m:t>
                      </m:r>
                      <m:r>
                        <a:rPr lang="en-US" sz="1200" b="0" i="1" smtClean="0">
                          <a:solidFill>
                            <a:srgbClr val="FF0000"/>
                          </a:solidFill>
                          <a:latin typeface="Cambria Math" panose="02040503050406030204" pitchFamily="18" charset="0"/>
                        </a:rPr>
                        <m:t>𝑉</m:t>
                      </m:r>
                    </m:oMath>
                  </m:oMathPara>
                </a14:m>
                <a:endParaRPr lang="en-US" sz="1200" dirty="0">
                  <a:solidFill>
                    <a:srgbClr val="FF0000"/>
                  </a:solidFill>
                </a:endParaRPr>
              </a:p>
            </p:txBody>
          </p:sp>
        </mc:Choice>
        <mc:Fallback xmlns="">
          <p:sp>
            <p:nvSpPr>
              <p:cNvPr id="100" name="TextBox 26">
                <a:extLst>
                  <a:ext uri="{FF2B5EF4-FFF2-40B4-BE49-F238E27FC236}">
                    <a16:creationId xmlns:a16="http://schemas.microsoft.com/office/drawing/2014/main" id="{60930AAD-9E9B-249F-1D92-9C11A99FF550}"/>
                  </a:ext>
                </a:extLst>
              </p:cNvPr>
              <p:cNvSpPr txBox="1">
                <a:spLocks noRot="1" noChangeAspect="1" noMove="1" noResize="1" noEditPoints="1" noAdjustHandles="1" noChangeArrowheads="1" noChangeShapeType="1" noTextEdit="1"/>
              </p:cNvSpPr>
              <p:nvPr/>
            </p:nvSpPr>
            <p:spPr>
              <a:xfrm>
                <a:off x="2134406" y="2832209"/>
                <a:ext cx="876971" cy="184666"/>
              </a:xfrm>
              <a:prstGeom prst="rect">
                <a:avLst/>
              </a:prstGeom>
              <a:blipFill>
                <a:blip r:embed="rId1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15">
                <a:extLst>
                  <a:ext uri="{FF2B5EF4-FFF2-40B4-BE49-F238E27FC236}">
                    <a16:creationId xmlns:a16="http://schemas.microsoft.com/office/drawing/2014/main" id="{862F3B28-6BDA-9055-DEEA-C4F6311EECAB}"/>
                  </a:ext>
                </a:extLst>
              </p:cNvPr>
              <p:cNvSpPr txBox="1"/>
              <p:nvPr/>
            </p:nvSpPr>
            <p:spPr>
              <a:xfrm>
                <a:off x="3758337" y="3391601"/>
                <a:ext cx="1091487"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𝐸</m:t>
                          </m:r>
                        </m:sub>
                      </m:sSub>
                      <m:r>
                        <a:rPr lang="en-US" sz="2000" b="0" i="1" smtClean="0">
                          <a:latin typeface="Cambria Math" panose="02040503050406030204" pitchFamily="18" charset="0"/>
                        </a:rPr>
                        <m:t>=1</m:t>
                      </m:r>
                      <m:r>
                        <a:rPr lang="en-US" sz="2000" b="0" i="1" smtClean="0">
                          <a:latin typeface="Cambria Math" panose="02040503050406030204" pitchFamily="18" charset="0"/>
                        </a:rPr>
                        <m:t>𝑘</m:t>
                      </m:r>
                      <m:r>
                        <m:rPr>
                          <m:sty m:val="p"/>
                        </m:rPr>
                        <a:rPr lang="el-GR" sz="2000" b="0" i="1" smtClean="0">
                          <a:latin typeface="Cambria Math" panose="02040503050406030204" pitchFamily="18" charset="0"/>
                        </a:rPr>
                        <m:t>Ω</m:t>
                      </m:r>
                    </m:oMath>
                  </m:oMathPara>
                </a14:m>
                <a:endParaRPr lang="en-US" sz="2000" dirty="0"/>
              </a:p>
            </p:txBody>
          </p:sp>
        </mc:Choice>
        <mc:Fallback xmlns="">
          <p:sp>
            <p:nvSpPr>
              <p:cNvPr id="103" name="TextBox 115">
                <a:extLst>
                  <a:ext uri="{FF2B5EF4-FFF2-40B4-BE49-F238E27FC236}">
                    <a16:creationId xmlns:a16="http://schemas.microsoft.com/office/drawing/2014/main" id="{862F3B28-6BDA-9055-DEEA-C4F6311EECAB}"/>
                  </a:ext>
                </a:extLst>
              </p:cNvPr>
              <p:cNvSpPr txBox="1">
                <a:spLocks noRot="1" noChangeAspect="1" noMove="1" noResize="1" noEditPoints="1" noAdjustHandles="1" noChangeArrowheads="1" noChangeShapeType="1" noTextEdit="1"/>
              </p:cNvSpPr>
              <p:nvPr/>
            </p:nvSpPr>
            <p:spPr>
              <a:xfrm>
                <a:off x="3758337" y="3391601"/>
                <a:ext cx="1091487" cy="307777"/>
              </a:xfrm>
              <a:prstGeom prst="rect">
                <a:avLst/>
              </a:prstGeom>
              <a:blipFill>
                <a:blip r:embed="rId14"/>
                <a:stretch>
                  <a:fillRect l="-7143" r="-6593" b="-14815"/>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24">
                <a:extLst>
                  <a:ext uri="{FF2B5EF4-FFF2-40B4-BE49-F238E27FC236}">
                    <a16:creationId xmlns:a16="http://schemas.microsoft.com/office/drawing/2014/main" id="{60B13F87-9674-E371-8D85-84C992C52DF9}"/>
                  </a:ext>
                </a:extLst>
              </p:cNvPr>
              <p:cNvSpPr txBox="1"/>
              <p:nvPr/>
            </p:nvSpPr>
            <p:spPr>
              <a:xfrm>
                <a:off x="3755653" y="3107049"/>
                <a:ext cx="1375122" cy="246221"/>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0</m:t>
                      </m:r>
                      <m:r>
                        <a:rPr lang="en-US" sz="1600" b="0" i="1" smtClean="0">
                          <a:latin typeface="Cambria Math" panose="02040503050406030204" pitchFamily="18" charset="0"/>
                        </a:rPr>
                        <m:t>.75 </m:t>
                      </m:r>
                      <m:r>
                        <a:rPr lang="en-US" sz="1600" b="0" i="1" smtClean="0">
                          <a:latin typeface="Cambria Math" panose="02040503050406030204" pitchFamily="18" charset="0"/>
                        </a:rPr>
                        <m:t>𝑉</m:t>
                      </m:r>
                      <m:r>
                        <a:rPr lang="en-US" sz="1600" b="0" i="1" smtClean="0">
                          <a:latin typeface="Cambria Math" panose="02040503050406030204" pitchFamily="18" charset="0"/>
                        </a:rPr>
                        <m:t>+10</m:t>
                      </m:r>
                      <m:r>
                        <a:rPr lang="en-US" sz="1600" b="0" i="1" smtClean="0">
                          <a:latin typeface="Cambria Math" panose="02040503050406030204" pitchFamily="18" charset="0"/>
                        </a:rPr>
                        <m:t>𝑚𝑉</m:t>
                      </m:r>
                    </m:oMath>
                  </m:oMathPara>
                </a14:m>
                <a:endParaRPr lang="en-US" sz="1600" dirty="0"/>
              </a:p>
            </p:txBody>
          </p:sp>
        </mc:Choice>
        <mc:Fallback xmlns="">
          <p:sp>
            <p:nvSpPr>
              <p:cNvPr id="104" name="TextBox 24">
                <a:extLst>
                  <a:ext uri="{FF2B5EF4-FFF2-40B4-BE49-F238E27FC236}">
                    <a16:creationId xmlns:a16="http://schemas.microsoft.com/office/drawing/2014/main" id="{60B13F87-9674-E371-8D85-84C992C52DF9}"/>
                  </a:ext>
                </a:extLst>
              </p:cNvPr>
              <p:cNvSpPr txBox="1">
                <a:spLocks noRot="1" noChangeAspect="1" noMove="1" noResize="1" noEditPoints="1" noAdjustHandles="1" noChangeArrowheads="1" noChangeShapeType="1" noTextEdit="1"/>
              </p:cNvSpPr>
              <p:nvPr/>
            </p:nvSpPr>
            <p:spPr>
              <a:xfrm>
                <a:off x="3755653" y="3107049"/>
                <a:ext cx="1375122" cy="246221"/>
              </a:xfrm>
              <a:prstGeom prst="rect">
                <a:avLst/>
              </a:prstGeom>
              <a:blipFill>
                <a:blip r:embed="rId15"/>
                <a:stretch>
                  <a:fillRect l="-2620" r="-1747" b="-4651"/>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02B0F70B-8546-19F3-7CDD-560EB41A0EF8}"/>
                  </a:ext>
                </a:extLst>
              </p:cNvPr>
              <p:cNvSpPr txBox="1"/>
              <p:nvPr/>
            </p:nvSpPr>
            <p:spPr>
              <a:xfrm>
                <a:off x="2105659" y="3382127"/>
                <a:ext cx="1276492" cy="307777"/>
              </a:xfrm>
              <a:prstGeom prst="rect">
                <a:avLst/>
              </a:prstGeom>
              <a:noFill/>
              <a:ln w="19050">
                <a:solidFill>
                  <a:srgbClr val="0000FF"/>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i="1">
                              <a:latin typeface="Cambria Math" panose="02040503050406030204" pitchFamily="18" charset="0"/>
                            </a:rPr>
                            <m:t>𝐸</m:t>
                          </m:r>
                        </m:sub>
                      </m:sSub>
                      <m:r>
                        <a:rPr lang="en-US" i="1">
                          <a:latin typeface="Cambria Math" panose="02040503050406030204" pitchFamily="18" charset="0"/>
                        </a:rPr>
                        <m:t>=</m:t>
                      </m:r>
                      <m:r>
                        <a:rPr lang="en-US" sz="1400" b="1" i="1" smtClean="0">
                          <a:solidFill>
                            <a:srgbClr val="FF0000"/>
                          </a:solidFill>
                          <a:latin typeface="Cambria Math" panose="02040503050406030204" pitchFamily="18" charset="0"/>
                        </a:rPr>
                        <m:t>𝟎</m:t>
                      </m:r>
                      <m:r>
                        <a:rPr lang="en-US" sz="1400" b="1" i="1" smtClean="0">
                          <a:solidFill>
                            <a:srgbClr val="FF0000"/>
                          </a:solidFill>
                          <a:latin typeface="Cambria Math" panose="02040503050406030204" pitchFamily="18" charset="0"/>
                        </a:rPr>
                        <m:t>.</m:t>
                      </m:r>
                      <m:r>
                        <a:rPr lang="en-US" sz="1400" b="1" i="1" smtClean="0">
                          <a:solidFill>
                            <a:srgbClr val="FF0000"/>
                          </a:solidFill>
                          <a:latin typeface="Cambria Math" panose="02040503050406030204" pitchFamily="18" charset="0"/>
                        </a:rPr>
                        <m:t>𝟕𝟓</m:t>
                      </m:r>
                      <m:r>
                        <a:rPr lang="en-US" sz="1400" b="1" i="1" smtClean="0">
                          <a:solidFill>
                            <a:srgbClr val="FF0000"/>
                          </a:solidFill>
                          <a:latin typeface="Cambria Math" panose="02040503050406030204" pitchFamily="18" charset="0"/>
                        </a:rPr>
                        <m:t>𝒎𝑨</m:t>
                      </m:r>
                    </m:oMath>
                  </m:oMathPara>
                </a14:m>
                <a:endParaRPr lang="en-US" dirty="0"/>
              </a:p>
            </p:txBody>
          </p:sp>
        </mc:Choice>
        <mc:Fallback xmlns="">
          <p:sp>
            <p:nvSpPr>
              <p:cNvPr id="105" name="TextBox 104">
                <a:extLst>
                  <a:ext uri="{FF2B5EF4-FFF2-40B4-BE49-F238E27FC236}">
                    <a16:creationId xmlns:a16="http://schemas.microsoft.com/office/drawing/2014/main" id="{02B0F70B-8546-19F3-7CDD-560EB41A0EF8}"/>
                  </a:ext>
                </a:extLst>
              </p:cNvPr>
              <p:cNvSpPr txBox="1">
                <a:spLocks noRot="1" noChangeAspect="1" noMove="1" noResize="1" noEditPoints="1" noAdjustHandles="1" noChangeArrowheads="1" noChangeShapeType="1" noTextEdit="1"/>
              </p:cNvSpPr>
              <p:nvPr/>
            </p:nvSpPr>
            <p:spPr>
              <a:xfrm>
                <a:off x="2105659" y="3382127"/>
                <a:ext cx="1276492" cy="307777"/>
              </a:xfrm>
              <a:prstGeom prst="rect">
                <a:avLst/>
              </a:prstGeom>
              <a:blipFill>
                <a:blip r:embed="rId16"/>
                <a:stretch>
                  <a:fillRect/>
                </a:stretch>
              </a:blipFill>
              <a:ln w="19050">
                <a:solidFill>
                  <a:srgbClr val="0000FF"/>
                </a:solidFill>
              </a:ln>
            </p:spPr>
            <p:txBody>
              <a:bodyPr/>
              <a:lstStyle/>
              <a:p>
                <a:r>
                  <a:rPr lang="en-US">
                    <a:noFill/>
                  </a:rPr>
                  <a:t> </a:t>
                </a:r>
              </a:p>
            </p:txBody>
          </p:sp>
        </mc:Fallback>
      </mc:AlternateContent>
      <p:sp>
        <p:nvSpPr>
          <p:cNvPr id="106" name="TextBox 105">
            <a:extLst>
              <a:ext uri="{FF2B5EF4-FFF2-40B4-BE49-F238E27FC236}">
                <a16:creationId xmlns:a16="http://schemas.microsoft.com/office/drawing/2014/main" id="{D538471E-C80A-7689-3701-97B50802CAF2}"/>
              </a:ext>
            </a:extLst>
          </p:cNvPr>
          <p:cNvSpPr txBox="1"/>
          <p:nvPr/>
        </p:nvSpPr>
        <p:spPr>
          <a:xfrm>
            <a:off x="3161907" y="1529217"/>
            <a:ext cx="282038" cy="307777"/>
          </a:xfrm>
          <a:prstGeom prst="rect">
            <a:avLst/>
          </a:prstGeom>
          <a:noFill/>
        </p:spPr>
        <p:txBody>
          <a:bodyPr wrap="square">
            <a:spAutoFit/>
          </a:bodyPr>
          <a:lstStyle/>
          <a:p>
            <a:pPr algn="ctr"/>
            <a:r>
              <a:rPr lang="en-US" dirty="0">
                <a:solidFill>
                  <a:srgbClr val="FF0000"/>
                </a:solidFill>
                <a:highlight>
                  <a:srgbClr val="FFFF00"/>
                </a:highlight>
              </a:rPr>
              <a:t>C</a:t>
            </a:r>
          </a:p>
        </p:txBody>
      </p:sp>
      <p:sp>
        <p:nvSpPr>
          <p:cNvPr id="107" name="TextBox 106">
            <a:extLst>
              <a:ext uri="{FF2B5EF4-FFF2-40B4-BE49-F238E27FC236}">
                <a16:creationId xmlns:a16="http://schemas.microsoft.com/office/drawing/2014/main" id="{402AD1F9-685F-DD2E-B501-C2814431FA7E}"/>
              </a:ext>
            </a:extLst>
          </p:cNvPr>
          <p:cNvSpPr txBox="1"/>
          <p:nvPr/>
        </p:nvSpPr>
        <p:spPr>
          <a:xfrm>
            <a:off x="3623914" y="2756308"/>
            <a:ext cx="240024" cy="307777"/>
          </a:xfrm>
          <a:prstGeom prst="rect">
            <a:avLst/>
          </a:prstGeom>
          <a:noFill/>
        </p:spPr>
        <p:txBody>
          <a:bodyPr wrap="square">
            <a:spAutoFit/>
          </a:bodyPr>
          <a:lstStyle/>
          <a:p>
            <a:pPr algn="ctr"/>
            <a:r>
              <a:rPr lang="en-US" dirty="0">
                <a:solidFill>
                  <a:srgbClr val="FF0000"/>
                </a:solidFill>
                <a:highlight>
                  <a:srgbClr val="FFFF00"/>
                </a:highlight>
              </a:rPr>
              <a:t>E</a:t>
            </a:r>
          </a:p>
        </p:txBody>
      </p:sp>
      <p:sp>
        <p:nvSpPr>
          <p:cNvPr id="108" name="TextBox 107">
            <a:extLst>
              <a:ext uri="{FF2B5EF4-FFF2-40B4-BE49-F238E27FC236}">
                <a16:creationId xmlns:a16="http://schemas.microsoft.com/office/drawing/2014/main" id="{FD156E20-3E25-70EE-A33E-C2ACEA3CB5D9}"/>
              </a:ext>
            </a:extLst>
          </p:cNvPr>
          <p:cNvSpPr txBox="1"/>
          <p:nvPr/>
        </p:nvSpPr>
        <p:spPr>
          <a:xfrm>
            <a:off x="2247329" y="2029584"/>
            <a:ext cx="482267" cy="307777"/>
          </a:xfrm>
          <a:prstGeom prst="rect">
            <a:avLst/>
          </a:prstGeom>
          <a:noFill/>
        </p:spPr>
        <p:txBody>
          <a:bodyPr wrap="square">
            <a:spAutoFit/>
          </a:bodyPr>
          <a:lstStyle/>
          <a:p>
            <a:pPr algn="ctr"/>
            <a:r>
              <a:rPr lang="en-US" dirty="0">
                <a:solidFill>
                  <a:srgbClr val="FF0000"/>
                </a:solidFill>
                <a:highlight>
                  <a:srgbClr val="FFFF00"/>
                </a:highlight>
              </a:rPr>
              <a:t>B</a:t>
            </a:r>
          </a:p>
        </p:txBody>
      </p:sp>
      <p:sp>
        <p:nvSpPr>
          <p:cNvPr id="109" name="Oval 108">
            <a:extLst>
              <a:ext uri="{FF2B5EF4-FFF2-40B4-BE49-F238E27FC236}">
                <a16:creationId xmlns:a16="http://schemas.microsoft.com/office/drawing/2014/main" id="{D6D58D88-D78D-64C2-5B93-316E383A60EC}"/>
              </a:ext>
            </a:extLst>
          </p:cNvPr>
          <p:cNvSpPr/>
          <p:nvPr/>
        </p:nvSpPr>
        <p:spPr>
          <a:xfrm>
            <a:off x="3509980" y="2867371"/>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817B23EB-2CC1-F75E-0F88-9BC70244045C}"/>
              </a:ext>
            </a:extLst>
          </p:cNvPr>
          <p:cNvSpPr/>
          <p:nvPr/>
        </p:nvSpPr>
        <p:spPr>
          <a:xfrm>
            <a:off x="3434655" y="1654554"/>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54C567D-C3FE-4515-1E40-126B049D8F21}"/>
              </a:ext>
            </a:extLst>
          </p:cNvPr>
          <p:cNvSpPr/>
          <p:nvPr/>
        </p:nvSpPr>
        <p:spPr>
          <a:xfrm>
            <a:off x="2448398" y="2286385"/>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2" name="TextBox 24">
                <a:extLst>
                  <a:ext uri="{FF2B5EF4-FFF2-40B4-BE49-F238E27FC236}">
                    <a16:creationId xmlns:a16="http://schemas.microsoft.com/office/drawing/2014/main" id="{37475DA8-BCDF-68D8-6EAC-1D3C989E0A6E}"/>
                  </a:ext>
                </a:extLst>
              </p:cNvPr>
              <p:cNvSpPr txBox="1"/>
              <p:nvPr/>
            </p:nvSpPr>
            <p:spPr>
              <a:xfrm>
                <a:off x="3713981" y="890465"/>
                <a:ext cx="1277693"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m:t>
                          </m:r>
                        </m:sub>
                      </m:sSub>
                      <m:r>
                        <a:rPr lang="en-US" sz="2000" i="1">
                          <a:latin typeface="Cambria Math" panose="02040503050406030204" pitchFamily="18" charset="0"/>
                        </a:rPr>
                        <m:t>=1</m:t>
                      </m:r>
                      <m:r>
                        <a:rPr lang="en-US" sz="2000" b="0" i="1" smtClean="0">
                          <a:latin typeface="Cambria Math" panose="02040503050406030204" pitchFamily="18" charset="0"/>
                        </a:rPr>
                        <m:t>0</m:t>
                      </m:r>
                      <m:r>
                        <a:rPr lang="en-US" sz="2000" i="1">
                          <a:latin typeface="Cambria Math" panose="02040503050406030204" pitchFamily="18" charset="0"/>
                        </a:rPr>
                        <m:t>𝑘</m:t>
                      </m:r>
                      <m:r>
                        <m:rPr>
                          <m:sty m:val="p"/>
                        </m:rPr>
                        <a:rPr lang="el-GR" sz="2000" i="1">
                          <a:latin typeface="Cambria Math" panose="02040503050406030204" pitchFamily="18" charset="0"/>
                        </a:rPr>
                        <m:t>Ω</m:t>
                      </m:r>
                    </m:oMath>
                  </m:oMathPara>
                </a14:m>
                <a:endParaRPr lang="en-US" sz="2000" dirty="0"/>
              </a:p>
            </p:txBody>
          </p:sp>
        </mc:Choice>
        <mc:Fallback xmlns="">
          <p:sp>
            <p:nvSpPr>
              <p:cNvPr id="112" name="TextBox 24">
                <a:extLst>
                  <a:ext uri="{FF2B5EF4-FFF2-40B4-BE49-F238E27FC236}">
                    <a16:creationId xmlns:a16="http://schemas.microsoft.com/office/drawing/2014/main" id="{37475DA8-BCDF-68D8-6EAC-1D3C989E0A6E}"/>
                  </a:ext>
                </a:extLst>
              </p:cNvPr>
              <p:cNvSpPr txBox="1">
                <a:spLocks noRot="1" noChangeAspect="1" noMove="1" noResize="1" noEditPoints="1" noAdjustHandles="1" noChangeArrowheads="1" noChangeShapeType="1" noTextEdit="1"/>
              </p:cNvSpPr>
              <p:nvPr/>
            </p:nvSpPr>
            <p:spPr>
              <a:xfrm>
                <a:off x="3713981" y="890465"/>
                <a:ext cx="1277693" cy="307777"/>
              </a:xfrm>
              <a:prstGeom prst="rect">
                <a:avLst/>
              </a:prstGeom>
              <a:blipFill>
                <a:blip r:embed="rId17"/>
                <a:stretch>
                  <a:fillRect l="-3286" r="-3286" b="-14815"/>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24">
                <a:extLst>
                  <a:ext uri="{FF2B5EF4-FFF2-40B4-BE49-F238E27FC236}">
                    <a16:creationId xmlns:a16="http://schemas.microsoft.com/office/drawing/2014/main" id="{CEF39F70-6381-8FD0-35D0-3FC80952A260}"/>
                  </a:ext>
                </a:extLst>
              </p:cNvPr>
              <p:cNvSpPr txBox="1"/>
              <p:nvPr/>
            </p:nvSpPr>
            <p:spPr>
              <a:xfrm>
                <a:off x="2731980" y="893304"/>
                <a:ext cx="598202"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113" name="TextBox 24">
                <a:extLst>
                  <a:ext uri="{FF2B5EF4-FFF2-40B4-BE49-F238E27FC236}">
                    <a16:creationId xmlns:a16="http://schemas.microsoft.com/office/drawing/2014/main" id="{CEF39F70-6381-8FD0-35D0-3FC80952A260}"/>
                  </a:ext>
                </a:extLst>
              </p:cNvPr>
              <p:cNvSpPr txBox="1">
                <a:spLocks noRot="1" noChangeAspect="1" noMove="1" noResize="1" noEditPoints="1" noAdjustHandles="1" noChangeArrowheads="1" noChangeShapeType="1" noTextEdit="1"/>
              </p:cNvSpPr>
              <p:nvPr/>
            </p:nvSpPr>
            <p:spPr>
              <a:xfrm>
                <a:off x="2731980" y="893304"/>
                <a:ext cx="598202" cy="307777"/>
              </a:xfrm>
              <a:prstGeom prst="rect">
                <a:avLst/>
              </a:prstGeom>
              <a:blipFill>
                <a:blip r:embed="rId18"/>
                <a:stretch>
                  <a:fillRect l="-9901" r="-7921" b="-7547"/>
                </a:stretch>
              </a:blipFill>
              <a:ln w="19050">
                <a:solidFill>
                  <a:srgbClr val="0000FF"/>
                </a:solidFill>
              </a:ln>
            </p:spPr>
            <p:txBody>
              <a:bodyPr/>
              <a:lstStyle/>
              <a:p>
                <a:r>
                  <a:rPr lang="en-US">
                    <a:noFill/>
                  </a:rPr>
                  <a:t> </a:t>
                </a:r>
              </a:p>
            </p:txBody>
          </p:sp>
        </mc:Fallback>
      </mc:AlternateContent>
      <p:sp>
        <p:nvSpPr>
          <p:cNvPr id="117" name="TextBox 116">
            <a:extLst>
              <a:ext uri="{FF2B5EF4-FFF2-40B4-BE49-F238E27FC236}">
                <a16:creationId xmlns:a16="http://schemas.microsoft.com/office/drawing/2014/main" id="{1E743729-C95E-8FED-3006-FD54C152431E}"/>
              </a:ext>
            </a:extLst>
          </p:cNvPr>
          <p:cNvSpPr txBox="1"/>
          <p:nvPr/>
        </p:nvSpPr>
        <p:spPr>
          <a:xfrm rot="16200000">
            <a:off x="1771700" y="1240504"/>
            <a:ext cx="1400729" cy="338554"/>
          </a:xfrm>
          <a:prstGeom prst="rect">
            <a:avLst/>
          </a:prstGeom>
          <a:noFill/>
        </p:spPr>
        <p:txBody>
          <a:bodyPr wrap="square">
            <a:spAutoFit/>
          </a:bodyPr>
          <a:lstStyle/>
          <a:p>
            <a:r>
              <a:rPr kumimoji="0" lang="en-US" sz="1600" i="0" u="none" strike="noStrike" kern="0" cap="none" spc="0" normalizeH="0" baseline="0" noProof="0" dirty="0">
                <a:ln>
                  <a:noFill/>
                </a:ln>
                <a:solidFill>
                  <a:srgbClr val="FF0000"/>
                </a:solidFill>
                <a:effectLst/>
                <a:highlight>
                  <a:srgbClr val="FFFF00"/>
                </a:highlight>
                <a:uLnTx/>
                <a:uFillTx/>
                <a:latin typeface="Arial"/>
                <a:cs typeface="Arial"/>
                <a:sym typeface="Arial"/>
              </a:rPr>
              <a:t>1.35V+10mV</a:t>
            </a:r>
            <a:endParaRPr lang="en-US" dirty="0"/>
          </a:p>
        </p:txBody>
      </p:sp>
      <mc:AlternateContent xmlns:mc="http://schemas.openxmlformats.org/markup-compatibility/2006" xmlns:a14="http://schemas.microsoft.com/office/drawing/2010/main">
        <mc:Choice Requires="a14">
          <p:sp>
            <p:nvSpPr>
              <p:cNvPr id="2" name="TextBox 23">
                <a:extLst>
                  <a:ext uri="{FF2B5EF4-FFF2-40B4-BE49-F238E27FC236}">
                    <a16:creationId xmlns:a16="http://schemas.microsoft.com/office/drawing/2014/main" id="{FE140812-5D97-C02D-3CA5-7A8299E23199}"/>
                  </a:ext>
                </a:extLst>
              </p:cNvPr>
              <p:cNvSpPr txBox="1"/>
              <p:nvPr/>
            </p:nvSpPr>
            <p:spPr>
              <a:xfrm>
                <a:off x="3336893" y="459542"/>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2" name="TextBox 23">
                <a:extLst>
                  <a:ext uri="{FF2B5EF4-FFF2-40B4-BE49-F238E27FC236}">
                    <a16:creationId xmlns:a16="http://schemas.microsoft.com/office/drawing/2014/main" id="{FE140812-5D97-C02D-3CA5-7A8299E23199}"/>
                  </a:ext>
                </a:extLst>
              </p:cNvPr>
              <p:cNvSpPr txBox="1">
                <a:spLocks noRot="1" noChangeAspect="1" noMove="1" noResize="1" noEditPoints="1" noAdjustHandles="1" noChangeArrowheads="1" noChangeShapeType="1" noTextEdit="1"/>
              </p:cNvSpPr>
              <p:nvPr/>
            </p:nvSpPr>
            <p:spPr>
              <a:xfrm>
                <a:off x="3336893" y="459542"/>
                <a:ext cx="364324" cy="252966"/>
              </a:xfrm>
              <a:prstGeom prst="rect">
                <a:avLst/>
              </a:prstGeom>
              <a:blipFill>
                <a:blip r:embed="rId19"/>
                <a:stretch>
                  <a:fillRect l="-25000" r="-60000" b="-33333"/>
                </a:stretch>
              </a:blipFill>
            </p:spPr>
            <p:txBody>
              <a:bodyPr/>
              <a:lstStyle/>
              <a:p>
                <a:r>
                  <a:rPr lang="en-US">
                    <a:noFill/>
                  </a:rPr>
                  <a:t> </a:t>
                </a:r>
              </a:p>
            </p:txBody>
          </p:sp>
        </mc:Fallback>
      </mc:AlternateContent>
      <p:cxnSp>
        <p:nvCxnSpPr>
          <p:cNvPr id="58" name="Straight Connector 57">
            <a:extLst>
              <a:ext uri="{FF2B5EF4-FFF2-40B4-BE49-F238E27FC236}">
                <a16:creationId xmlns:a16="http://schemas.microsoft.com/office/drawing/2014/main" id="{4AC97A48-FFCC-380D-78CC-8EE8A0B7EA77}"/>
              </a:ext>
            </a:extLst>
          </p:cNvPr>
          <p:cNvCxnSpPr>
            <a:cxnSpLocks/>
          </p:cNvCxnSpPr>
          <p:nvPr/>
        </p:nvCxnSpPr>
        <p:spPr>
          <a:xfrm>
            <a:off x="6589227" y="3719649"/>
            <a:ext cx="13952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1" name="Freeform: Shape 100">
            <a:extLst>
              <a:ext uri="{FF2B5EF4-FFF2-40B4-BE49-F238E27FC236}">
                <a16:creationId xmlns:a16="http://schemas.microsoft.com/office/drawing/2014/main" id="{16B84087-8D6A-F5E6-ADA1-EEBA7EE306E8}"/>
              </a:ext>
            </a:extLst>
          </p:cNvPr>
          <p:cNvSpPr/>
          <p:nvPr/>
        </p:nvSpPr>
        <p:spPr>
          <a:xfrm>
            <a:off x="6605870" y="3474056"/>
            <a:ext cx="1363717" cy="450644"/>
          </a:xfrm>
          <a:custGeom>
            <a:avLst/>
            <a:gdLst>
              <a:gd name="connsiteX0" fmla="*/ 0 w 2073166"/>
              <a:gd name="connsiteY0" fmla="*/ 751640 h 1452500"/>
              <a:gd name="connsiteX1" fmla="*/ 606972 w 2073166"/>
              <a:gd name="connsiteY1" fmla="*/ 18544 h 1452500"/>
              <a:gd name="connsiteX2" fmla="*/ 1371600 w 2073166"/>
              <a:gd name="connsiteY2" fmla="*/ 1429557 h 1452500"/>
              <a:gd name="connsiteX3" fmla="*/ 2073166 w 2073166"/>
              <a:gd name="connsiteY3" fmla="*/ 759523 h 1452500"/>
            </a:gdLst>
            <a:ahLst/>
            <a:cxnLst>
              <a:cxn ang="0">
                <a:pos x="connsiteX0" y="connsiteY0"/>
              </a:cxn>
              <a:cxn ang="0">
                <a:pos x="connsiteX1" y="connsiteY1"/>
              </a:cxn>
              <a:cxn ang="0">
                <a:pos x="connsiteX2" y="connsiteY2"/>
              </a:cxn>
              <a:cxn ang="0">
                <a:pos x="connsiteX3" y="connsiteY3"/>
              </a:cxn>
            </a:cxnLst>
            <a:rect l="l" t="t" r="r" b="b"/>
            <a:pathLst>
              <a:path w="2073166" h="1452500">
                <a:moveTo>
                  <a:pt x="0" y="751640"/>
                </a:moveTo>
                <a:cubicBezTo>
                  <a:pt x="189186" y="328599"/>
                  <a:pt x="378372" y="-94442"/>
                  <a:pt x="606972" y="18544"/>
                </a:cubicBezTo>
                <a:cubicBezTo>
                  <a:pt x="835572" y="131530"/>
                  <a:pt x="1127234" y="1306061"/>
                  <a:pt x="1371600" y="1429557"/>
                </a:cubicBezTo>
                <a:cubicBezTo>
                  <a:pt x="1615966" y="1553053"/>
                  <a:pt x="1844566" y="1156288"/>
                  <a:pt x="2073166" y="75952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37B4007D-CF15-91DE-7476-7D7781BE89CA}"/>
              </a:ext>
            </a:extLst>
          </p:cNvPr>
          <p:cNvCxnSpPr>
            <a:cxnSpLocks/>
          </p:cNvCxnSpPr>
          <p:nvPr/>
        </p:nvCxnSpPr>
        <p:spPr>
          <a:xfrm>
            <a:off x="6612476" y="4590485"/>
            <a:ext cx="13952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5" name="Freeform: Shape 114">
            <a:extLst>
              <a:ext uri="{FF2B5EF4-FFF2-40B4-BE49-F238E27FC236}">
                <a16:creationId xmlns:a16="http://schemas.microsoft.com/office/drawing/2014/main" id="{985C7FBD-EA82-9BFE-D0A9-4FE200C1F300}"/>
              </a:ext>
            </a:extLst>
          </p:cNvPr>
          <p:cNvSpPr/>
          <p:nvPr/>
        </p:nvSpPr>
        <p:spPr>
          <a:xfrm flipV="1">
            <a:off x="6608176" y="4156958"/>
            <a:ext cx="1363717" cy="867053"/>
          </a:xfrm>
          <a:custGeom>
            <a:avLst/>
            <a:gdLst>
              <a:gd name="connsiteX0" fmla="*/ 0 w 2073166"/>
              <a:gd name="connsiteY0" fmla="*/ 751640 h 1452500"/>
              <a:gd name="connsiteX1" fmla="*/ 606972 w 2073166"/>
              <a:gd name="connsiteY1" fmla="*/ 18544 h 1452500"/>
              <a:gd name="connsiteX2" fmla="*/ 1371600 w 2073166"/>
              <a:gd name="connsiteY2" fmla="*/ 1429557 h 1452500"/>
              <a:gd name="connsiteX3" fmla="*/ 2073166 w 2073166"/>
              <a:gd name="connsiteY3" fmla="*/ 759523 h 1452500"/>
            </a:gdLst>
            <a:ahLst/>
            <a:cxnLst>
              <a:cxn ang="0">
                <a:pos x="connsiteX0" y="connsiteY0"/>
              </a:cxn>
              <a:cxn ang="0">
                <a:pos x="connsiteX1" y="connsiteY1"/>
              </a:cxn>
              <a:cxn ang="0">
                <a:pos x="connsiteX2" y="connsiteY2"/>
              </a:cxn>
              <a:cxn ang="0">
                <a:pos x="connsiteX3" y="connsiteY3"/>
              </a:cxn>
            </a:cxnLst>
            <a:rect l="l" t="t" r="r" b="b"/>
            <a:pathLst>
              <a:path w="2073166" h="1452500">
                <a:moveTo>
                  <a:pt x="0" y="751640"/>
                </a:moveTo>
                <a:cubicBezTo>
                  <a:pt x="189186" y="328599"/>
                  <a:pt x="378372" y="-94442"/>
                  <a:pt x="606972" y="18544"/>
                </a:cubicBezTo>
                <a:cubicBezTo>
                  <a:pt x="835572" y="131530"/>
                  <a:pt x="1127234" y="1306061"/>
                  <a:pt x="1371600" y="1429557"/>
                </a:cubicBezTo>
                <a:cubicBezTo>
                  <a:pt x="1615966" y="1553053"/>
                  <a:pt x="1844566" y="1156288"/>
                  <a:pt x="2073166" y="759523"/>
                </a:cubicBez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E473E09E-6E3D-F2FC-2C05-9F0EDF918C4F}"/>
              </a:ext>
            </a:extLst>
          </p:cNvPr>
          <p:cNvSpPr txBox="1"/>
          <p:nvPr/>
        </p:nvSpPr>
        <p:spPr>
          <a:xfrm>
            <a:off x="5716449" y="3515210"/>
            <a:ext cx="582211" cy="307777"/>
          </a:xfrm>
          <a:prstGeom prst="rect">
            <a:avLst/>
          </a:prstGeom>
          <a:noFill/>
        </p:spPr>
        <p:txBody>
          <a:bodyPr wrap="none" rtlCol="0">
            <a:spAutoFit/>
          </a:bodyPr>
          <a:lstStyle/>
          <a:p>
            <a:r>
              <a:rPr lang="en-US" dirty="0"/>
              <a:t>Input</a:t>
            </a:r>
          </a:p>
        </p:txBody>
      </p:sp>
      <p:sp>
        <p:nvSpPr>
          <p:cNvPr id="121" name="TextBox 120">
            <a:extLst>
              <a:ext uri="{FF2B5EF4-FFF2-40B4-BE49-F238E27FC236}">
                <a16:creationId xmlns:a16="http://schemas.microsoft.com/office/drawing/2014/main" id="{D95C308F-25C5-323E-A4C3-0C8F2AFB9611}"/>
              </a:ext>
            </a:extLst>
          </p:cNvPr>
          <p:cNvSpPr txBox="1"/>
          <p:nvPr/>
        </p:nvSpPr>
        <p:spPr>
          <a:xfrm>
            <a:off x="5708166" y="4370364"/>
            <a:ext cx="721672" cy="307777"/>
          </a:xfrm>
          <a:prstGeom prst="rect">
            <a:avLst/>
          </a:prstGeom>
          <a:noFill/>
        </p:spPr>
        <p:txBody>
          <a:bodyPr wrap="none" rtlCol="0">
            <a:spAutoFit/>
          </a:bodyPr>
          <a:lstStyle/>
          <a:p>
            <a:r>
              <a:rPr lang="en-US" dirty="0"/>
              <a:t>Output</a:t>
            </a:r>
          </a:p>
        </p:txBody>
      </p:sp>
      <p:cxnSp>
        <p:nvCxnSpPr>
          <p:cNvPr id="123" name="Straight Connector 122">
            <a:extLst>
              <a:ext uri="{FF2B5EF4-FFF2-40B4-BE49-F238E27FC236}">
                <a16:creationId xmlns:a16="http://schemas.microsoft.com/office/drawing/2014/main" id="{A6F4542C-C614-F002-5451-C7D0E4563D73}"/>
              </a:ext>
            </a:extLst>
          </p:cNvPr>
          <p:cNvCxnSpPr>
            <a:cxnSpLocks/>
          </p:cNvCxnSpPr>
          <p:nvPr/>
        </p:nvCxnSpPr>
        <p:spPr>
          <a:xfrm>
            <a:off x="3453923" y="3927061"/>
            <a:ext cx="2109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3B5CD0-6FD9-DB15-6763-17BCECE479C6}"/>
              </a:ext>
            </a:extLst>
          </p:cNvPr>
          <p:cNvCxnSpPr>
            <a:cxnSpLocks/>
          </p:cNvCxnSpPr>
          <p:nvPr/>
        </p:nvCxnSpPr>
        <p:spPr>
          <a:xfrm>
            <a:off x="3509980" y="4003863"/>
            <a:ext cx="10120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22">
                <a:extLst>
                  <a:ext uri="{FF2B5EF4-FFF2-40B4-BE49-F238E27FC236}">
                    <a16:creationId xmlns:a16="http://schemas.microsoft.com/office/drawing/2014/main" id="{F8CD1BAB-91DE-4090-7CBE-2963E71F5B4B}"/>
                  </a:ext>
                </a:extLst>
              </p:cNvPr>
              <p:cNvSpPr txBox="1"/>
              <p:nvPr/>
            </p:nvSpPr>
            <p:spPr>
              <a:xfrm rot="16200000">
                <a:off x="787987" y="1603162"/>
                <a:ext cx="1324708"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oMath>
                  </m:oMathPara>
                </a14:m>
                <a:endParaRPr lang="en-US" sz="2000" dirty="0"/>
              </a:p>
            </p:txBody>
          </p:sp>
        </mc:Choice>
        <mc:Fallback xmlns="">
          <p:sp>
            <p:nvSpPr>
              <p:cNvPr id="18" name="TextBox 22">
                <a:extLst>
                  <a:ext uri="{FF2B5EF4-FFF2-40B4-BE49-F238E27FC236}">
                    <a16:creationId xmlns:a16="http://schemas.microsoft.com/office/drawing/2014/main" id="{F8CD1BAB-91DE-4090-7CBE-2963E71F5B4B}"/>
                  </a:ext>
                </a:extLst>
              </p:cNvPr>
              <p:cNvSpPr txBox="1">
                <a:spLocks noRot="1" noChangeAspect="1" noMove="1" noResize="1" noEditPoints="1" noAdjustHandles="1" noChangeArrowheads="1" noChangeShapeType="1" noTextEdit="1"/>
              </p:cNvSpPr>
              <p:nvPr/>
            </p:nvSpPr>
            <p:spPr>
              <a:xfrm rot="16200000">
                <a:off x="787987" y="1603162"/>
                <a:ext cx="1324708" cy="307777"/>
              </a:xfrm>
              <a:prstGeom prst="rect">
                <a:avLst/>
              </a:prstGeom>
              <a:blipFill>
                <a:blip r:embed="rId20"/>
                <a:stretch>
                  <a:fillRect r="-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22">
                <a:extLst>
                  <a:ext uri="{FF2B5EF4-FFF2-40B4-BE49-F238E27FC236}">
                    <a16:creationId xmlns:a16="http://schemas.microsoft.com/office/drawing/2014/main" id="{5BF86E33-3CDF-8108-89DB-88A74D50D847}"/>
                  </a:ext>
                </a:extLst>
              </p:cNvPr>
              <p:cNvSpPr txBox="1"/>
              <p:nvPr/>
            </p:nvSpPr>
            <p:spPr>
              <a:xfrm rot="16200000">
                <a:off x="760910" y="3273606"/>
                <a:ext cx="13647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oMath>
                  </m:oMathPara>
                </a14:m>
                <a:endParaRPr lang="en-US" sz="2000" dirty="0"/>
              </a:p>
            </p:txBody>
          </p:sp>
        </mc:Choice>
        <mc:Fallback xmlns="">
          <p:sp>
            <p:nvSpPr>
              <p:cNvPr id="19" name="TextBox 22">
                <a:extLst>
                  <a:ext uri="{FF2B5EF4-FFF2-40B4-BE49-F238E27FC236}">
                    <a16:creationId xmlns:a16="http://schemas.microsoft.com/office/drawing/2014/main" id="{5BF86E33-3CDF-8108-89DB-88A74D50D847}"/>
                  </a:ext>
                </a:extLst>
              </p:cNvPr>
              <p:cNvSpPr txBox="1">
                <a:spLocks noRot="1" noChangeAspect="1" noMove="1" noResize="1" noEditPoints="1" noAdjustHandles="1" noChangeArrowheads="1" noChangeShapeType="1" noTextEdit="1"/>
              </p:cNvSpPr>
              <p:nvPr/>
            </p:nvSpPr>
            <p:spPr>
              <a:xfrm rot="16200000">
                <a:off x="760910" y="3273606"/>
                <a:ext cx="1364763" cy="307777"/>
              </a:xfrm>
              <a:prstGeom prst="rect">
                <a:avLst/>
              </a:prstGeom>
              <a:blipFill>
                <a:blip r:embed="rId21"/>
                <a:stretch>
                  <a:fillRect r="-20000"/>
                </a:stretch>
              </a:blipFill>
            </p:spPr>
            <p:txBody>
              <a:bodyPr/>
              <a:lstStyle/>
              <a:p>
                <a:r>
                  <a:rPr lang="en-US">
                    <a:noFill/>
                  </a:rPr>
                  <a:t> </a:t>
                </a:r>
              </a:p>
            </p:txBody>
          </p:sp>
        </mc:Fallback>
      </mc:AlternateContent>
    </p:spTree>
    <p:extLst>
      <p:ext uri="{BB962C8B-B14F-4D97-AF65-F5344CB8AC3E}">
        <p14:creationId xmlns:p14="http://schemas.microsoft.com/office/powerpoint/2010/main" val="269623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17</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A7E76C4-4DF9-C4CE-06B5-630B31E09108}"/>
              </a:ext>
            </a:extLst>
          </p:cNvPr>
          <p:cNvSpPr txBox="1"/>
          <p:nvPr/>
        </p:nvSpPr>
        <p:spPr>
          <a:xfrm>
            <a:off x="584140" y="898635"/>
            <a:ext cx="7894038" cy="830997"/>
          </a:xfrm>
          <a:prstGeom prst="rect">
            <a:avLst/>
          </a:prstGeom>
          <a:noFill/>
        </p:spPr>
        <p:txBody>
          <a:bodyPr wrap="square" rtlCol="0">
            <a:spAutoFit/>
          </a:bodyPr>
          <a:lstStyle/>
          <a:p>
            <a:pPr algn="just"/>
            <a:r>
              <a:rPr lang="en-US" sz="2400" dirty="0"/>
              <a:t>It was good for AC operation and hence used during the second world war for radio operation!</a:t>
            </a:r>
          </a:p>
        </p:txBody>
      </p:sp>
      <p:sp>
        <p:nvSpPr>
          <p:cNvPr id="19" name="TextBox 18">
            <a:extLst>
              <a:ext uri="{FF2B5EF4-FFF2-40B4-BE49-F238E27FC236}">
                <a16:creationId xmlns:a16="http://schemas.microsoft.com/office/drawing/2014/main" id="{A536B988-DAFB-0C81-379E-BC80EE6BD296}"/>
              </a:ext>
            </a:extLst>
          </p:cNvPr>
          <p:cNvSpPr txBox="1"/>
          <p:nvPr/>
        </p:nvSpPr>
        <p:spPr>
          <a:xfrm>
            <a:off x="584138" y="2210595"/>
            <a:ext cx="7747937" cy="461665"/>
          </a:xfrm>
          <a:prstGeom prst="rect">
            <a:avLst/>
          </a:prstGeom>
          <a:noFill/>
        </p:spPr>
        <p:txBody>
          <a:bodyPr wrap="square" rtlCol="0">
            <a:spAutoFit/>
          </a:bodyPr>
          <a:lstStyle/>
          <a:p>
            <a:pPr algn="just"/>
            <a:r>
              <a:rPr lang="en-US" sz="2400" dirty="0"/>
              <a:t>What happened if this circuit is used for DC amplifier?</a:t>
            </a:r>
          </a:p>
        </p:txBody>
      </p:sp>
    </p:spTree>
    <p:extLst>
      <p:ext uri="{BB962C8B-B14F-4D97-AF65-F5344CB8AC3E}">
        <p14:creationId xmlns:p14="http://schemas.microsoft.com/office/powerpoint/2010/main" val="958294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18</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5CC1DAF-6AFF-54D7-FC04-F183BB27A358}"/>
                  </a:ext>
                </a:extLst>
              </p:cNvPr>
              <p:cNvSpPr txBox="1"/>
              <p:nvPr/>
            </p:nvSpPr>
            <p:spPr>
              <a:xfrm>
                <a:off x="5530644" y="716323"/>
                <a:ext cx="3340454" cy="3840090"/>
              </a:xfrm>
              <a:prstGeom prst="rect">
                <a:avLst/>
              </a:prstGeom>
              <a:noFill/>
              <a:ln>
                <a:solidFill>
                  <a:schemeClr val="accent1"/>
                </a:solidFill>
              </a:ln>
            </p:spPr>
            <p:txBody>
              <a:bodyPr wrap="square">
                <a:spAutoFit/>
              </a:bodyPr>
              <a:lstStyle/>
              <a:p>
                <a:pPr lvl="0" algn="just"/>
                <a:r>
                  <a:rPr lang="en-US" sz="1600" dirty="0">
                    <a:solidFill>
                      <a:srgbClr val="080808"/>
                    </a:solidFill>
                  </a:rPr>
                  <a:t>Output at C is changing even if the supply voltage is changing.</a:t>
                </a:r>
              </a:p>
              <a:p>
                <a:pPr lvl="0" algn="just"/>
                <a:endParaRPr lang="en-US" sz="1600" dirty="0">
                  <a:solidFill>
                    <a:srgbClr val="080808"/>
                  </a:solidFill>
                </a:endParaRPr>
              </a:p>
              <a:p>
                <a:pPr lvl="0" algn="just"/>
                <a:r>
                  <a:rPr lang="en-US" sz="1600" dirty="0">
                    <a:solidFill>
                      <a:srgbClr val="080808"/>
                    </a:solidFill>
                  </a:rPr>
                  <a:t>If supply voltage becomes 16V, the voltage at C increases and the voltage at E increases which forces to reduce the voltage at C</a:t>
                </a:r>
                <a:endParaRPr lang="en-US" sz="1600" dirty="0">
                  <a:solidFill>
                    <a:schemeClr val="tx1"/>
                  </a:solidFill>
                </a:endParaRPr>
              </a:p>
              <a:p>
                <a:pPr lvl="0" algn="just"/>
                <a:endParaRPr lang="en-US" sz="1600" dirty="0">
                  <a:solidFill>
                    <a:schemeClr val="tx1"/>
                  </a:solidFill>
                </a:endParaRPr>
              </a:p>
              <a:p>
                <a:pPr algn="just"/>
                <a:r>
                  <a:rPr lang="en-US" sz="1600" dirty="0">
                    <a:solidFill>
                      <a:srgbClr val="080808"/>
                    </a:solidFill>
                  </a:rPr>
                  <a:t>If the temperature of the environment changes, then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𝐵𝐸</m:t>
                        </m:r>
                      </m:sub>
                    </m:sSub>
                  </m:oMath>
                </a14:m>
                <a:r>
                  <a:rPr lang="en-US" sz="1600" dirty="0">
                    <a:solidFill>
                      <a:schemeClr val="tx1"/>
                    </a:solidFill>
                  </a:rPr>
                  <a:t>changes. The temperature coefficient of base-emitter voltage is -2.25mV/°C. Every 1°C temperature rise the base-emitter voltage decreases by 2.25mV</a:t>
                </a:r>
              </a:p>
            </p:txBody>
          </p:sp>
        </mc:Choice>
        <mc:Fallback xmlns="">
          <p:sp>
            <p:nvSpPr>
              <p:cNvPr id="60" name="TextBox 59">
                <a:extLst>
                  <a:ext uri="{FF2B5EF4-FFF2-40B4-BE49-F238E27FC236}">
                    <a16:creationId xmlns:a16="http://schemas.microsoft.com/office/drawing/2014/main" id="{E5CC1DAF-6AFF-54D7-FC04-F183BB27A358}"/>
                  </a:ext>
                </a:extLst>
              </p:cNvPr>
              <p:cNvSpPr txBox="1">
                <a:spLocks noRot="1" noChangeAspect="1" noMove="1" noResize="1" noEditPoints="1" noAdjustHandles="1" noChangeArrowheads="1" noChangeShapeType="1" noTextEdit="1"/>
              </p:cNvSpPr>
              <p:nvPr/>
            </p:nvSpPr>
            <p:spPr>
              <a:xfrm>
                <a:off x="5530644" y="716323"/>
                <a:ext cx="3340454" cy="3840090"/>
              </a:xfrm>
              <a:prstGeom prst="rect">
                <a:avLst/>
              </a:prstGeom>
              <a:blipFill>
                <a:blip r:embed="rId4"/>
                <a:stretch>
                  <a:fillRect l="-727" t="-317" r="-909" b="-1109"/>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4933725" y="1779685"/>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4933725" y="1779685"/>
                <a:ext cx="364324" cy="252966"/>
              </a:xfrm>
              <a:prstGeom prst="rect">
                <a:avLst/>
              </a:prstGeom>
              <a:blipFill>
                <a:blip r:embed="rId5"/>
                <a:stretch>
                  <a:fillRect l="-25000" r="-60000" b="-3658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4926857" y="696402"/>
            <a:ext cx="0" cy="14043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E3AE09-8828-F5A8-AB1F-8F08D081D1D1}"/>
              </a:ext>
            </a:extLst>
          </p:cNvPr>
          <p:cNvSpPr/>
          <p:nvPr/>
        </p:nvSpPr>
        <p:spPr>
          <a:xfrm>
            <a:off x="2343337" y="1740660"/>
            <a:ext cx="1094766" cy="1057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2675364" y="1887973"/>
            <a:ext cx="0" cy="7627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2675364" y="1791822"/>
            <a:ext cx="446028" cy="344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2675364" y="2432840"/>
            <a:ext cx="489362" cy="3044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2953460" y="2689640"/>
            <a:ext cx="211265" cy="47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3056895" y="2568213"/>
            <a:ext cx="116990" cy="1681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1418575" y="3578291"/>
            <a:ext cx="0" cy="1843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2194374" y="2298433"/>
            <a:ext cx="4684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2971878" y="3825383"/>
            <a:ext cx="4082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flipV="1">
            <a:off x="301814" y="3736472"/>
            <a:ext cx="4643137" cy="16622"/>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3112358" y="716323"/>
            <a:ext cx="1821367" cy="11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2597257" y="1116018"/>
            <a:ext cx="1091826" cy="272050"/>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4670684" y="2110505"/>
            <a:ext cx="5519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4763417" y="2188360"/>
            <a:ext cx="340617" cy="23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4931014" y="2188360"/>
            <a:ext cx="0" cy="15671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7">
                <a:extLst>
                  <a:ext uri="{FF2B5EF4-FFF2-40B4-BE49-F238E27FC236}">
                    <a16:creationId xmlns:a16="http://schemas.microsoft.com/office/drawing/2014/main" id="{00BC3A26-61F4-E14B-9746-7656E72E9CF9}"/>
                  </a:ext>
                </a:extLst>
              </p:cNvPr>
              <p:cNvSpPr txBox="1"/>
              <p:nvPr/>
            </p:nvSpPr>
            <p:spPr>
              <a:xfrm>
                <a:off x="2131880" y="2505106"/>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0" name="TextBox 27">
                <a:extLst>
                  <a:ext uri="{FF2B5EF4-FFF2-40B4-BE49-F238E27FC236}">
                    <a16:creationId xmlns:a16="http://schemas.microsoft.com/office/drawing/2014/main" id="{00BC3A26-61F4-E14B-9746-7656E72E9CF9}"/>
                  </a:ext>
                </a:extLst>
              </p:cNvPr>
              <p:cNvSpPr txBox="1">
                <a:spLocks noRot="1" noChangeAspect="1" noMove="1" noResize="1" noEditPoints="1" noAdjustHandles="1" noChangeArrowheads="1" noChangeShapeType="1" noTextEdit="1"/>
              </p:cNvSpPr>
              <p:nvPr/>
            </p:nvSpPr>
            <p:spPr>
              <a:xfrm>
                <a:off x="2131880" y="2505106"/>
                <a:ext cx="364324" cy="252966"/>
              </a:xfrm>
              <a:prstGeom prst="rect">
                <a:avLst/>
              </a:prstGeom>
              <a:blipFill>
                <a:blip r:embed="rId6"/>
                <a:stretch>
                  <a:fillRect b="-365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28">
                <a:extLst>
                  <a:ext uri="{FF2B5EF4-FFF2-40B4-BE49-F238E27FC236}">
                    <a16:creationId xmlns:a16="http://schemas.microsoft.com/office/drawing/2014/main" id="{60492613-476E-08A8-A724-9C885467BB2C}"/>
                  </a:ext>
                </a:extLst>
              </p:cNvPr>
              <p:cNvSpPr txBox="1"/>
              <p:nvPr/>
            </p:nvSpPr>
            <p:spPr>
              <a:xfrm>
                <a:off x="2593304" y="2860370"/>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 name="TextBox 28">
                <a:extLst>
                  <a:ext uri="{FF2B5EF4-FFF2-40B4-BE49-F238E27FC236}">
                    <a16:creationId xmlns:a16="http://schemas.microsoft.com/office/drawing/2014/main" id="{60492613-476E-08A8-A724-9C885467BB2C}"/>
                  </a:ext>
                </a:extLst>
              </p:cNvPr>
              <p:cNvSpPr txBox="1">
                <a:spLocks noRot="1" noChangeAspect="1" noMove="1" noResize="1" noEditPoints="1" noAdjustHandles="1" noChangeArrowheads="1" noChangeShapeType="1" noTextEdit="1"/>
              </p:cNvSpPr>
              <p:nvPr/>
            </p:nvSpPr>
            <p:spPr>
              <a:xfrm>
                <a:off x="2593304" y="2860370"/>
                <a:ext cx="364324" cy="252966"/>
              </a:xfrm>
              <a:prstGeom prst="rect">
                <a:avLst/>
              </a:prstGeom>
              <a:blipFill>
                <a:blip r:embed="rId7"/>
                <a:stretch>
                  <a:fillRect b="-16667"/>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932476C-9CF6-004D-C6A9-333C9D8885A0}"/>
              </a:ext>
            </a:extLst>
          </p:cNvPr>
          <p:cNvGrpSpPr/>
          <p:nvPr/>
        </p:nvGrpSpPr>
        <p:grpSpPr>
          <a:xfrm rot="5400000">
            <a:off x="895449" y="1625157"/>
            <a:ext cx="1091826" cy="288092"/>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1405679" y="2300387"/>
            <a:ext cx="792880" cy="39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1410526" y="706367"/>
            <a:ext cx="17541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1411420" y="703570"/>
            <a:ext cx="0" cy="6951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3112461" y="1673804"/>
            <a:ext cx="4955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0BD05A-A655-58D6-DB4E-CF9289EFA17E}"/>
              </a:ext>
            </a:extLst>
          </p:cNvPr>
          <p:cNvCxnSpPr>
            <a:cxnSpLocks/>
          </p:cNvCxnSpPr>
          <p:nvPr/>
        </p:nvCxnSpPr>
        <p:spPr>
          <a:xfrm flipH="1">
            <a:off x="3547284" y="1661013"/>
            <a:ext cx="306038" cy="836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890960" y="2902675"/>
            <a:ext cx="1091826" cy="288092"/>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F2E1534-588B-AD1F-0F2F-C663ADE45BBE}"/>
              </a:ext>
            </a:extLst>
          </p:cNvPr>
          <p:cNvGrpSpPr/>
          <p:nvPr/>
        </p:nvGrpSpPr>
        <p:grpSpPr>
          <a:xfrm rot="5400000">
            <a:off x="2657296" y="3134222"/>
            <a:ext cx="1091826" cy="288092"/>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1411420" y="2310862"/>
            <a:ext cx="0" cy="2645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129">
                <a:extLst>
                  <a:ext uri="{FF2B5EF4-FFF2-40B4-BE49-F238E27FC236}">
                    <a16:creationId xmlns:a16="http://schemas.microsoft.com/office/drawing/2014/main" id="{E2458D42-60F7-7533-2002-3E31878E9D37}"/>
                  </a:ext>
                </a:extLst>
              </p:cNvPr>
              <p:cNvSpPr txBox="1"/>
              <p:nvPr/>
            </p:nvSpPr>
            <p:spPr>
              <a:xfrm>
                <a:off x="3549920" y="1321528"/>
                <a:ext cx="269145" cy="252966"/>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oMath>
                  </m:oMathPara>
                </a14:m>
                <a:endParaRPr lang="en-US" sz="2000" dirty="0"/>
              </a:p>
            </p:txBody>
          </p:sp>
        </mc:Choice>
        <mc:Fallback xmlns="">
          <p:sp>
            <p:nvSpPr>
              <p:cNvPr id="61" name="TextBox 129">
                <a:extLst>
                  <a:ext uri="{FF2B5EF4-FFF2-40B4-BE49-F238E27FC236}">
                    <a16:creationId xmlns:a16="http://schemas.microsoft.com/office/drawing/2014/main" id="{E2458D42-60F7-7533-2002-3E31878E9D37}"/>
                  </a:ext>
                </a:extLst>
              </p:cNvPr>
              <p:cNvSpPr txBox="1">
                <a:spLocks noRot="1" noChangeAspect="1" noMove="1" noResize="1" noEditPoints="1" noAdjustHandles="1" noChangeArrowheads="1" noChangeShapeType="1" noTextEdit="1"/>
              </p:cNvSpPr>
              <p:nvPr/>
            </p:nvSpPr>
            <p:spPr>
              <a:xfrm>
                <a:off x="3549920" y="1321528"/>
                <a:ext cx="269145" cy="252966"/>
              </a:xfrm>
              <a:prstGeom prst="rect">
                <a:avLst/>
              </a:prstGeom>
              <a:blipFill>
                <a:blip r:embed="rId8"/>
                <a:stretch>
                  <a:fillRect l="-29545" r="-20455" b="-463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2">
                <a:extLst>
                  <a:ext uri="{FF2B5EF4-FFF2-40B4-BE49-F238E27FC236}">
                    <a16:creationId xmlns:a16="http://schemas.microsoft.com/office/drawing/2014/main" id="{5E99B9E2-52DE-2EBB-D7DD-999562BB518B}"/>
                  </a:ext>
                </a:extLst>
              </p:cNvPr>
              <p:cNvSpPr txBox="1"/>
              <p:nvPr/>
            </p:nvSpPr>
            <p:spPr>
              <a:xfrm rot="16200000">
                <a:off x="412824" y="1294629"/>
                <a:ext cx="1324708"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oMath>
                  </m:oMathPara>
                </a14:m>
                <a:endParaRPr lang="en-US" sz="2000" dirty="0"/>
              </a:p>
            </p:txBody>
          </p:sp>
        </mc:Choice>
        <mc:Fallback xmlns="">
          <p:sp>
            <p:nvSpPr>
              <p:cNvPr id="3" name="TextBox 22">
                <a:extLst>
                  <a:ext uri="{FF2B5EF4-FFF2-40B4-BE49-F238E27FC236}">
                    <a16:creationId xmlns:a16="http://schemas.microsoft.com/office/drawing/2014/main" id="{5E99B9E2-52DE-2EBB-D7DD-999562BB518B}"/>
                  </a:ext>
                </a:extLst>
              </p:cNvPr>
              <p:cNvSpPr txBox="1">
                <a:spLocks noRot="1" noChangeAspect="1" noMove="1" noResize="1" noEditPoints="1" noAdjustHandles="1" noChangeArrowheads="1" noChangeShapeType="1" noTextEdit="1"/>
              </p:cNvSpPr>
              <p:nvPr/>
            </p:nvSpPr>
            <p:spPr>
              <a:xfrm rot="16200000">
                <a:off x="412824" y="1294629"/>
                <a:ext cx="1324708" cy="307777"/>
              </a:xfrm>
              <a:prstGeom prst="rect">
                <a:avLst/>
              </a:prstGeom>
              <a:blipFill>
                <a:blip r:embed="rId9"/>
                <a:stretch>
                  <a:fillRect r="-17647"/>
                </a:stretch>
              </a:blipFill>
            </p:spPr>
            <p:txBody>
              <a:bodyPr/>
              <a:lstStyle/>
              <a:p>
                <a:r>
                  <a:rPr lang="en-US">
                    <a:noFill/>
                  </a:rPr>
                  <a:t> </a:t>
                </a:r>
              </a:p>
            </p:txBody>
          </p:sp>
        </mc:Fallback>
      </mc:AlternateContent>
      <p:sp>
        <p:nvSpPr>
          <p:cNvPr id="51" name="TextBox 41">
            <a:extLst>
              <a:ext uri="{FF2B5EF4-FFF2-40B4-BE49-F238E27FC236}">
                <a16:creationId xmlns:a16="http://schemas.microsoft.com/office/drawing/2014/main" id="{30C43CF4-0D73-8272-2C87-12310128E36B}"/>
              </a:ext>
            </a:extLst>
          </p:cNvPr>
          <p:cNvSpPr txBox="1"/>
          <p:nvPr/>
        </p:nvSpPr>
        <p:spPr>
          <a:xfrm>
            <a:off x="106184" y="2879051"/>
            <a:ext cx="444352"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rgbClr val="FF0000"/>
                </a:solidFill>
                <a:highlight>
                  <a:srgbClr val="FFFF00"/>
                </a:highlight>
              </a:rPr>
              <a:t>DC</a:t>
            </a:r>
            <a:endParaRPr lang="en-US" b="1" dirty="0">
              <a:solidFill>
                <a:srgbClr val="FF0000"/>
              </a:solidFill>
            </a:endParaRPr>
          </a:p>
        </p:txBody>
      </p:sp>
      <p:sp>
        <p:nvSpPr>
          <p:cNvPr id="94" name="Oval 93">
            <a:extLst>
              <a:ext uri="{FF2B5EF4-FFF2-40B4-BE49-F238E27FC236}">
                <a16:creationId xmlns:a16="http://schemas.microsoft.com/office/drawing/2014/main" id="{483C253C-7155-3808-5BFA-71BB9F87664A}"/>
              </a:ext>
            </a:extLst>
          </p:cNvPr>
          <p:cNvSpPr/>
          <p:nvPr/>
        </p:nvSpPr>
        <p:spPr>
          <a:xfrm>
            <a:off x="109201" y="2807483"/>
            <a:ext cx="445124" cy="4299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95" name="Straight Connector 94">
            <a:extLst>
              <a:ext uri="{FF2B5EF4-FFF2-40B4-BE49-F238E27FC236}">
                <a16:creationId xmlns:a16="http://schemas.microsoft.com/office/drawing/2014/main" id="{CDFD34AC-05F6-19A3-BC74-9BDA0E5C2CE0}"/>
              </a:ext>
            </a:extLst>
          </p:cNvPr>
          <p:cNvCxnSpPr>
            <a:cxnSpLocks/>
            <a:endCxn id="94" idx="0"/>
          </p:cNvCxnSpPr>
          <p:nvPr/>
        </p:nvCxnSpPr>
        <p:spPr>
          <a:xfrm flipH="1">
            <a:off x="331763" y="2308400"/>
            <a:ext cx="5675" cy="499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94D0B-8428-24B3-E16F-3E5975030F15}"/>
              </a:ext>
            </a:extLst>
          </p:cNvPr>
          <p:cNvCxnSpPr>
            <a:cxnSpLocks/>
          </p:cNvCxnSpPr>
          <p:nvPr/>
        </p:nvCxnSpPr>
        <p:spPr>
          <a:xfrm flipH="1">
            <a:off x="321962" y="3237389"/>
            <a:ext cx="5675" cy="499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22">
                <a:extLst>
                  <a:ext uri="{FF2B5EF4-FFF2-40B4-BE49-F238E27FC236}">
                    <a16:creationId xmlns:a16="http://schemas.microsoft.com/office/drawing/2014/main" id="{41D7CD55-D628-6E69-308B-752FF0D09B2E}"/>
                  </a:ext>
                </a:extLst>
              </p:cNvPr>
              <p:cNvSpPr txBox="1"/>
              <p:nvPr/>
            </p:nvSpPr>
            <p:spPr>
              <a:xfrm rot="16200000">
                <a:off x="474079" y="2901572"/>
                <a:ext cx="13647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oMath>
                  </m:oMathPara>
                </a14:m>
                <a:endParaRPr lang="en-US" sz="2000" dirty="0"/>
              </a:p>
            </p:txBody>
          </p:sp>
        </mc:Choice>
        <mc:Fallback xmlns="">
          <p:sp>
            <p:nvSpPr>
              <p:cNvPr id="59" name="TextBox 22">
                <a:extLst>
                  <a:ext uri="{FF2B5EF4-FFF2-40B4-BE49-F238E27FC236}">
                    <a16:creationId xmlns:a16="http://schemas.microsoft.com/office/drawing/2014/main" id="{41D7CD55-D628-6E69-308B-752FF0D09B2E}"/>
                  </a:ext>
                </a:extLst>
              </p:cNvPr>
              <p:cNvSpPr txBox="1">
                <a:spLocks noRot="1" noChangeAspect="1" noMove="1" noResize="1" noEditPoints="1" noAdjustHandles="1" noChangeArrowheads="1" noChangeShapeType="1" noTextEdit="1"/>
              </p:cNvSpPr>
              <p:nvPr/>
            </p:nvSpPr>
            <p:spPr>
              <a:xfrm rot="16200000">
                <a:off x="474079" y="2901572"/>
                <a:ext cx="1364763" cy="307777"/>
              </a:xfrm>
              <a:prstGeom prst="rect">
                <a:avLst/>
              </a:prstGeom>
              <a:blipFill>
                <a:blip r:embed="rId10"/>
                <a:stretch>
                  <a:fillRect r="-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26">
                <a:extLst>
                  <a:ext uri="{FF2B5EF4-FFF2-40B4-BE49-F238E27FC236}">
                    <a16:creationId xmlns:a16="http://schemas.microsoft.com/office/drawing/2014/main" id="{60930AAD-9E9B-249F-1D92-9C11A99FF550}"/>
                  </a:ext>
                </a:extLst>
              </p:cNvPr>
              <p:cNvSpPr txBox="1"/>
              <p:nvPr/>
            </p:nvSpPr>
            <p:spPr>
              <a:xfrm>
                <a:off x="1962020" y="2793722"/>
                <a:ext cx="876971" cy="1846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𝑉</m:t>
                          </m:r>
                        </m:e>
                        <m:sub>
                          <m:r>
                            <a:rPr lang="en-US" sz="1200" b="0" i="1" smtClean="0">
                              <a:solidFill>
                                <a:srgbClr val="FF0000"/>
                              </a:solidFill>
                              <a:latin typeface="Cambria Math" panose="02040503050406030204" pitchFamily="18" charset="0"/>
                            </a:rPr>
                            <m:t>𝐵𝐸</m:t>
                          </m:r>
                        </m:sub>
                      </m:sSub>
                      <m:r>
                        <a:rPr lang="en-US" sz="1200" b="0" i="1" smtClean="0">
                          <a:solidFill>
                            <a:srgbClr val="FF0000"/>
                          </a:solidFill>
                          <a:latin typeface="Cambria Math" panose="02040503050406030204" pitchFamily="18" charset="0"/>
                        </a:rPr>
                        <m:t>=0.6</m:t>
                      </m:r>
                    </m:oMath>
                  </m:oMathPara>
                </a14:m>
                <a:endParaRPr lang="en-US" sz="1200" dirty="0">
                  <a:solidFill>
                    <a:srgbClr val="FF0000"/>
                  </a:solidFill>
                </a:endParaRPr>
              </a:p>
            </p:txBody>
          </p:sp>
        </mc:Choice>
        <mc:Fallback xmlns="">
          <p:sp>
            <p:nvSpPr>
              <p:cNvPr id="100" name="TextBox 26">
                <a:extLst>
                  <a:ext uri="{FF2B5EF4-FFF2-40B4-BE49-F238E27FC236}">
                    <a16:creationId xmlns:a16="http://schemas.microsoft.com/office/drawing/2014/main" id="{60930AAD-9E9B-249F-1D92-9C11A99FF550}"/>
                  </a:ext>
                </a:extLst>
              </p:cNvPr>
              <p:cNvSpPr txBox="1">
                <a:spLocks noRot="1" noChangeAspect="1" noMove="1" noResize="1" noEditPoints="1" noAdjustHandles="1" noChangeArrowheads="1" noChangeShapeType="1" noTextEdit="1"/>
              </p:cNvSpPr>
              <p:nvPr/>
            </p:nvSpPr>
            <p:spPr>
              <a:xfrm>
                <a:off x="1962020" y="2793722"/>
                <a:ext cx="876971" cy="184666"/>
              </a:xfrm>
              <a:prstGeom prst="rect">
                <a:avLst/>
              </a:prstGeom>
              <a:blipFill>
                <a:blip r:embed="rId11"/>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15">
                <a:extLst>
                  <a:ext uri="{FF2B5EF4-FFF2-40B4-BE49-F238E27FC236}">
                    <a16:creationId xmlns:a16="http://schemas.microsoft.com/office/drawing/2014/main" id="{862F3B28-6BDA-9055-DEEA-C4F6311EECAB}"/>
                  </a:ext>
                </a:extLst>
              </p:cNvPr>
              <p:cNvSpPr txBox="1"/>
              <p:nvPr/>
            </p:nvSpPr>
            <p:spPr>
              <a:xfrm>
                <a:off x="3385557" y="3352033"/>
                <a:ext cx="1091487"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𝐸</m:t>
                          </m:r>
                        </m:sub>
                      </m:sSub>
                      <m:r>
                        <a:rPr lang="en-US" sz="2000" b="0" i="1" smtClean="0">
                          <a:latin typeface="Cambria Math" panose="02040503050406030204" pitchFamily="18" charset="0"/>
                        </a:rPr>
                        <m:t>=1</m:t>
                      </m:r>
                      <m:r>
                        <a:rPr lang="en-US" sz="2000" b="0" i="1" smtClean="0">
                          <a:latin typeface="Cambria Math" panose="02040503050406030204" pitchFamily="18" charset="0"/>
                        </a:rPr>
                        <m:t>𝑘</m:t>
                      </m:r>
                      <m:r>
                        <m:rPr>
                          <m:sty m:val="p"/>
                        </m:rPr>
                        <a:rPr lang="el-GR" sz="2000" b="0" i="1" smtClean="0">
                          <a:latin typeface="Cambria Math" panose="02040503050406030204" pitchFamily="18" charset="0"/>
                        </a:rPr>
                        <m:t>Ω</m:t>
                      </m:r>
                    </m:oMath>
                  </m:oMathPara>
                </a14:m>
                <a:endParaRPr lang="en-US" sz="2000" dirty="0"/>
              </a:p>
            </p:txBody>
          </p:sp>
        </mc:Choice>
        <mc:Fallback xmlns="">
          <p:sp>
            <p:nvSpPr>
              <p:cNvPr id="103" name="TextBox 115">
                <a:extLst>
                  <a:ext uri="{FF2B5EF4-FFF2-40B4-BE49-F238E27FC236}">
                    <a16:creationId xmlns:a16="http://schemas.microsoft.com/office/drawing/2014/main" id="{862F3B28-6BDA-9055-DEEA-C4F6311EECAB}"/>
                  </a:ext>
                </a:extLst>
              </p:cNvPr>
              <p:cNvSpPr txBox="1">
                <a:spLocks noRot="1" noChangeAspect="1" noMove="1" noResize="1" noEditPoints="1" noAdjustHandles="1" noChangeArrowheads="1" noChangeShapeType="1" noTextEdit="1"/>
              </p:cNvSpPr>
              <p:nvPr/>
            </p:nvSpPr>
            <p:spPr>
              <a:xfrm>
                <a:off x="3385557" y="3352033"/>
                <a:ext cx="1091487" cy="307777"/>
              </a:xfrm>
              <a:prstGeom prst="rect">
                <a:avLst/>
              </a:prstGeom>
              <a:blipFill>
                <a:blip r:embed="rId12"/>
                <a:stretch>
                  <a:fillRect l="-6593" r="-7143" b="-15094"/>
                </a:stretch>
              </a:blipFill>
              <a:ln w="19050">
                <a:solidFill>
                  <a:srgbClr val="0000FF"/>
                </a:solidFill>
              </a:ln>
            </p:spPr>
            <p:txBody>
              <a:bodyPr/>
              <a:lstStyle/>
              <a:p>
                <a:r>
                  <a:rPr lang="en-US">
                    <a:noFill/>
                  </a:rPr>
                  <a:t> </a:t>
                </a:r>
              </a:p>
            </p:txBody>
          </p:sp>
        </mc:Fallback>
      </mc:AlternateContent>
      <p:sp>
        <p:nvSpPr>
          <p:cNvPr id="106" name="TextBox 105">
            <a:extLst>
              <a:ext uri="{FF2B5EF4-FFF2-40B4-BE49-F238E27FC236}">
                <a16:creationId xmlns:a16="http://schemas.microsoft.com/office/drawing/2014/main" id="{D538471E-C80A-7689-3701-97B50802CAF2}"/>
              </a:ext>
            </a:extLst>
          </p:cNvPr>
          <p:cNvSpPr txBox="1"/>
          <p:nvPr/>
        </p:nvSpPr>
        <p:spPr>
          <a:xfrm>
            <a:off x="2789127" y="1489649"/>
            <a:ext cx="282038" cy="307777"/>
          </a:xfrm>
          <a:prstGeom prst="rect">
            <a:avLst/>
          </a:prstGeom>
          <a:noFill/>
        </p:spPr>
        <p:txBody>
          <a:bodyPr wrap="square">
            <a:spAutoFit/>
          </a:bodyPr>
          <a:lstStyle/>
          <a:p>
            <a:pPr algn="ctr"/>
            <a:r>
              <a:rPr lang="en-US" dirty="0">
                <a:solidFill>
                  <a:srgbClr val="FF0000"/>
                </a:solidFill>
                <a:highlight>
                  <a:srgbClr val="FFFF00"/>
                </a:highlight>
              </a:rPr>
              <a:t>C</a:t>
            </a:r>
          </a:p>
        </p:txBody>
      </p:sp>
      <p:sp>
        <p:nvSpPr>
          <p:cNvPr id="107" name="TextBox 106">
            <a:extLst>
              <a:ext uri="{FF2B5EF4-FFF2-40B4-BE49-F238E27FC236}">
                <a16:creationId xmlns:a16="http://schemas.microsoft.com/office/drawing/2014/main" id="{402AD1F9-685F-DD2E-B501-C2814431FA7E}"/>
              </a:ext>
            </a:extLst>
          </p:cNvPr>
          <p:cNvSpPr txBox="1"/>
          <p:nvPr/>
        </p:nvSpPr>
        <p:spPr>
          <a:xfrm>
            <a:off x="3251134" y="2716740"/>
            <a:ext cx="240024" cy="307777"/>
          </a:xfrm>
          <a:prstGeom prst="rect">
            <a:avLst/>
          </a:prstGeom>
          <a:noFill/>
        </p:spPr>
        <p:txBody>
          <a:bodyPr wrap="square">
            <a:spAutoFit/>
          </a:bodyPr>
          <a:lstStyle/>
          <a:p>
            <a:pPr algn="ctr"/>
            <a:r>
              <a:rPr lang="en-US" dirty="0">
                <a:solidFill>
                  <a:srgbClr val="FF0000"/>
                </a:solidFill>
                <a:highlight>
                  <a:srgbClr val="FFFF00"/>
                </a:highlight>
              </a:rPr>
              <a:t>E</a:t>
            </a:r>
          </a:p>
        </p:txBody>
      </p:sp>
      <p:sp>
        <p:nvSpPr>
          <p:cNvPr id="108" name="TextBox 107">
            <a:extLst>
              <a:ext uri="{FF2B5EF4-FFF2-40B4-BE49-F238E27FC236}">
                <a16:creationId xmlns:a16="http://schemas.microsoft.com/office/drawing/2014/main" id="{FD156E20-3E25-70EE-A33E-C2ACEA3CB5D9}"/>
              </a:ext>
            </a:extLst>
          </p:cNvPr>
          <p:cNvSpPr txBox="1"/>
          <p:nvPr/>
        </p:nvSpPr>
        <p:spPr>
          <a:xfrm>
            <a:off x="1874549" y="1990016"/>
            <a:ext cx="482267" cy="307777"/>
          </a:xfrm>
          <a:prstGeom prst="rect">
            <a:avLst/>
          </a:prstGeom>
          <a:noFill/>
        </p:spPr>
        <p:txBody>
          <a:bodyPr wrap="square">
            <a:spAutoFit/>
          </a:bodyPr>
          <a:lstStyle/>
          <a:p>
            <a:pPr algn="ctr"/>
            <a:r>
              <a:rPr lang="en-US" dirty="0">
                <a:solidFill>
                  <a:srgbClr val="FF0000"/>
                </a:solidFill>
                <a:highlight>
                  <a:srgbClr val="FFFF00"/>
                </a:highlight>
              </a:rPr>
              <a:t>B</a:t>
            </a:r>
          </a:p>
        </p:txBody>
      </p:sp>
      <p:sp>
        <p:nvSpPr>
          <p:cNvPr id="109" name="Oval 108">
            <a:extLst>
              <a:ext uri="{FF2B5EF4-FFF2-40B4-BE49-F238E27FC236}">
                <a16:creationId xmlns:a16="http://schemas.microsoft.com/office/drawing/2014/main" id="{D6D58D88-D78D-64C2-5B93-316E383A60EC}"/>
              </a:ext>
            </a:extLst>
          </p:cNvPr>
          <p:cNvSpPr/>
          <p:nvPr/>
        </p:nvSpPr>
        <p:spPr>
          <a:xfrm>
            <a:off x="3137200" y="2827803"/>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817B23EB-2CC1-F75E-0F88-9BC70244045C}"/>
              </a:ext>
            </a:extLst>
          </p:cNvPr>
          <p:cNvSpPr/>
          <p:nvPr/>
        </p:nvSpPr>
        <p:spPr>
          <a:xfrm>
            <a:off x="3061875" y="1614986"/>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54C567D-C3FE-4515-1E40-126B049D8F21}"/>
              </a:ext>
            </a:extLst>
          </p:cNvPr>
          <p:cNvSpPr/>
          <p:nvPr/>
        </p:nvSpPr>
        <p:spPr>
          <a:xfrm>
            <a:off x="2075618" y="2246817"/>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2" name="TextBox 24">
                <a:extLst>
                  <a:ext uri="{FF2B5EF4-FFF2-40B4-BE49-F238E27FC236}">
                    <a16:creationId xmlns:a16="http://schemas.microsoft.com/office/drawing/2014/main" id="{37475DA8-BCDF-68D8-6EAC-1D3C989E0A6E}"/>
                  </a:ext>
                </a:extLst>
              </p:cNvPr>
              <p:cNvSpPr txBox="1"/>
              <p:nvPr/>
            </p:nvSpPr>
            <p:spPr>
              <a:xfrm>
                <a:off x="3341201" y="850897"/>
                <a:ext cx="1277693"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m:t>
                          </m:r>
                        </m:sub>
                      </m:sSub>
                      <m:r>
                        <a:rPr lang="en-US" sz="2000" i="1">
                          <a:latin typeface="Cambria Math" panose="02040503050406030204" pitchFamily="18" charset="0"/>
                        </a:rPr>
                        <m:t>=</m:t>
                      </m:r>
                      <m:r>
                        <a:rPr lang="en-US" sz="2000" i="1" smtClean="0">
                          <a:latin typeface="Cambria Math" panose="02040503050406030204" pitchFamily="18" charset="0"/>
                        </a:rPr>
                        <m:t>1</m:t>
                      </m:r>
                      <m:r>
                        <a:rPr lang="en-US" sz="2000" b="0" i="1" smtClean="0">
                          <a:latin typeface="Cambria Math" panose="02040503050406030204" pitchFamily="18" charset="0"/>
                        </a:rPr>
                        <m:t>0</m:t>
                      </m:r>
                      <m:r>
                        <a:rPr lang="en-US" sz="2000" i="1">
                          <a:latin typeface="Cambria Math" panose="02040503050406030204" pitchFamily="18" charset="0"/>
                        </a:rPr>
                        <m:t>𝑘</m:t>
                      </m:r>
                      <m:r>
                        <m:rPr>
                          <m:sty m:val="p"/>
                        </m:rPr>
                        <a:rPr lang="el-GR" sz="2000" i="1">
                          <a:latin typeface="Cambria Math" panose="02040503050406030204" pitchFamily="18" charset="0"/>
                        </a:rPr>
                        <m:t>Ω</m:t>
                      </m:r>
                    </m:oMath>
                  </m:oMathPara>
                </a14:m>
                <a:endParaRPr lang="en-US" sz="2000" dirty="0"/>
              </a:p>
            </p:txBody>
          </p:sp>
        </mc:Choice>
        <mc:Fallback xmlns="">
          <p:sp>
            <p:nvSpPr>
              <p:cNvPr id="112" name="TextBox 24">
                <a:extLst>
                  <a:ext uri="{FF2B5EF4-FFF2-40B4-BE49-F238E27FC236}">
                    <a16:creationId xmlns:a16="http://schemas.microsoft.com/office/drawing/2014/main" id="{37475DA8-BCDF-68D8-6EAC-1D3C989E0A6E}"/>
                  </a:ext>
                </a:extLst>
              </p:cNvPr>
              <p:cNvSpPr txBox="1">
                <a:spLocks noRot="1" noChangeAspect="1" noMove="1" noResize="1" noEditPoints="1" noAdjustHandles="1" noChangeArrowheads="1" noChangeShapeType="1" noTextEdit="1"/>
              </p:cNvSpPr>
              <p:nvPr/>
            </p:nvSpPr>
            <p:spPr>
              <a:xfrm>
                <a:off x="3341201" y="850897"/>
                <a:ext cx="1277693" cy="307777"/>
              </a:xfrm>
              <a:prstGeom prst="rect">
                <a:avLst/>
              </a:prstGeom>
              <a:blipFill>
                <a:blip r:embed="rId13"/>
                <a:stretch>
                  <a:fillRect l="-3286" r="-3286" b="-15094"/>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23">
                <a:extLst>
                  <a:ext uri="{FF2B5EF4-FFF2-40B4-BE49-F238E27FC236}">
                    <a16:creationId xmlns:a16="http://schemas.microsoft.com/office/drawing/2014/main" id="{FE140812-5D97-C02D-3CA5-7A8299E23199}"/>
                  </a:ext>
                </a:extLst>
              </p:cNvPr>
              <p:cNvSpPr txBox="1"/>
              <p:nvPr/>
            </p:nvSpPr>
            <p:spPr>
              <a:xfrm>
                <a:off x="2964113" y="419974"/>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2" name="TextBox 23">
                <a:extLst>
                  <a:ext uri="{FF2B5EF4-FFF2-40B4-BE49-F238E27FC236}">
                    <a16:creationId xmlns:a16="http://schemas.microsoft.com/office/drawing/2014/main" id="{FE140812-5D97-C02D-3CA5-7A8299E23199}"/>
                  </a:ext>
                </a:extLst>
              </p:cNvPr>
              <p:cNvSpPr txBox="1">
                <a:spLocks noRot="1" noChangeAspect="1" noMove="1" noResize="1" noEditPoints="1" noAdjustHandles="1" noChangeArrowheads="1" noChangeShapeType="1" noTextEdit="1"/>
              </p:cNvSpPr>
              <p:nvPr/>
            </p:nvSpPr>
            <p:spPr>
              <a:xfrm>
                <a:off x="2964113" y="419974"/>
                <a:ext cx="364324" cy="252966"/>
              </a:xfrm>
              <a:prstGeom prst="rect">
                <a:avLst/>
              </a:prstGeom>
              <a:blipFill>
                <a:blip r:embed="rId14"/>
                <a:stretch>
                  <a:fillRect l="-25000" r="-60000" b="-36585"/>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9ED2CF6D-608B-9E4E-35E5-3CAB80B9C5C0}"/>
              </a:ext>
            </a:extLst>
          </p:cNvPr>
          <p:cNvGrpSpPr/>
          <p:nvPr/>
        </p:nvGrpSpPr>
        <p:grpSpPr>
          <a:xfrm>
            <a:off x="312153" y="2133416"/>
            <a:ext cx="1091826" cy="288092"/>
            <a:chOff x="4676775" y="1682364"/>
            <a:chExt cx="1619250" cy="693028"/>
          </a:xfrm>
        </p:grpSpPr>
        <p:cxnSp>
          <p:nvCxnSpPr>
            <p:cNvPr id="29" name="Straight Connector 28">
              <a:extLst>
                <a:ext uri="{FF2B5EF4-FFF2-40B4-BE49-F238E27FC236}">
                  <a16:creationId xmlns:a16="http://schemas.microsoft.com/office/drawing/2014/main" id="{535DBCB6-8A35-0CCD-5EC8-AEC6DD02C6A5}"/>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82575D3-46D6-3A48-77EA-D44511800F65}"/>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90D0A4-3858-B785-04C0-B7F7A167B73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BB9FBD7-DB5C-78A9-DECF-B02C3BF16B81}"/>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34AC59D-70D4-8403-17AA-0F1F09B58BB0}"/>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E352AE-1528-DFB1-DE99-7582BA330EB2}"/>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0F8E971-B94B-48EF-25D0-DA911258B918}"/>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53D7C3D-AD05-1082-112C-5ABF40B16AEA}"/>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7" name="Straight Connector 56">
            <a:extLst>
              <a:ext uri="{FF2B5EF4-FFF2-40B4-BE49-F238E27FC236}">
                <a16:creationId xmlns:a16="http://schemas.microsoft.com/office/drawing/2014/main" id="{487C0C2A-C4E8-A54B-8842-B1149267D606}"/>
              </a:ext>
            </a:extLst>
          </p:cNvPr>
          <p:cNvCxnSpPr>
            <a:cxnSpLocks/>
          </p:cNvCxnSpPr>
          <p:nvPr/>
        </p:nvCxnSpPr>
        <p:spPr>
          <a:xfrm>
            <a:off x="3082438" y="3920092"/>
            <a:ext cx="2109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E81CDA9-1D22-DDD1-816F-2D877CE3BF22}"/>
              </a:ext>
            </a:extLst>
          </p:cNvPr>
          <p:cNvCxnSpPr>
            <a:cxnSpLocks/>
          </p:cNvCxnSpPr>
          <p:nvPr/>
        </p:nvCxnSpPr>
        <p:spPr>
          <a:xfrm>
            <a:off x="3138495" y="3996894"/>
            <a:ext cx="10120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85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19</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5CC1DAF-6AFF-54D7-FC04-F183BB27A358}"/>
                  </a:ext>
                </a:extLst>
              </p:cNvPr>
              <p:cNvSpPr txBox="1"/>
              <p:nvPr/>
            </p:nvSpPr>
            <p:spPr>
              <a:xfrm>
                <a:off x="5530644" y="716323"/>
                <a:ext cx="3340454" cy="3293209"/>
              </a:xfrm>
              <a:prstGeom prst="rect">
                <a:avLst/>
              </a:prstGeom>
              <a:noFill/>
              <a:ln>
                <a:solidFill>
                  <a:schemeClr val="accent1"/>
                </a:solidFill>
              </a:ln>
            </p:spPr>
            <p:txBody>
              <a:bodyPr wrap="square">
                <a:spAutoFit/>
              </a:bodyPr>
              <a:lstStyle/>
              <a:p>
                <a:pPr lvl="0" algn="just"/>
                <a:r>
                  <a:rPr lang="en-US" sz="1600" dirty="0">
                    <a:solidFill>
                      <a:srgbClr val="080808"/>
                    </a:solidFill>
                  </a:rPr>
                  <a:t>At 25</a:t>
                </a:r>
                <a:r>
                  <a:rPr lang="en-US" sz="1600" dirty="0">
                    <a:solidFill>
                      <a:schemeClr val="tx1"/>
                    </a:solidFill>
                  </a:rPr>
                  <a:t>°C, if the emitter is E=0.75V then the base B=1.35V</a:t>
                </a:r>
              </a:p>
              <a:p>
                <a:pPr lvl="0" algn="just"/>
                <a:r>
                  <a:rPr lang="en-US" sz="1600" b="1" dirty="0">
                    <a:solidFill>
                      <a:srgbClr val="0000FF"/>
                    </a:solidFill>
                    <a:highlight>
                      <a:srgbClr val="FFFF00"/>
                    </a:highlight>
                  </a:rPr>
                  <a:t>Original current 0.75/1k</a:t>
                </a:r>
              </a:p>
              <a:p>
                <a:pPr lvl="0" algn="just"/>
                <a:endParaRPr lang="en-US" sz="1600" dirty="0">
                  <a:solidFill>
                    <a:srgbClr val="080808"/>
                  </a:solidFill>
                </a:endParaRPr>
              </a:p>
              <a:p>
                <a:pPr algn="just"/>
                <a:r>
                  <a:rPr lang="en-US" sz="1600" dirty="0">
                    <a:solidFill>
                      <a:srgbClr val="080808"/>
                    </a:solidFill>
                  </a:rPr>
                  <a:t>At 35</a:t>
                </a:r>
                <a:r>
                  <a:rPr lang="en-US" sz="1600" dirty="0">
                    <a:solidFill>
                      <a:schemeClr val="tx1"/>
                    </a:solidFill>
                  </a:rPr>
                  <a:t>°C, if the emitter is E=0.772V then the base B=1.35V</a:t>
                </a:r>
                <a:endParaRPr lang="en-US" sz="1600" dirty="0">
                  <a:solidFill>
                    <a:srgbClr val="080808"/>
                  </a:solidFill>
                </a:endParaRPr>
              </a:p>
              <a:p>
                <a:pPr lvl="0" algn="just"/>
                <a:r>
                  <a:rPr lang="en-US" sz="1600" b="1" dirty="0">
                    <a:solidFill>
                      <a:srgbClr val="0000FF"/>
                    </a:solidFill>
                    <a:highlight>
                      <a:srgbClr val="FFFF00"/>
                    </a:highlight>
                  </a:rPr>
                  <a:t>Now the current 0.772/1k</a:t>
                </a:r>
              </a:p>
              <a:p>
                <a:pPr lvl="0" algn="just"/>
                <a:endParaRPr lang="en-US" sz="1600" b="1" dirty="0">
                  <a:solidFill>
                    <a:srgbClr val="0000FF"/>
                  </a:solidFill>
                  <a:highlight>
                    <a:srgbClr val="FFFF00"/>
                  </a:highlight>
                </a:endParaRPr>
              </a:p>
              <a:p>
                <a:pPr algn="just"/>
                <a:r>
                  <a:rPr lang="en-US" sz="1600" dirty="0">
                    <a:solidFill>
                      <a:srgbClr val="080808"/>
                    </a:solidFill>
                  </a:rPr>
                  <a:t>If the current increase at E will increase the current through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𝐿</m:t>
                        </m:r>
                      </m:sub>
                    </m:sSub>
                  </m:oMath>
                </a14:m>
                <a:r>
                  <a:rPr lang="en-US" sz="1600" dirty="0">
                    <a:solidFill>
                      <a:srgbClr val="080808"/>
                    </a:solidFill>
                  </a:rPr>
                  <a:t> and voltage drop will increase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𝐿</m:t>
                        </m:r>
                      </m:sub>
                    </m:sSub>
                  </m:oMath>
                </a14:m>
                <a:r>
                  <a:rPr lang="en-US" sz="1600" dirty="0">
                    <a:solidFill>
                      <a:srgbClr val="080808"/>
                    </a:solidFill>
                  </a:rPr>
                  <a:t>hence voltage will decrease at C (Output)</a:t>
                </a:r>
              </a:p>
            </p:txBody>
          </p:sp>
        </mc:Choice>
        <mc:Fallback xmlns="">
          <p:sp>
            <p:nvSpPr>
              <p:cNvPr id="60" name="TextBox 59">
                <a:extLst>
                  <a:ext uri="{FF2B5EF4-FFF2-40B4-BE49-F238E27FC236}">
                    <a16:creationId xmlns:a16="http://schemas.microsoft.com/office/drawing/2014/main" id="{E5CC1DAF-6AFF-54D7-FC04-F183BB27A358}"/>
                  </a:ext>
                </a:extLst>
              </p:cNvPr>
              <p:cNvSpPr txBox="1">
                <a:spLocks noRot="1" noChangeAspect="1" noMove="1" noResize="1" noEditPoints="1" noAdjustHandles="1" noChangeArrowheads="1" noChangeShapeType="1" noTextEdit="1"/>
              </p:cNvSpPr>
              <p:nvPr/>
            </p:nvSpPr>
            <p:spPr>
              <a:xfrm>
                <a:off x="5530644" y="716323"/>
                <a:ext cx="3340454" cy="3293209"/>
              </a:xfrm>
              <a:prstGeom prst="rect">
                <a:avLst/>
              </a:prstGeom>
              <a:blipFill>
                <a:blip r:embed="rId4"/>
                <a:stretch>
                  <a:fillRect l="-727" t="-369" r="-909" b="-1292"/>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4933725" y="1779685"/>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4933725" y="1779685"/>
                <a:ext cx="364324" cy="252966"/>
              </a:xfrm>
              <a:prstGeom prst="rect">
                <a:avLst/>
              </a:prstGeom>
              <a:blipFill>
                <a:blip r:embed="rId5"/>
                <a:stretch>
                  <a:fillRect l="-25000" r="-60000" b="-3658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4926857" y="696402"/>
            <a:ext cx="0" cy="14043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E3AE09-8828-F5A8-AB1F-8F08D081D1D1}"/>
              </a:ext>
            </a:extLst>
          </p:cNvPr>
          <p:cNvSpPr/>
          <p:nvPr/>
        </p:nvSpPr>
        <p:spPr>
          <a:xfrm>
            <a:off x="2343337" y="1740660"/>
            <a:ext cx="1094766" cy="1057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2675364" y="1887973"/>
            <a:ext cx="0" cy="7627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2675364" y="1791822"/>
            <a:ext cx="446028" cy="344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2675364" y="2432840"/>
            <a:ext cx="489362" cy="3044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2953460" y="2689640"/>
            <a:ext cx="211265" cy="47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3056895" y="2568213"/>
            <a:ext cx="116990" cy="1681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1418575" y="3578291"/>
            <a:ext cx="0" cy="1843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2194374" y="2298433"/>
            <a:ext cx="4684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2971878" y="3825383"/>
            <a:ext cx="4082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flipV="1">
            <a:off x="301814" y="3736472"/>
            <a:ext cx="4643137" cy="16622"/>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3112358" y="716323"/>
            <a:ext cx="1821367" cy="11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2597257" y="1116018"/>
            <a:ext cx="1091826" cy="272050"/>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4670684" y="2110505"/>
            <a:ext cx="5519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4763417" y="2188360"/>
            <a:ext cx="340617" cy="23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4931014" y="2188360"/>
            <a:ext cx="0" cy="15671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7">
                <a:extLst>
                  <a:ext uri="{FF2B5EF4-FFF2-40B4-BE49-F238E27FC236}">
                    <a16:creationId xmlns:a16="http://schemas.microsoft.com/office/drawing/2014/main" id="{00BC3A26-61F4-E14B-9746-7656E72E9CF9}"/>
                  </a:ext>
                </a:extLst>
              </p:cNvPr>
              <p:cNvSpPr txBox="1"/>
              <p:nvPr/>
            </p:nvSpPr>
            <p:spPr>
              <a:xfrm>
                <a:off x="2131880" y="2505106"/>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0" name="TextBox 27">
                <a:extLst>
                  <a:ext uri="{FF2B5EF4-FFF2-40B4-BE49-F238E27FC236}">
                    <a16:creationId xmlns:a16="http://schemas.microsoft.com/office/drawing/2014/main" id="{00BC3A26-61F4-E14B-9746-7656E72E9CF9}"/>
                  </a:ext>
                </a:extLst>
              </p:cNvPr>
              <p:cNvSpPr txBox="1">
                <a:spLocks noRot="1" noChangeAspect="1" noMove="1" noResize="1" noEditPoints="1" noAdjustHandles="1" noChangeArrowheads="1" noChangeShapeType="1" noTextEdit="1"/>
              </p:cNvSpPr>
              <p:nvPr/>
            </p:nvSpPr>
            <p:spPr>
              <a:xfrm>
                <a:off x="2131880" y="2505106"/>
                <a:ext cx="364324" cy="252966"/>
              </a:xfrm>
              <a:prstGeom prst="rect">
                <a:avLst/>
              </a:prstGeom>
              <a:blipFill>
                <a:blip r:embed="rId6"/>
                <a:stretch>
                  <a:fillRect b="-365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28">
                <a:extLst>
                  <a:ext uri="{FF2B5EF4-FFF2-40B4-BE49-F238E27FC236}">
                    <a16:creationId xmlns:a16="http://schemas.microsoft.com/office/drawing/2014/main" id="{60492613-476E-08A8-A724-9C885467BB2C}"/>
                  </a:ext>
                </a:extLst>
              </p:cNvPr>
              <p:cNvSpPr txBox="1"/>
              <p:nvPr/>
            </p:nvSpPr>
            <p:spPr>
              <a:xfrm>
                <a:off x="2593304" y="2860370"/>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 name="TextBox 28">
                <a:extLst>
                  <a:ext uri="{FF2B5EF4-FFF2-40B4-BE49-F238E27FC236}">
                    <a16:creationId xmlns:a16="http://schemas.microsoft.com/office/drawing/2014/main" id="{60492613-476E-08A8-A724-9C885467BB2C}"/>
                  </a:ext>
                </a:extLst>
              </p:cNvPr>
              <p:cNvSpPr txBox="1">
                <a:spLocks noRot="1" noChangeAspect="1" noMove="1" noResize="1" noEditPoints="1" noAdjustHandles="1" noChangeArrowheads="1" noChangeShapeType="1" noTextEdit="1"/>
              </p:cNvSpPr>
              <p:nvPr/>
            </p:nvSpPr>
            <p:spPr>
              <a:xfrm>
                <a:off x="2593304" y="2860370"/>
                <a:ext cx="364324" cy="252966"/>
              </a:xfrm>
              <a:prstGeom prst="rect">
                <a:avLst/>
              </a:prstGeom>
              <a:blipFill>
                <a:blip r:embed="rId7"/>
                <a:stretch>
                  <a:fillRect b="-16667"/>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932476C-9CF6-004D-C6A9-333C9D8885A0}"/>
              </a:ext>
            </a:extLst>
          </p:cNvPr>
          <p:cNvGrpSpPr/>
          <p:nvPr/>
        </p:nvGrpSpPr>
        <p:grpSpPr>
          <a:xfrm rot="5400000">
            <a:off x="895449" y="1625157"/>
            <a:ext cx="1091826" cy="288092"/>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1405679" y="2300387"/>
            <a:ext cx="792880" cy="39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1410526" y="706367"/>
            <a:ext cx="17541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1411420" y="703570"/>
            <a:ext cx="0" cy="6951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3112461" y="1673804"/>
            <a:ext cx="4955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0BD05A-A655-58D6-DB4E-CF9289EFA17E}"/>
              </a:ext>
            </a:extLst>
          </p:cNvPr>
          <p:cNvCxnSpPr>
            <a:cxnSpLocks/>
          </p:cNvCxnSpPr>
          <p:nvPr/>
        </p:nvCxnSpPr>
        <p:spPr>
          <a:xfrm flipH="1">
            <a:off x="3547284" y="1661013"/>
            <a:ext cx="306038" cy="836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890960" y="2902675"/>
            <a:ext cx="1091826" cy="288092"/>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F2E1534-588B-AD1F-0F2F-C663ADE45BBE}"/>
              </a:ext>
            </a:extLst>
          </p:cNvPr>
          <p:cNvGrpSpPr/>
          <p:nvPr/>
        </p:nvGrpSpPr>
        <p:grpSpPr>
          <a:xfrm rot="5400000">
            <a:off x="2657296" y="3134222"/>
            <a:ext cx="1091826" cy="288092"/>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1411420" y="2310862"/>
            <a:ext cx="0" cy="2645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129">
                <a:extLst>
                  <a:ext uri="{FF2B5EF4-FFF2-40B4-BE49-F238E27FC236}">
                    <a16:creationId xmlns:a16="http://schemas.microsoft.com/office/drawing/2014/main" id="{E2458D42-60F7-7533-2002-3E31878E9D37}"/>
                  </a:ext>
                </a:extLst>
              </p:cNvPr>
              <p:cNvSpPr txBox="1"/>
              <p:nvPr/>
            </p:nvSpPr>
            <p:spPr>
              <a:xfrm>
                <a:off x="3549920" y="1321528"/>
                <a:ext cx="269145" cy="252966"/>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oMath>
                  </m:oMathPara>
                </a14:m>
                <a:endParaRPr lang="en-US" sz="2000" dirty="0"/>
              </a:p>
            </p:txBody>
          </p:sp>
        </mc:Choice>
        <mc:Fallback xmlns="">
          <p:sp>
            <p:nvSpPr>
              <p:cNvPr id="61" name="TextBox 129">
                <a:extLst>
                  <a:ext uri="{FF2B5EF4-FFF2-40B4-BE49-F238E27FC236}">
                    <a16:creationId xmlns:a16="http://schemas.microsoft.com/office/drawing/2014/main" id="{E2458D42-60F7-7533-2002-3E31878E9D37}"/>
                  </a:ext>
                </a:extLst>
              </p:cNvPr>
              <p:cNvSpPr txBox="1">
                <a:spLocks noRot="1" noChangeAspect="1" noMove="1" noResize="1" noEditPoints="1" noAdjustHandles="1" noChangeArrowheads="1" noChangeShapeType="1" noTextEdit="1"/>
              </p:cNvSpPr>
              <p:nvPr/>
            </p:nvSpPr>
            <p:spPr>
              <a:xfrm>
                <a:off x="3549920" y="1321528"/>
                <a:ext cx="269145" cy="252966"/>
              </a:xfrm>
              <a:prstGeom prst="rect">
                <a:avLst/>
              </a:prstGeom>
              <a:blipFill>
                <a:blip r:embed="rId8"/>
                <a:stretch>
                  <a:fillRect l="-29545" r="-20455" b="-463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2">
                <a:extLst>
                  <a:ext uri="{FF2B5EF4-FFF2-40B4-BE49-F238E27FC236}">
                    <a16:creationId xmlns:a16="http://schemas.microsoft.com/office/drawing/2014/main" id="{5E99B9E2-52DE-2EBB-D7DD-999562BB518B}"/>
                  </a:ext>
                </a:extLst>
              </p:cNvPr>
              <p:cNvSpPr txBox="1"/>
              <p:nvPr/>
            </p:nvSpPr>
            <p:spPr>
              <a:xfrm rot="16200000">
                <a:off x="412824" y="1294629"/>
                <a:ext cx="1324708"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oMath>
                  </m:oMathPara>
                </a14:m>
                <a:endParaRPr lang="en-US" sz="2000" dirty="0"/>
              </a:p>
            </p:txBody>
          </p:sp>
        </mc:Choice>
        <mc:Fallback xmlns="">
          <p:sp>
            <p:nvSpPr>
              <p:cNvPr id="3" name="TextBox 22">
                <a:extLst>
                  <a:ext uri="{FF2B5EF4-FFF2-40B4-BE49-F238E27FC236}">
                    <a16:creationId xmlns:a16="http://schemas.microsoft.com/office/drawing/2014/main" id="{5E99B9E2-52DE-2EBB-D7DD-999562BB518B}"/>
                  </a:ext>
                </a:extLst>
              </p:cNvPr>
              <p:cNvSpPr txBox="1">
                <a:spLocks noRot="1" noChangeAspect="1" noMove="1" noResize="1" noEditPoints="1" noAdjustHandles="1" noChangeArrowheads="1" noChangeShapeType="1" noTextEdit="1"/>
              </p:cNvSpPr>
              <p:nvPr/>
            </p:nvSpPr>
            <p:spPr>
              <a:xfrm rot="16200000">
                <a:off x="412824" y="1294629"/>
                <a:ext cx="1324708" cy="307777"/>
              </a:xfrm>
              <a:prstGeom prst="rect">
                <a:avLst/>
              </a:prstGeom>
              <a:blipFill>
                <a:blip r:embed="rId9"/>
                <a:stretch>
                  <a:fillRect r="-17647"/>
                </a:stretch>
              </a:blipFill>
            </p:spPr>
            <p:txBody>
              <a:bodyPr/>
              <a:lstStyle/>
              <a:p>
                <a:r>
                  <a:rPr lang="en-US">
                    <a:noFill/>
                  </a:rPr>
                  <a:t> </a:t>
                </a:r>
              </a:p>
            </p:txBody>
          </p:sp>
        </mc:Fallback>
      </mc:AlternateContent>
      <p:sp>
        <p:nvSpPr>
          <p:cNvPr id="51" name="TextBox 41">
            <a:extLst>
              <a:ext uri="{FF2B5EF4-FFF2-40B4-BE49-F238E27FC236}">
                <a16:creationId xmlns:a16="http://schemas.microsoft.com/office/drawing/2014/main" id="{30C43CF4-0D73-8272-2C87-12310128E36B}"/>
              </a:ext>
            </a:extLst>
          </p:cNvPr>
          <p:cNvSpPr txBox="1"/>
          <p:nvPr/>
        </p:nvSpPr>
        <p:spPr>
          <a:xfrm>
            <a:off x="106184" y="2879051"/>
            <a:ext cx="444352"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rgbClr val="FF0000"/>
                </a:solidFill>
                <a:highlight>
                  <a:srgbClr val="FFFF00"/>
                </a:highlight>
              </a:rPr>
              <a:t>DC</a:t>
            </a:r>
            <a:endParaRPr lang="en-US" b="1" dirty="0">
              <a:solidFill>
                <a:srgbClr val="FF0000"/>
              </a:solidFill>
            </a:endParaRPr>
          </a:p>
        </p:txBody>
      </p:sp>
      <p:sp>
        <p:nvSpPr>
          <p:cNvPr id="94" name="Oval 93">
            <a:extLst>
              <a:ext uri="{FF2B5EF4-FFF2-40B4-BE49-F238E27FC236}">
                <a16:creationId xmlns:a16="http://schemas.microsoft.com/office/drawing/2014/main" id="{483C253C-7155-3808-5BFA-71BB9F87664A}"/>
              </a:ext>
            </a:extLst>
          </p:cNvPr>
          <p:cNvSpPr/>
          <p:nvPr/>
        </p:nvSpPr>
        <p:spPr>
          <a:xfrm>
            <a:off x="109201" y="2807483"/>
            <a:ext cx="445124" cy="4299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95" name="Straight Connector 94">
            <a:extLst>
              <a:ext uri="{FF2B5EF4-FFF2-40B4-BE49-F238E27FC236}">
                <a16:creationId xmlns:a16="http://schemas.microsoft.com/office/drawing/2014/main" id="{CDFD34AC-05F6-19A3-BC74-9BDA0E5C2CE0}"/>
              </a:ext>
            </a:extLst>
          </p:cNvPr>
          <p:cNvCxnSpPr>
            <a:cxnSpLocks/>
            <a:endCxn id="94" idx="0"/>
          </p:cNvCxnSpPr>
          <p:nvPr/>
        </p:nvCxnSpPr>
        <p:spPr>
          <a:xfrm flipH="1">
            <a:off x="331763" y="2308400"/>
            <a:ext cx="5675" cy="499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94D0B-8428-24B3-E16F-3E5975030F15}"/>
              </a:ext>
            </a:extLst>
          </p:cNvPr>
          <p:cNvCxnSpPr>
            <a:cxnSpLocks/>
          </p:cNvCxnSpPr>
          <p:nvPr/>
        </p:nvCxnSpPr>
        <p:spPr>
          <a:xfrm flipH="1">
            <a:off x="321962" y="3237389"/>
            <a:ext cx="5675" cy="499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22">
                <a:extLst>
                  <a:ext uri="{FF2B5EF4-FFF2-40B4-BE49-F238E27FC236}">
                    <a16:creationId xmlns:a16="http://schemas.microsoft.com/office/drawing/2014/main" id="{41D7CD55-D628-6E69-308B-752FF0D09B2E}"/>
                  </a:ext>
                </a:extLst>
              </p:cNvPr>
              <p:cNvSpPr txBox="1"/>
              <p:nvPr/>
            </p:nvSpPr>
            <p:spPr>
              <a:xfrm rot="16200000">
                <a:off x="474079" y="2901572"/>
                <a:ext cx="13647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oMath>
                  </m:oMathPara>
                </a14:m>
                <a:endParaRPr lang="en-US" sz="2000" dirty="0"/>
              </a:p>
            </p:txBody>
          </p:sp>
        </mc:Choice>
        <mc:Fallback xmlns="">
          <p:sp>
            <p:nvSpPr>
              <p:cNvPr id="59" name="TextBox 22">
                <a:extLst>
                  <a:ext uri="{FF2B5EF4-FFF2-40B4-BE49-F238E27FC236}">
                    <a16:creationId xmlns:a16="http://schemas.microsoft.com/office/drawing/2014/main" id="{41D7CD55-D628-6E69-308B-752FF0D09B2E}"/>
                  </a:ext>
                </a:extLst>
              </p:cNvPr>
              <p:cNvSpPr txBox="1">
                <a:spLocks noRot="1" noChangeAspect="1" noMove="1" noResize="1" noEditPoints="1" noAdjustHandles="1" noChangeArrowheads="1" noChangeShapeType="1" noTextEdit="1"/>
              </p:cNvSpPr>
              <p:nvPr/>
            </p:nvSpPr>
            <p:spPr>
              <a:xfrm rot="16200000">
                <a:off x="474079" y="2901572"/>
                <a:ext cx="1364763" cy="307777"/>
              </a:xfrm>
              <a:prstGeom prst="rect">
                <a:avLst/>
              </a:prstGeom>
              <a:blipFill>
                <a:blip r:embed="rId10"/>
                <a:stretch>
                  <a:fillRect r="-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26">
                <a:extLst>
                  <a:ext uri="{FF2B5EF4-FFF2-40B4-BE49-F238E27FC236}">
                    <a16:creationId xmlns:a16="http://schemas.microsoft.com/office/drawing/2014/main" id="{60930AAD-9E9B-249F-1D92-9C11A99FF550}"/>
                  </a:ext>
                </a:extLst>
              </p:cNvPr>
              <p:cNvSpPr txBox="1"/>
              <p:nvPr/>
            </p:nvSpPr>
            <p:spPr>
              <a:xfrm>
                <a:off x="1630284" y="2799531"/>
                <a:ext cx="1393865" cy="1846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𝑉</m:t>
                          </m:r>
                        </m:e>
                        <m:sub>
                          <m:r>
                            <a:rPr lang="en-US" sz="1200" b="0" i="1" smtClean="0">
                              <a:solidFill>
                                <a:srgbClr val="FF0000"/>
                              </a:solidFill>
                              <a:latin typeface="Cambria Math" panose="02040503050406030204" pitchFamily="18" charset="0"/>
                            </a:rPr>
                            <m:t>𝐵𝐸</m:t>
                          </m:r>
                        </m:sub>
                      </m:sSub>
                      <m:r>
                        <a:rPr lang="en-US" sz="1200" b="0" i="1" smtClean="0">
                          <a:solidFill>
                            <a:srgbClr val="FF0000"/>
                          </a:solidFill>
                          <a:latin typeface="Cambria Math" panose="02040503050406030204" pitchFamily="18" charset="0"/>
                        </a:rPr>
                        <m:t>=0.6</m:t>
                      </m:r>
                      <m:r>
                        <a:rPr lang="en-US" sz="1200" b="0" i="1" smtClean="0">
                          <a:solidFill>
                            <a:srgbClr val="FF0000"/>
                          </a:solidFill>
                          <a:latin typeface="Cambria Math" panose="02040503050406030204" pitchFamily="18" charset="0"/>
                        </a:rPr>
                        <m:t>𝑉</m:t>
                      </m:r>
                      <m:r>
                        <a:rPr lang="en-US" sz="1200" b="0" i="1" smtClean="0">
                          <a:solidFill>
                            <a:srgbClr val="FF0000"/>
                          </a:solidFill>
                          <a:latin typeface="Cambria Math" panose="02040503050406030204" pitchFamily="18" charset="0"/>
                        </a:rPr>
                        <m:t>+22</m:t>
                      </m:r>
                      <m:r>
                        <a:rPr lang="en-US" sz="1200" b="0" i="1" smtClean="0">
                          <a:solidFill>
                            <a:srgbClr val="FF0000"/>
                          </a:solidFill>
                          <a:latin typeface="Cambria Math" panose="02040503050406030204" pitchFamily="18" charset="0"/>
                        </a:rPr>
                        <m:t>𝑚𝑉</m:t>
                      </m:r>
                    </m:oMath>
                  </m:oMathPara>
                </a14:m>
                <a:endParaRPr lang="en-US" sz="1200" dirty="0">
                  <a:solidFill>
                    <a:srgbClr val="FF0000"/>
                  </a:solidFill>
                </a:endParaRPr>
              </a:p>
            </p:txBody>
          </p:sp>
        </mc:Choice>
        <mc:Fallback xmlns="">
          <p:sp>
            <p:nvSpPr>
              <p:cNvPr id="100" name="TextBox 26">
                <a:extLst>
                  <a:ext uri="{FF2B5EF4-FFF2-40B4-BE49-F238E27FC236}">
                    <a16:creationId xmlns:a16="http://schemas.microsoft.com/office/drawing/2014/main" id="{60930AAD-9E9B-249F-1D92-9C11A99FF550}"/>
                  </a:ext>
                </a:extLst>
              </p:cNvPr>
              <p:cNvSpPr txBox="1">
                <a:spLocks noRot="1" noChangeAspect="1" noMove="1" noResize="1" noEditPoints="1" noAdjustHandles="1" noChangeArrowheads="1" noChangeShapeType="1" noTextEdit="1"/>
              </p:cNvSpPr>
              <p:nvPr/>
            </p:nvSpPr>
            <p:spPr>
              <a:xfrm>
                <a:off x="1630284" y="2799531"/>
                <a:ext cx="1393865" cy="184666"/>
              </a:xfrm>
              <a:prstGeom prst="rect">
                <a:avLst/>
              </a:prstGeom>
              <a:blipFill>
                <a:blip r:embed="rId11"/>
                <a:stretch>
                  <a:fillRect l="-873" r="-873"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15">
                <a:extLst>
                  <a:ext uri="{FF2B5EF4-FFF2-40B4-BE49-F238E27FC236}">
                    <a16:creationId xmlns:a16="http://schemas.microsoft.com/office/drawing/2014/main" id="{862F3B28-6BDA-9055-DEEA-C4F6311EECAB}"/>
                  </a:ext>
                </a:extLst>
              </p:cNvPr>
              <p:cNvSpPr txBox="1"/>
              <p:nvPr/>
            </p:nvSpPr>
            <p:spPr>
              <a:xfrm>
                <a:off x="3385557" y="3352033"/>
                <a:ext cx="1091487"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𝐸</m:t>
                          </m:r>
                        </m:sub>
                      </m:sSub>
                      <m:r>
                        <a:rPr lang="en-US" sz="2000" b="0" i="1" smtClean="0">
                          <a:latin typeface="Cambria Math" panose="02040503050406030204" pitchFamily="18" charset="0"/>
                        </a:rPr>
                        <m:t>=1</m:t>
                      </m:r>
                      <m:r>
                        <a:rPr lang="en-US" sz="2000" b="0" i="1" smtClean="0">
                          <a:latin typeface="Cambria Math" panose="02040503050406030204" pitchFamily="18" charset="0"/>
                        </a:rPr>
                        <m:t>𝑘</m:t>
                      </m:r>
                      <m:r>
                        <m:rPr>
                          <m:sty m:val="p"/>
                        </m:rPr>
                        <a:rPr lang="el-GR" sz="2000" b="0" i="1" smtClean="0">
                          <a:latin typeface="Cambria Math" panose="02040503050406030204" pitchFamily="18" charset="0"/>
                        </a:rPr>
                        <m:t>Ω</m:t>
                      </m:r>
                    </m:oMath>
                  </m:oMathPara>
                </a14:m>
                <a:endParaRPr lang="en-US" sz="2000" dirty="0"/>
              </a:p>
            </p:txBody>
          </p:sp>
        </mc:Choice>
        <mc:Fallback xmlns="">
          <p:sp>
            <p:nvSpPr>
              <p:cNvPr id="103" name="TextBox 115">
                <a:extLst>
                  <a:ext uri="{FF2B5EF4-FFF2-40B4-BE49-F238E27FC236}">
                    <a16:creationId xmlns:a16="http://schemas.microsoft.com/office/drawing/2014/main" id="{862F3B28-6BDA-9055-DEEA-C4F6311EECAB}"/>
                  </a:ext>
                </a:extLst>
              </p:cNvPr>
              <p:cNvSpPr txBox="1">
                <a:spLocks noRot="1" noChangeAspect="1" noMove="1" noResize="1" noEditPoints="1" noAdjustHandles="1" noChangeArrowheads="1" noChangeShapeType="1" noTextEdit="1"/>
              </p:cNvSpPr>
              <p:nvPr/>
            </p:nvSpPr>
            <p:spPr>
              <a:xfrm>
                <a:off x="3385557" y="3352033"/>
                <a:ext cx="1091487" cy="307777"/>
              </a:xfrm>
              <a:prstGeom prst="rect">
                <a:avLst/>
              </a:prstGeom>
              <a:blipFill>
                <a:blip r:embed="rId12"/>
                <a:stretch>
                  <a:fillRect l="-6593" r="-7143" b="-15094"/>
                </a:stretch>
              </a:blipFill>
              <a:ln w="19050">
                <a:solidFill>
                  <a:srgbClr val="0000FF"/>
                </a:solidFill>
              </a:ln>
            </p:spPr>
            <p:txBody>
              <a:bodyPr/>
              <a:lstStyle/>
              <a:p>
                <a:r>
                  <a:rPr lang="en-US">
                    <a:noFill/>
                  </a:rPr>
                  <a:t> </a:t>
                </a:r>
              </a:p>
            </p:txBody>
          </p:sp>
        </mc:Fallback>
      </mc:AlternateContent>
      <p:sp>
        <p:nvSpPr>
          <p:cNvPr id="106" name="TextBox 105">
            <a:extLst>
              <a:ext uri="{FF2B5EF4-FFF2-40B4-BE49-F238E27FC236}">
                <a16:creationId xmlns:a16="http://schemas.microsoft.com/office/drawing/2014/main" id="{D538471E-C80A-7689-3701-97B50802CAF2}"/>
              </a:ext>
            </a:extLst>
          </p:cNvPr>
          <p:cNvSpPr txBox="1"/>
          <p:nvPr/>
        </p:nvSpPr>
        <p:spPr>
          <a:xfrm>
            <a:off x="2789127" y="1489649"/>
            <a:ext cx="282038" cy="307777"/>
          </a:xfrm>
          <a:prstGeom prst="rect">
            <a:avLst/>
          </a:prstGeom>
          <a:noFill/>
        </p:spPr>
        <p:txBody>
          <a:bodyPr wrap="square">
            <a:spAutoFit/>
          </a:bodyPr>
          <a:lstStyle/>
          <a:p>
            <a:pPr algn="ctr"/>
            <a:r>
              <a:rPr lang="en-US" dirty="0">
                <a:solidFill>
                  <a:srgbClr val="FF0000"/>
                </a:solidFill>
                <a:highlight>
                  <a:srgbClr val="FFFF00"/>
                </a:highlight>
              </a:rPr>
              <a:t>C</a:t>
            </a:r>
          </a:p>
        </p:txBody>
      </p:sp>
      <p:sp>
        <p:nvSpPr>
          <p:cNvPr id="107" name="TextBox 106">
            <a:extLst>
              <a:ext uri="{FF2B5EF4-FFF2-40B4-BE49-F238E27FC236}">
                <a16:creationId xmlns:a16="http://schemas.microsoft.com/office/drawing/2014/main" id="{402AD1F9-685F-DD2E-B501-C2814431FA7E}"/>
              </a:ext>
            </a:extLst>
          </p:cNvPr>
          <p:cNvSpPr txBox="1"/>
          <p:nvPr/>
        </p:nvSpPr>
        <p:spPr>
          <a:xfrm>
            <a:off x="3251134" y="2716740"/>
            <a:ext cx="240024" cy="307777"/>
          </a:xfrm>
          <a:prstGeom prst="rect">
            <a:avLst/>
          </a:prstGeom>
          <a:noFill/>
        </p:spPr>
        <p:txBody>
          <a:bodyPr wrap="square">
            <a:spAutoFit/>
          </a:bodyPr>
          <a:lstStyle/>
          <a:p>
            <a:pPr algn="ctr"/>
            <a:r>
              <a:rPr lang="en-US" dirty="0">
                <a:solidFill>
                  <a:srgbClr val="FF0000"/>
                </a:solidFill>
                <a:highlight>
                  <a:srgbClr val="FFFF00"/>
                </a:highlight>
              </a:rPr>
              <a:t>E</a:t>
            </a:r>
          </a:p>
        </p:txBody>
      </p:sp>
      <p:sp>
        <p:nvSpPr>
          <p:cNvPr id="108" name="TextBox 107">
            <a:extLst>
              <a:ext uri="{FF2B5EF4-FFF2-40B4-BE49-F238E27FC236}">
                <a16:creationId xmlns:a16="http://schemas.microsoft.com/office/drawing/2014/main" id="{FD156E20-3E25-70EE-A33E-C2ACEA3CB5D9}"/>
              </a:ext>
            </a:extLst>
          </p:cNvPr>
          <p:cNvSpPr txBox="1"/>
          <p:nvPr/>
        </p:nvSpPr>
        <p:spPr>
          <a:xfrm>
            <a:off x="1874549" y="1990016"/>
            <a:ext cx="482267" cy="307777"/>
          </a:xfrm>
          <a:prstGeom prst="rect">
            <a:avLst/>
          </a:prstGeom>
          <a:noFill/>
        </p:spPr>
        <p:txBody>
          <a:bodyPr wrap="square">
            <a:spAutoFit/>
          </a:bodyPr>
          <a:lstStyle/>
          <a:p>
            <a:pPr algn="ctr"/>
            <a:r>
              <a:rPr lang="en-US" dirty="0">
                <a:solidFill>
                  <a:srgbClr val="FF0000"/>
                </a:solidFill>
                <a:highlight>
                  <a:srgbClr val="FFFF00"/>
                </a:highlight>
              </a:rPr>
              <a:t>B</a:t>
            </a:r>
          </a:p>
        </p:txBody>
      </p:sp>
      <p:sp>
        <p:nvSpPr>
          <p:cNvPr id="109" name="Oval 108">
            <a:extLst>
              <a:ext uri="{FF2B5EF4-FFF2-40B4-BE49-F238E27FC236}">
                <a16:creationId xmlns:a16="http://schemas.microsoft.com/office/drawing/2014/main" id="{D6D58D88-D78D-64C2-5B93-316E383A60EC}"/>
              </a:ext>
            </a:extLst>
          </p:cNvPr>
          <p:cNvSpPr/>
          <p:nvPr/>
        </p:nvSpPr>
        <p:spPr>
          <a:xfrm>
            <a:off x="3137200" y="2827803"/>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817B23EB-2CC1-F75E-0F88-9BC70244045C}"/>
              </a:ext>
            </a:extLst>
          </p:cNvPr>
          <p:cNvSpPr/>
          <p:nvPr/>
        </p:nvSpPr>
        <p:spPr>
          <a:xfrm>
            <a:off x="3061875" y="1614986"/>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54C567D-C3FE-4515-1E40-126B049D8F21}"/>
              </a:ext>
            </a:extLst>
          </p:cNvPr>
          <p:cNvSpPr/>
          <p:nvPr/>
        </p:nvSpPr>
        <p:spPr>
          <a:xfrm>
            <a:off x="2075618" y="2246817"/>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2" name="TextBox 24">
                <a:extLst>
                  <a:ext uri="{FF2B5EF4-FFF2-40B4-BE49-F238E27FC236}">
                    <a16:creationId xmlns:a16="http://schemas.microsoft.com/office/drawing/2014/main" id="{37475DA8-BCDF-68D8-6EAC-1D3C989E0A6E}"/>
                  </a:ext>
                </a:extLst>
              </p:cNvPr>
              <p:cNvSpPr txBox="1"/>
              <p:nvPr/>
            </p:nvSpPr>
            <p:spPr>
              <a:xfrm>
                <a:off x="3341201" y="850897"/>
                <a:ext cx="1277693"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m:t>
                          </m:r>
                        </m:sub>
                      </m:sSub>
                      <m:r>
                        <a:rPr lang="en-US" sz="2000" i="1">
                          <a:latin typeface="Cambria Math" panose="02040503050406030204" pitchFamily="18" charset="0"/>
                        </a:rPr>
                        <m:t>=</m:t>
                      </m:r>
                      <m:r>
                        <a:rPr lang="en-US" sz="2000" i="1" smtClean="0">
                          <a:latin typeface="Cambria Math" panose="02040503050406030204" pitchFamily="18" charset="0"/>
                        </a:rPr>
                        <m:t>1</m:t>
                      </m:r>
                      <m:r>
                        <a:rPr lang="en-US" sz="2000" b="0" i="1" smtClean="0">
                          <a:latin typeface="Cambria Math" panose="02040503050406030204" pitchFamily="18" charset="0"/>
                        </a:rPr>
                        <m:t>0</m:t>
                      </m:r>
                      <m:r>
                        <a:rPr lang="en-US" sz="2000" i="1">
                          <a:latin typeface="Cambria Math" panose="02040503050406030204" pitchFamily="18" charset="0"/>
                        </a:rPr>
                        <m:t>𝑘</m:t>
                      </m:r>
                      <m:r>
                        <m:rPr>
                          <m:sty m:val="p"/>
                        </m:rPr>
                        <a:rPr lang="el-GR" sz="2000" i="1">
                          <a:latin typeface="Cambria Math" panose="02040503050406030204" pitchFamily="18" charset="0"/>
                        </a:rPr>
                        <m:t>Ω</m:t>
                      </m:r>
                    </m:oMath>
                  </m:oMathPara>
                </a14:m>
                <a:endParaRPr lang="en-US" sz="2000" dirty="0"/>
              </a:p>
            </p:txBody>
          </p:sp>
        </mc:Choice>
        <mc:Fallback xmlns="">
          <p:sp>
            <p:nvSpPr>
              <p:cNvPr id="112" name="TextBox 24">
                <a:extLst>
                  <a:ext uri="{FF2B5EF4-FFF2-40B4-BE49-F238E27FC236}">
                    <a16:creationId xmlns:a16="http://schemas.microsoft.com/office/drawing/2014/main" id="{37475DA8-BCDF-68D8-6EAC-1D3C989E0A6E}"/>
                  </a:ext>
                </a:extLst>
              </p:cNvPr>
              <p:cNvSpPr txBox="1">
                <a:spLocks noRot="1" noChangeAspect="1" noMove="1" noResize="1" noEditPoints="1" noAdjustHandles="1" noChangeArrowheads="1" noChangeShapeType="1" noTextEdit="1"/>
              </p:cNvSpPr>
              <p:nvPr/>
            </p:nvSpPr>
            <p:spPr>
              <a:xfrm>
                <a:off x="3341201" y="850897"/>
                <a:ext cx="1277693" cy="307777"/>
              </a:xfrm>
              <a:prstGeom prst="rect">
                <a:avLst/>
              </a:prstGeom>
              <a:blipFill>
                <a:blip r:embed="rId13"/>
                <a:stretch>
                  <a:fillRect l="-3286" r="-3286" b="-15094"/>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23">
                <a:extLst>
                  <a:ext uri="{FF2B5EF4-FFF2-40B4-BE49-F238E27FC236}">
                    <a16:creationId xmlns:a16="http://schemas.microsoft.com/office/drawing/2014/main" id="{FE140812-5D97-C02D-3CA5-7A8299E23199}"/>
                  </a:ext>
                </a:extLst>
              </p:cNvPr>
              <p:cNvSpPr txBox="1"/>
              <p:nvPr/>
            </p:nvSpPr>
            <p:spPr>
              <a:xfrm>
                <a:off x="2964113" y="419974"/>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2" name="TextBox 23">
                <a:extLst>
                  <a:ext uri="{FF2B5EF4-FFF2-40B4-BE49-F238E27FC236}">
                    <a16:creationId xmlns:a16="http://schemas.microsoft.com/office/drawing/2014/main" id="{FE140812-5D97-C02D-3CA5-7A8299E23199}"/>
                  </a:ext>
                </a:extLst>
              </p:cNvPr>
              <p:cNvSpPr txBox="1">
                <a:spLocks noRot="1" noChangeAspect="1" noMove="1" noResize="1" noEditPoints="1" noAdjustHandles="1" noChangeArrowheads="1" noChangeShapeType="1" noTextEdit="1"/>
              </p:cNvSpPr>
              <p:nvPr/>
            </p:nvSpPr>
            <p:spPr>
              <a:xfrm>
                <a:off x="2964113" y="419974"/>
                <a:ext cx="364324" cy="252966"/>
              </a:xfrm>
              <a:prstGeom prst="rect">
                <a:avLst/>
              </a:prstGeom>
              <a:blipFill>
                <a:blip r:embed="rId14"/>
                <a:stretch>
                  <a:fillRect l="-25000" r="-60000" b="-36585"/>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9ED2CF6D-608B-9E4E-35E5-3CAB80B9C5C0}"/>
              </a:ext>
            </a:extLst>
          </p:cNvPr>
          <p:cNvGrpSpPr/>
          <p:nvPr/>
        </p:nvGrpSpPr>
        <p:grpSpPr>
          <a:xfrm>
            <a:off x="312153" y="2133416"/>
            <a:ext cx="1091826" cy="288092"/>
            <a:chOff x="4676775" y="1682364"/>
            <a:chExt cx="1619250" cy="693028"/>
          </a:xfrm>
        </p:grpSpPr>
        <p:cxnSp>
          <p:nvCxnSpPr>
            <p:cNvPr id="29" name="Straight Connector 28">
              <a:extLst>
                <a:ext uri="{FF2B5EF4-FFF2-40B4-BE49-F238E27FC236}">
                  <a16:creationId xmlns:a16="http://schemas.microsoft.com/office/drawing/2014/main" id="{535DBCB6-8A35-0CCD-5EC8-AEC6DD02C6A5}"/>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82575D3-46D6-3A48-77EA-D44511800F65}"/>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90D0A4-3858-B785-04C0-B7F7A167B73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BB9FBD7-DB5C-78A9-DECF-B02C3BF16B81}"/>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34AC59D-70D4-8403-17AA-0F1F09B58BB0}"/>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E352AE-1528-DFB1-DE99-7582BA330EB2}"/>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0F8E971-B94B-48EF-25D0-DA911258B918}"/>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53D7C3D-AD05-1082-112C-5ABF40B16AEA}"/>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24">
                <a:extLst>
                  <a:ext uri="{FF2B5EF4-FFF2-40B4-BE49-F238E27FC236}">
                    <a16:creationId xmlns:a16="http://schemas.microsoft.com/office/drawing/2014/main" id="{DCAC8214-E138-D59D-2F03-C2CB912AF1EF}"/>
                  </a:ext>
                </a:extLst>
              </p:cNvPr>
              <p:cNvSpPr txBox="1"/>
              <p:nvPr/>
            </p:nvSpPr>
            <p:spPr>
              <a:xfrm>
                <a:off x="3965391" y="1444879"/>
                <a:ext cx="629082"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m:t>
                      </m:r>
                      <m:r>
                        <a:rPr lang="en-US" sz="2000" b="0" i="1" smtClean="0">
                          <a:latin typeface="Cambria Math" panose="02040503050406030204" pitchFamily="18" charset="0"/>
                        </a:rPr>
                        <m:t>𝑉</m:t>
                      </m:r>
                    </m:oMath>
                  </m:oMathPara>
                </a14:m>
                <a:endParaRPr lang="en-US" sz="2000" dirty="0"/>
              </a:p>
            </p:txBody>
          </p:sp>
        </mc:Choice>
        <mc:Fallback xmlns="">
          <p:sp>
            <p:nvSpPr>
              <p:cNvPr id="18" name="TextBox 24">
                <a:extLst>
                  <a:ext uri="{FF2B5EF4-FFF2-40B4-BE49-F238E27FC236}">
                    <a16:creationId xmlns:a16="http://schemas.microsoft.com/office/drawing/2014/main" id="{DCAC8214-E138-D59D-2F03-C2CB912AF1EF}"/>
                  </a:ext>
                </a:extLst>
              </p:cNvPr>
              <p:cNvSpPr txBox="1">
                <a:spLocks noRot="1" noChangeAspect="1" noMove="1" noResize="1" noEditPoints="1" noAdjustHandles="1" noChangeArrowheads="1" noChangeShapeType="1" noTextEdit="1"/>
              </p:cNvSpPr>
              <p:nvPr/>
            </p:nvSpPr>
            <p:spPr>
              <a:xfrm>
                <a:off x="3965391" y="1444879"/>
                <a:ext cx="629082" cy="307777"/>
              </a:xfrm>
              <a:prstGeom prst="rect">
                <a:avLst/>
              </a:prstGeom>
              <a:blipFill>
                <a:blip r:embed="rId15"/>
                <a:stretch>
                  <a:fillRect l="-2804" r="-935" b="-5556"/>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24">
                <a:extLst>
                  <a:ext uri="{FF2B5EF4-FFF2-40B4-BE49-F238E27FC236}">
                    <a16:creationId xmlns:a16="http://schemas.microsoft.com/office/drawing/2014/main" id="{F3610A33-7AB5-2988-21CD-1E7C202F84F8}"/>
                  </a:ext>
                </a:extLst>
              </p:cNvPr>
              <p:cNvSpPr txBox="1"/>
              <p:nvPr/>
            </p:nvSpPr>
            <p:spPr>
              <a:xfrm>
                <a:off x="3582953" y="2615243"/>
                <a:ext cx="848458"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0.772</m:t>
                      </m:r>
                      <m:r>
                        <a:rPr lang="en-US" sz="2000" b="0" i="1" smtClean="0">
                          <a:latin typeface="Cambria Math" panose="02040503050406030204" pitchFamily="18" charset="0"/>
                        </a:rPr>
                        <m:t>𝑉</m:t>
                      </m:r>
                    </m:oMath>
                  </m:oMathPara>
                </a14:m>
                <a:endParaRPr lang="en-US" sz="2000" dirty="0"/>
              </a:p>
            </p:txBody>
          </p:sp>
        </mc:Choice>
        <mc:Fallback xmlns="">
          <p:sp>
            <p:nvSpPr>
              <p:cNvPr id="19" name="TextBox 24">
                <a:extLst>
                  <a:ext uri="{FF2B5EF4-FFF2-40B4-BE49-F238E27FC236}">
                    <a16:creationId xmlns:a16="http://schemas.microsoft.com/office/drawing/2014/main" id="{F3610A33-7AB5-2988-21CD-1E7C202F84F8}"/>
                  </a:ext>
                </a:extLst>
              </p:cNvPr>
              <p:cNvSpPr txBox="1">
                <a:spLocks noRot="1" noChangeAspect="1" noMove="1" noResize="1" noEditPoints="1" noAdjustHandles="1" noChangeArrowheads="1" noChangeShapeType="1" noTextEdit="1"/>
              </p:cNvSpPr>
              <p:nvPr/>
            </p:nvSpPr>
            <p:spPr>
              <a:xfrm>
                <a:off x="3582953" y="2615243"/>
                <a:ext cx="848458" cy="307777"/>
              </a:xfrm>
              <a:prstGeom prst="rect">
                <a:avLst/>
              </a:prstGeom>
              <a:blipFill>
                <a:blip r:embed="rId16"/>
                <a:stretch>
                  <a:fillRect l="-6338" r="-3521" b="-7547"/>
                </a:stretch>
              </a:blipFill>
              <a:ln w="19050">
                <a:solidFill>
                  <a:srgbClr val="0000FF"/>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4">
                <a:extLst>
                  <a:ext uri="{FF2B5EF4-FFF2-40B4-BE49-F238E27FC236}">
                    <a16:creationId xmlns:a16="http://schemas.microsoft.com/office/drawing/2014/main" id="{296D8561-4768-C51E-84C8-C027CE8E7591}"/>
                  </a:ext>
                </a:extLst>
              </p:cNvPr>
              <p:cNvSpPr txBox="1"/>
              <p:nvPr/>
            </p:nvSpPr>
            <p:spPr>
              <a:xfrm>
                <a:off x="1431927" y="2310299"/>
                <a:ext cx="629082" cy="307777"/>
              </a:xfrm>
              <a:prstGeom prst="rect">
                <a:avLst/>
              </a:prstGeom>
              <a:noFill/>
              <a:ln w="19050">
                <a:solidFill>
                  <a:srgbClr val="0000FF"/>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1</m:t>
                      </m:r>
                      <m:r>
                        <a:rPr lang="en-US" sz="2000" b="0" i="1" smtClean="0">
                          <a:latin typeface="Cambria Math" panose="02040503050406030204" pitchFamily="18" charset="0"/>
                        </a:rPr>
                        <m:t>.35</m:t>
                      </m:r>
                      <m:r>
                        <a:rPr lang="en-US" sz="2000" b="0" i="1" smtClean="0">
                          <a:latin typeface="Cambria Math" panose="02040503050406030204" pitchFamily="18" charset="0"/>
                        </a:rPr>
                        <m:t>𝑉</m:t>
                      </m:r>
                    </m:oMath>
                  </m:oMathPara>
                </a14:m>
                <a:endParaRPr lang="en-US" sz="2000" dirty="0"/>
              </a:p>
            </p:txBody>
          </p:sp>
        </mc:Choice>
        <mc:Fallback xmlns="">
          <p:sp>
            <p:nvSpPr>
              <p:cNvPr id="26" name="TextBox 24">
                <a:extLst>
                  <a:ext uri="{FF2B5EF4-FFF2-40B4-BE49-F238E27FC236}">
                    <a16:creationId xmlns:a16="http://schemas.microsoft.com/office/drawing/2014/main" id="{296D8561-4768-C51E-84C8-C027CE8E7591}"/>
                  </a:ext>
                </a:extLst>
              </p:cNvPr>
              <p:cNvSpPr txBox="1">
                <a:spLocks noRot="1" noChangeAspect="1" noMove="1" noResize="1" noEditPoints="1" noAdjustHandles="1" noChangeArrowheads="1" noChangeShapeType="1" noTextEdit="1"/>
              </p:cNvSpPr>
              <p:nvPr/>
            </p:nvSpPr>
            <p:spPr>
              <a:xfrm>
                <a:off x="1431927" y="2310299"/>
                <a:ext cx="629082" cy="307777"/>
              </a:xfrm>
              <a:prstGeom prst="rect">
                <a:avLst/>
              </a:prstGeom>
              <a:blipFill>
                <a:blip r:embed="rId17"/>
                <a:stretch>
                  <a:fillRect l="-13208" r="-13208" b="-7547"/>
                </a:stretch>
              </a:blipFill>
              <a:ln w="19050">
                <a:solidFill>
                  <a:srgbClr val="0000FF"/>
                </a:solidFill>
              </a:ln>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5848DB4F-0598-821D-D8AF-B413A72C6BFC}"/>
              </a:ext>
            </a:extLst>
          </p:cNvPr>
          <p:cNvCxnSpPr>
            <a:cxnSpLocks/>
          </p:cNvCxnSpPr>
          <p:nvPr/>
        </p:nvCxnSpPr>
        <p:spPr>
          <a:xfrm>
            <a:off x="3071165" y="3889604"/>
            <a:ext cx="2109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F4D561C-EB38-1ACC-B71B-64CFDE941413}"/>
              </a:ext>
            </a:extLst>
          </p:cNvPr>
          <p:cNvCxnSpPr>
            <a:cxnSpLocks/>
          </p:cNvCxnSpPr>
          <p:nvPr/>
        </p:nvCxnSpPr>
        <p:spPr>
          <a:xfrm>
            <a:off x="3127222" y="3966406"/>
            <a:ext cx="10120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00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2</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5636803" y="2676985"/>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5636803" y="2676985"/>
                <a:ext cx="443263" cy="307777"/>
              </a:xfrm>
              <a:prstGeom prst="rect">
                <a:avLst/>
              </a:prstGeom>
              <a:blipFill>
                <a:blip r:embed="rId4"/>
                <a:stretch>
                  <a:fillRect l="-20833" r="-31944" b="-9804"/>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5614788" y="861760"/>
            <a:ext cx="0" cy="17085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E3AE09-8828-F5A8-AB1F-8F08D081D1D1}"/>
              </a:ext>
            </a:extLst>
          </p:cNvPr>
          <p:cNvSpPr/>
          <p:nvPr/>
        </p:nvSpPr>
        <p:spPr>
          <a:xfrm>
            <a:off x="3173062" y="2132281"/>
            <a:ext cx="1331972" cy="12864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3577030" y="2311513"/>
            <a:ext cx="0" cy="9279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3577030" y="2194528"/>
            <a:ext cx="542670" cy="419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3577030" y="2974438"/>
            <a:ext cx="595393" cy="3703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3915382" y="3286880"/>
            <a:ext cx="257040" cy="57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4041228" y="3139142"/>
            <a:ext cx="142339" cy="2045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2047928" y="4368077"/>
            <a:ext cx="0" cy="2243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2991822" y="2810909"/>
            <a:ext cx="5699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3937790" y="4668708"/>
            <a:ext cx="4967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84F64A-90F6-58CB-CB71-2B49B4569525}"/>
              </a:ext>
            </a:extLst>
          </p:cNvPr>
          <p:cNvCxnSpPr>
            <a:cxnSpLocks/>
          </p:cNvCxnSpPr>
          <p:nvPr/>
        </p:nvCxnSpPr>
        <p:spPr>
          <a:xfrm>
            <a:off x="4066125" y="4764337"/>
            <a:ext cx="2566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B5025-57BD-5075-150B-ABEDE74B2C10}"/>
              </a:ext>
            </a:extLst>
          </p:cNvPr>
          <p:cNvCxnSpPr>
            <a:cxnSpLocks/>
          </p:cNvCxnSpPr>
          <p:nvPr/>
        </p:nvCxnSpPr>
        <p:spPr>
          <a:xfrm>
            <a:off x="4134328" y="4857780"/>
            <a:ext cx="1231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a:off x="989637" y="4592379"/>
            <a:ext cx="4625151"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4108709" y="885997"/>
            <a:ext cx="1529956" cy="2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3481999" y="1372296"/>
            <a:ext cx="1328396" cy="330996"/>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5263696" y="2582261"/>
            <a:ext cx="6715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5415935" y="2676985"/>
            <a:ext cx="414419" cy="2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5619846" y="2676985"/>
            <a:ext cx="0" cy="19066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2">
                <a:extLst>
                  <a:ext uri="{FF2B5EF4-FFF2-40B4-BE49-F238E27FC236}">
                    <a16:creationId xmlns:a16="http://schemas.microsoft.com/office/drawing/2014/main" id="{A73C6637-30E9-3F13-C274-0F2D7C74D81F}"/>
                  </a:ext>
                </a:extLst>
              </p:cNvPr>
              <p:cNvSpPr txBox="1"/>
              <p:nvPr/>
            </p:nvSpPr>
            <p:spPr>
              <a:xfrm>
                <a:off x="1563894" y="1821262"/>
                <a:ext cx="343363" cy="307777"/>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oMath>
                  </m:oMathPara>
                </a14:m>
                <a:endParaRPr lang="en-US" sz="2000" dirty="0"/>
              </a:p>
            </p:txBody>
          </p:sp>
        </mc:Choice>
        <mc:Fallback xmlns="">
          <p:sp>
            <p:nvSpPr>
              <p:cNvPr id="26" name="TextBox 22">
                <a:extLst>
                  <a:ext uri="{FF2B5EF4-FFF2-40B4-BE49-F238E27FC236}">
                    <a16:creationId xmlns:a16="http://schemas.microsoft.com/office/drawing/2014/main" id="{A73C6637-30E9-3F13-C274-0F2D7C74D81F}"/>
                  </a:ext>
                </a:extLst>
              </p:cNvPr>
              <p:cNvSpPr txBox="1">
                <a:spLocks noRot="1" noChangeAspect="1" noMove="1" noResize="1" noEditPoints="1" noAdjustHandles="1" noChangeArrowheads="1" noChangeShapeType="1" noTextEdit="1"/>
              </p:cNvSpPr>
              <p:nvPr/>
            </p:nvSpPr>
            <p:spPr>
              <a:xfrm>
                <a:off x="1563894" y="1821262"/>
                <a:ext cx="343363" cy="307777"/>
              </a:xfrm>
              <a:prstGeom prst="rect">
                <a:avLst/>
              </a:prstGeom>
              <a:blipFill>
                <a:blip r:embed="rId5"/>
                <a:stretch>
                  <a:fillRect l="-16071" r="-5357"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4">
                <a:extLst>
                  <a:ext uri="{FF2B5EF4-FFF2-40B4-BE49-F238E27FC236}">
                    <a16:creationId xmlns:a16="http://schemas.microsoft.com/office/drawing/2014/main" id="{E84F4079-E34D-ED43-29EB-F9C1DCECC276}"/>
                  </a:ext>
                </a:extLst>
              </p:cNvPr>
              <p:cNvSpPr txBox="1"/>
              <p:nvPr/>
            </p:nvSpPr>
            <p:spPr>
              <a:xfrm>
                <a:off x="4371488" y="1309351"/>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m:t>
                          </m:r>
                        </m:sub>
                      </m:sSub>
                    </m:oMath>
                  </m:oMathPara>
                </a14:m>
                <a:endParaRPr lang="en-US" sz="2000" dirty="0"/>
              </a:p>
            </p:txBody>
          </p:sp>
        </mc:Choice>
        <mc:Fallback xmlns="">
          <p:sp>
            <p:nvSpPr>
              <p:cNvPr id="27" name="TextBox 24">
                <a:extLst>
                  <a:ext uri="{FF2B5EF4-FFF2-40B4-BE49-F238E27FC236}">
                    <a16:creationId xmlns:a16="http://schemas.microsoft.com/office/drawing/2014/main" id="{E84F4079-E34D-ED43-29EB-F9C1DCECC276}"/>
                  </a:ext>
                </a:extLst>
              </p:cNvPr>
              <p:cNvSpPr txBox="1">
                <a:spLocks noRot="1" noChangeAspect="1" noMove="1" noResize="1" noEditPoints="1" noAdjustHandles="1" noChangeArrowheads="1" noChangeShapeType="1" noTextEdit="1"/>
              </p:cNvSpPr>
              <p:nvPr/>
            </p:nvSpPr>
            <p:spPr>
              <a:xfrm>
                <a:off x="4371488" y="1309351"/>
                <a:ext cx="443263" cy="307777"/>
              </a:xfrm>
              <a:prstGeom prst="rect">
                <a:avLst/>
              </a:prstGeom>
              <a:blipFill>
                <a:blip r:embed="rId6"/>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5">
                <a:extLst>
                  <a:ext uri="{FF2B5EF4-FFF2-40B4-BE49-F238E27FC236}">
                    <a16:creationId xmlns:a16="http://schemas.microsoft.com/office/drawing/2014/main" id="{BF8A4A36-43F2-1D1B-BFCC-0EC733CEB4F4}"/>
                  </a:ext>
                </a:extLst>
              </p:cNvPr>
              <p:cNvSpPr txBox="1"/>
              <p:nvPr/>
            </p:nvSpPr>
            <p:spPr>
              <a:xfrm>
                <a:off x="4975492" y="1849025"/>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m:t>
                          </m:r>
                        </m:sub>
                      </m:sSub>
                    </m:oMath>
                  </m:oMathPara>
                </a14:m>
                <a:endParaRPr lang="en-US" sz="2000" dirty="0"/>
              </a:p>
            </p:txBody>
          </p:sp>
        </mc:Choice>
        <mc:Fallback xmlns="">
          <p:sp>
            <p:nvSpPr>
              <p:cNvPr id="28" name="TextBox 25">
                <a:extLst>
                  <a:ext uri="{FF2B5EF4-FFF2-40B4-BE49-F238E27FC236}">
                    <a16:creationId xmlns:a16="http://schemas.microsoft.com/office/drawing/2014/main" id="{BF8A4A36-43F2-1D1B-BFCC-0EC733CEB4F4}"/>
                  </a:ext>
                </a:extLst>
              </p:cNvPr>
              <p:cNvSpPr txBox="1">
                <a:spLocks noRot="1" noChangeAspect="1" noMove="1" noResize="1" noEditPoints="1" noAdjustHandles="1" noChangeArrowheads="1" noChangeShapeType="1" noTextEdit="1"/>
              </p:cNvSpPr>
              <p:nvPr/>
            </p:nvSpPr>
            <p:spPr>
              <a:xfrm>
                <a:off x="4975492" y="1849025"/>
                <a:ext cx="443263" cy="307777"/>
              </a:xfrm>
              <a:prstGeom prst="rect">
                <a:avLst/>
              </a:prstGeom>
              <a:blipFill>
                <a:blip r:embed="rId7"/>
                <a:stretch>
                  <a:fillRect b="-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6">
                <a:extLst>
                  <a:ext uri="{FF2B5EF4-FFF2-40B4-BE49-F238E27FC236}">
                    <a16:creationId xmlns:a16="http://schemas.microsoft.com/office/drawing/2014/main" id="{21845ED9-5AEB-2885-8C44-86B6CE74A9C2}"/>
                  </a:ext>
                </a:extLst>
              </p:cNvPr>
              <p:cNvSpPr txBox="1"/>
              <p:nvPr/>
            </p:nvSpPr>
            <p:spPr>
              <a:xfrm>
                <a:off x="2946909" y="3046954"/>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𝐵𝐸</m:t>
                          </m:r>
                        </m:sub>
                      </m:sSub>
                    </m:oMath>
                  </m:oMathPara>
                </a14:m>
                <a:endParaRPr lang="en-US" sz="2000" dirty="0"/>
              </a:p>
            </p:txBody>
          </p:sp>
        </mc:Choice>
        <mc:Fallback xmlns="">
          <p:sp>
            <p:nvSpPr>
              <p:cNvPr id="29" name="TextBox 26">
                <a:extLst>
                  <a:ext uri="{FF2B5EF4-FFF2-40B4-BE49-F238E27FC236}">
                    <a16:creationId xmlns:a16="http://schemas.microsoft.com/office/drawing/2014/main" id="{21845ED9-5AEB-2885-8C44-86B6CE74A9C2}"/>
                  </a:ext>
                </a:extLst>
              </p:cNvPr>
              <p:cNvSpPr txBox="1">
                <a:spLocks noRot="1" noChangeAspect="1" noMove="1" noResize="1" noEditPoints="1" noAdjustHandles="1" noChangeArrowheads="1" noChangeShapeType="1" noTextEdit="1"/>
              </p:cNvSpPr>
              <p:nvPr/>
            </p:nvSpPr>
            <p:spPr>
              <a:xfrm>
                <a:off x="2946909" y="3046954"/>
                <a:ext cx="443263" cy="307777"/>
              </a:xfrm>
              <a:prstGeom prst="rect">
                <a:avLst/>
              </a:prstGeom>
              <a:blipFill>
                <a:blip r:embed="rId8"/>
                <a:stretch>
                  <a:fillRect l="-12329" r="-5479"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7">
                <a:extLst>
                  <a:ext uri="{FF2B5EF4-FFF2-40B4-BE49-F238E27FC236}">
                    <a16:creationId xmlns:a16="http://schemas.microsoft.com/office/drawing/2014/main" id="{00BC3A26-61F4-E14B-9746-7656E72E9CF9}"/>
                  </a:ext>
                </a:extLst>
              </p:cNvPr>
              <p:cNvSpPr txBox="1"/>
              <p:nvPr/>
            </p:nvSpPr>
            <p:spPr>
              <a:xfrm>
                <a:off x="2589338" y="2832877"/>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0" name="TextBox 27">
                <a:extLst>
                  <a:ext uri="{FF2B5EF4-FFF2-40B4-BE49-F238E27FC236}">
                    <a16:creationId xmlns:a16="http://schemas.microsoft.com/office/drawing/2014/main" id="{00BC3A26-61F4-E14B-9746-7656E72E9CF9}"/>
                  </a:ext>
                </a:extLst>
              </p:cNvPr>
              <p:cNvSpPr txBox="1">
                <a:spLocks noRot="1" noChangeAspect="1" noMove="1" noResize="1" noEditPoints="1" noAdjustHandles="1" noChangeArrowheads="1" noChangeShapeType="1" noTextEdit="1"/>
              </p:cNvSpPr>
              <p:nvPr/>
            </p:nvSpPr>
            <p:spPr>
              <a:xfrm>
                <a:off x="2589338" y="2832877"/>
                <a:ext cx="443263" cy="307777"/>
              </a:xfrm>
              <a:prstGeom prst="rect">
                <a:avLst/>
              </a:prstGeom>
              <a:blipFill>
                <a:blip r:embed="rId9"/>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28">
                <a:extLst>
                  <a:ext uri="{FF2B5EF4-FFF2-40B4-BE49-F238E27FC236}">
                    <a16:creationId xmlns:a16="http://schemas.microsoft.com/office/drawing/2014/main" id="{60492613-476E-08A8-A724-9C885467BB2C}"/>
                  </a:ext>
                </a:extLst>
              </p:cNvPr>
              <p:cNvSpPr txBox="1"/>
              <p:nvPr/>
            </p:nvSpPr>
            <p:spPr>
              <a:xfrm>
                <a:off x="3161917" y="3331430"/>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 name="TextBox 28">
                <a:extLst>
                  <a:ext uri="{FF2B5EF4-FFF2-40B4-BE49-F238E27FC236}">
                    <a16:creationId xmlns:a16="http://schemas.microsoft.com/office/drawing/2014/main" id="{60492613-476E-08A8-A724-9C885467BB2C}"/>
                  </a:ext>
                </a:extLst>
              </p:cNvPr>
              <p:cNvSpPr txBox="1">
                <a:spLocks noRot="1" noChangeAspect="1" noMove="1" noResize="1" noEditPoints="1" noAdjustHandles="1" noChangeArrowheads="1" noChangeShapeType="1" noTextEdit="1"/>
              </p:cNvSpPr>
              <p:nvPr/>
            </p:nvSpPr>
            <p:spPr>
              <a:xfrm>
                <a:off x="3161917" y="3331430"/>
                <a:ext cx="443263"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29">
                <a:extLst>
                  <a:ext uri="{FF2B5EF4-FFF2-40B4-BE49-F238E27FC236}">
                    <a16:creationId xmlns:a16="http://schemas.microsoft.com/office/drawing/2014/main" id="{270A385F-DEB0-A557-EC2A-949C5A0DCB72}"/>
                  </a:ext>
                </a:extLst>
              </p:cNvPr>
              <p:cNvSpPr txBox="1"/>
              <p:nvPr/>
            </p:nvSpPr>
            <p:spPr>
              <a:xfrm>
                <a:off x="3465042" y="1333859"/>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00CC00"/>
                              </a:solidFill>
                              <a:latin typeface="Cambria Math" panose="02040503050406030204" pitchFamily="18" charset="0"/>
                            </a:rPr>
                          </m:ctrlPr>
                        </m:sSubPr>
                        <m:e>
                          <m:r>
                            <a:rPr lang="en-US" sz="2000" b="0" i="1" smtClean="0">
                              <a:solidFill>
                                <a:srgbClr val="00CC00"/>
                              </a:solidFill>
                              <a:latin typeface="Cambria Math" panose="02040503050406030204" pitchFamily="18" charset="0"/>
                            </a:rPr>
                            <m:t>𝐼</m:t>
                          </m:r>
                        </m:e>
                        <m:sub>
                          <m:r>
                            <a:rPr lang="en-US" sz="2000" b="0" i="1" smtClean="0">
                              <a:solidFill>
                                <a:srgbClr val="00CC00"/>
                              </a:solidFill>
                              <a:latin typeface="Cambria Math" panose="02040503050406030204" pitchFamily="18" charset="0"/>
                            </a:rPr>
                            <m:t>𝐶</m:t>
                          </m:r>
                        </m:sub>
                      </m:sSub>
                    </m:oMath>
                  </m:oMathPara>
                </a14:m>
                <a:endParaRPr lang="en-US" sz="2000" dirty="0">
                  <a:solidFill>
                    <a:srgbClr val="00CC00"/>
                  </a:solidFill>
                </a:endParaRPr>
              </a:p>
            </p:txBody>
          </p:sp>
        </mc:Choice>
        <mc:Fallback xmlns="">
          <p:sp>
            <p:nvSpPr>
              <p:cNvPr id="32" name="TextBox 29">
                <a:extLst>
                  <a:ext uri="{FF2B5EF4-FFF2-40B4-BE49-F238E27FC236}">
                    <a16:creationId xmlns:a16="http://schemas.microsoft.com/office/drawing/2014/main" id="{270A385F-DEB0-A557-EC2A-949C5A0DCB72}"/>
                  </a:ext>
                </a:extLst>
              </p:cNvPr>
              <p:cNvSpPr txBox="1">
                <a:spLocks noRot="1" noChangeAspect="1" noMove="1" noResize="1" noEditPoints="1" noAdjustHandles="1" noChangeArrowheads="1" noChangeShapeType="1" noTextEdit="1"/>
              </p:cNvSpPr>
              <p:nvPr/>
            </p:nvSpPr>
            <p:spPr>
              <a:xfrm>
                <a:off x="3465042" y="1333859"/>
                <a:ext cx="443263" cy="307777"/>
              </a:xfrm>
              <a:prstGeom prst="rect">
                <a:avLst/>
              </a:prstGeom>
              <a:blipFill>
                <a:blip r:embed="rId11"/>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0">
                <a:extLst>
                  <a:ext uri="{FF2B5EF4-FFF2-40B4-BE49-F238E27FC236}">
                    <a16:creationId xmlns:a16="http://schemas.microsoft.com/office/drawing/2014/main" id="{C6FB8365-B894-A7EE-520E-73BED02F9049}"/>
                  </a:ext>
                </a:extLst>
              </p:cNvPr>
              <p:cNvSpPr txBox="1"/>
              <p:nvPr/>
            </p:nvSpPr>
            <p:spPr>
              <a:xfrm>
                <a:off x="2198227" y="2361325"/>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00CC00"/>
                              </a:solidFill>
                              <a:latin typeface="Cambria Math" panose="02040503050406030204" pitchFamily="18" charset="0"/>
                            </a:rPr>
                          </m:ctrlPr>
                        </m:sSubPr>
                        <m:e>
                          <m:r>
                            <a:rPr lang="en-US" sz="2000" b="0" i="1" smtClean="0">
                              <a:solidFill>
                                <a:srgbClr val="00CC00"/>
                              </a:solidFill>
                              <a:latin typeface="Cambria Math" panose="02040503050406030204" pitchFamily="18" charset="0"/>
                            </a:rPr>
                            <m:t>𝐼</m:t>
                          </m:r>
                        </m:e>
                        <m:sub>
                          <m:r>
                            <a:rPr lang="en-US" sz="2000" b="0" i="1" smtClean="0">
                              <a:solidFill>
                                <a:srgbClr val="00CC00"/>
                              </a:solidFill>
                              <a:latin typeface="Cambria Math" panose="02040503050406030204" pitchFamily="18" charset="0"/>
                            </a:rPr>
                            <m:t>𝐵</m:t>
                          </m:r>
                        </m:sub>
                      </m:sSub>
                    </m:oMath>
                  </m:oMathPara>
                </a14:m>
                <a:endParaRPr lang="en-US" sz="2000" dirty="0">
                  <a:solidFill>
                    <a:srgbClr val="00CC00"/>
                  </a:solidFill>
                </a:endParaRPr>
              </a:p>
            </p:txBody>
          </p:sp>
        </mc:Choice>
        <mc:Fallback xmlns="">
          <p:sp>
            <p:nvSpPr>
              <p:cNvPr id="33" name="TextBox 30">
                <a:extLst>
                  <a:ext uri="{FF2B5EF4-FFF2-40B4-BE49-F238E27FC236}">
                    <a16:creationId xmlns:a16="http://schemas.microsoft.com/office/drawing/2014/main" id="{C6FB8365-B894-A7EE-520E-73BED02F9049}"/>
                  </a:ext>
                </a:extLst>
              </p:cNvPr>
              <p:cNvSpPr txBox="1">
                <a:spLocks noRot="1" noChangeAspect="1" noMove="1" noResize="1" noEditPoints="1" noAdjustHandles="1" noChangeArrowheads="1" noChangeShapeType="1" noTextEdit="1"/>
              </p:cNvSpPr>
              <p:nvPr/>
            </p:nvSpPr>
            <p:spPr>
              <a:xfrm>
                <a:off x="2198227" y="2361325"/>
                <a:ext cx="443263" cy="307777"/>
              </a:xfrm>
              <a:prstGeom prst="rect">
                <a:avLst/>
              </a:prstGeom>
              <a:blipFill>
                <a:blip r:embed="rId12"/>
                <a:stretch>
                  <a:fillRect b="-19608"/>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88636D11-715B-D099-3EF0-240C8412376E}"/>
              </a:ext>
            </a:extLst>
          </p:cNvPr>
          <p:cNvCxnSpPr>
            <a:cxnSpLocks/>
          </p:cNvCxnSpPr>
          <p:nvPr/>
        </p:nvCxnSpPr>
        <p:spPr>
          <a:xfrm>
            <a:off x="3882284" y="1319614"/>
            <a:ext cx="0" cy="377516"/>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19C9E4-1B2A-15A9-75DC-CE3197C5D4D6}"/>
              </a:ext>
            </a:extLst>
          </p:cNvPr>
          <p:cNvCxnSpPr>
            <a:cxnSpLocks/>
          </p:cNvCxnSpPr>
          <p:nvPr/>
        </p:nvCxnSpPr>
        <p:spPr>
          <a:xfrm>
            <a:off x="2222128" y="2733966"/>
            <a:ext cx="318941" cy="1687"/>
          </a:xfrm>
          <a:prstGeom prst="straightConnector1">
            <a:avLst/>
          </a:prstGeom>
          <a:ln w="28575">
            <a:solidFill>
              <a:srgbClr val="00CC00"/>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A932476C-9CF6-004D-C6A9-333C9D8885A0}"/>
              </a:ext>
            </a:extLst>
          </p:cNvPr>
          <p:cNvGrpSpPr/>
          <p:nvPr/>
        </p:nvGrpSpPr>
        <p:grpSpPr>
          <a:xfrm rot="5400000">
            <a:off x="1411455" y="1991751"/>
            <a:ext cx="1328396" cy="350514"/>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1686527" y="2813286"/>
            <a:ext cx="1310387" cy="97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2038135" y="873884"/>
            <a:ext cx="21342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2039223" y="870481"/>
            <a:ext cx="0" cy="8457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20DABB-1304-8834-2784-E8B317CC5DC1}"/>
              </a:ext>
            </a:extLst>
          </p:cNvPr>
          <p:cNvCxnSpPr>
            <a:cxnSpLocks/>
          </p:cNvCxnSpPr>
          <p:nvPr/>
        </p:nvCxnSpPr>
        <p:spPr>
          <a:xfrm>
            <a:off x="1664886" y="2669102"/>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6FD8C5F-B9ED-BF00-85AA-7483071EB4D1}"/>
              </a:ext>
            </a:extLst>
          </p:cNvPr>
          <p:cNvCxnSpPr>
            <a:cxnSpLocks/>
          </p:cNvCxnSpPr>
          <p:nvPr/>
        </p:nvCxnSpPr>
        <p:spPr>
          <a:xfrm>
            <a:off x="1588686" y="2669102"/>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B09DA57-C6EE-1E40-D357-E37817537E81}"/>
              </a:ext>
            </a:extLst>
          </p:cNvPr>
          <p:cNvCxnSpPr>
            <a:cxnSpLocks/>
          </p:cNvCxnSpPr>
          <p:nvPr/>
        </p:nvCxnSpPr>
        <p:spPr>
          <a:xfrm flipV="1">
            <a:off x="989637" y="2816306"/>
            <a:ext cx="605078" cy="4491"/>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44" name="TextBox 41">
            <a:extLst>
              <a:ext uri="{FF2B5EF4-FFF2-40B4-BE49-F238E27FC236}">
                <a16:creationId xmlns:a16="http://schemas.microsoft.com/office/drawing/2014/main" id="{F969EFF9-68C5-F357-B54F-4E0E92CEDD7A}"/>
              </a:ext>
            </a:extLst>
          </p:cNvPr>
          <p:cNvSpPr txBox="1"/>
          <p:nvPr/>
        </p:nvSpPr>
        <p:spPr>
          <a:xfrm>
            <a:off x="31102" y="3445672"/>
            <a:ext cx="683200" cy="523220"/>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Input</a:t>
            </a:r>
          </a:p>
          <a:p>
            <a:pPr algn="ctr"/>
            <a:r>
              <a:rPr lang="en-US" dirty="0"/>
              <a:t>Signal</a:t>
            </a:r>
          </a:p>
        </p:txBody>
      </p:sp>
      <mc:AlternateContent xmlns:mc="http://schemas.openxmlformats.org/markup-compatibility/2006" xmlns:a14="http://schemas.microsoft.com/office/drawing/2010/main">
        <mc:Choice Requires="a14">
          <p:sp>
            <p:nvSpPr>
              <p:cNvPr id="45" name="TextBox 42">
                <a:extLst>
                  <a:ext uri="{FF2B5EF4-FFF2-40B4-BE49-F238E27FC236}">
                    <a16:creationId xmlns:a16="http://schemas.microsoft.com/office/drawing/2014/main" id="{57137E1A-B85C-5742-90C5-A4C232993BF3}"/>
                  </a:ext>
                </a:extLst>
              </p:cNvPr>
              <p:cNvSpPr txBox="1"/>
              <p:nvPr/>
            </p:nvSpPr>
            <p:spPr>
              <a:xfrm>
                <a:off x="1493048" y="2305531"/>
                <a:ext cx="321498" cy="307777"/>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1</m:t>
                          </m:r>
                        </m:sub>
                      </m:sSub>
                    </m:oMath>
                  </m:oMathPara>
                </a14:m>
                <a:endParaRPr lang="en-US" sz="2000" dirty="0"/>
              </a:p>
            </p:txBody>
          </p:sp>
        </mc:Choice>
        <mc:Fallback xmlns="">
          <p:sp>
            <p:nvSpPr>
              <p:cNvPr id="45" name="TextBox 42">
                <a:extLst>
                  <a:ext uri="{FF2B5EF4-FFF2-40B4-BE49-F238E27FC236}">
                    <a16:creationId xmlns:a16="http://schemas.microsoft.com/office/drawing/2014/main" id="{57137E1A-B85C-5742-90C5-A4C232993BF3}"/>
                  </a:ext>
                </a:extLst>
              </p:cNvPr>
              <p:cNvSpPr txBox="1">
                <a:spLocks noRot="1" noChangeAspect="1" noMove="1" noResize="1" noEditPoints="1" noAdjustHandles="1" noChangeArrowheads="1" noChangeShapeType="1" noTextEdit="1"/>
              </p:cNvSpPr>
              <p:nvPr/>
            </p:nvSpPr>
            <p:spPr>
              <a:xfrm>
                <a:off x="1493048" y="2305531"/>
                <a:ext cx="321498" cy="307777"/>
              </a:xfrm>
              <a:prstGeom prst="rect">
                <a:avLst/>
              </a:prstGeom>
              <a:blipFill>
                <a:blip r:embed="rId13"/>
                <a:stretch>
                  <a:fillRect l="-16981" r="-5660" b="-17647"/>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4108834" y="2050939"/>
            <a:ext cx="4281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E021B9-48C5-DC21-770C-E3BDF36B8710}"/>
              </a:ext>
            </a:extLst>
          </p:cNvPr>
          <p:cNvCxnSpPr>
            <a:cxnSpLocks/>
          </p:cNvCxnSpPr>
          <p:nvPr/>
        </p:nvCxnSpPr>
        <p:spPr>
          <a:xfrm>
            <a:off x="4638228" y="1894102"/>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9262FE-B8D4-04F1-9629-9F086C45DFB5}"/>
              </a:ext>
            </a:extLst>
          </p:cNvPr>
          <p:cNvCxnSpPr>
            <a:cxnSpLocks/>
          </p:cNvCxnSpPr>
          <p:nvPr/>
        </p:nvCxnSpPr>
        <p:spPr>
          <a:xfrm>
            <a:off x="4562028" y="1894102"/>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0BD05A-A655-58D6-DB4E-CF9289EFA17E}"/>
              </a:ext>
            </a:extLst>
          </p:cNvPr>
          <p:cNvCxnSpPr>
            <a:cxnSpLocks/>
          </p:cNvCxnSpPr>
          <p:nvPr/>
        </p:nvCxnSpPr>
        <p:spPr>
          <a:xfrm flipH="1">
            <a:off x="4637871" y="2044968"/>
            <a:ext cx="372348" cy="10171"/>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1415584" y="3546074"/>
            <a:ext cx="1328396" cy="350514"/>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TextBox 92">
                <a:extLst>
                  <a:ext uri="{FF2B5EF4-FFF2-40B4-BE49-F238E27FC236}">
                    <a16:creationId xmlns:a16="http://schemas.microsoft.com/office/drawing/2014/main" id="{AC4FA98E-3BF0-4C56-4025-C5B0CBE75EB9}"/>
                  </a:ext>
                </a:extLst>
              </p:cNvPr>
              <p:cNvSpPr txBox="1"/>
              <p:nvPr/>
            </p:nvSpPr>
            <p:spPr>
              <a:xfrm>
                <a:off x="1555354" y="3631034"/>
                <a:ext cx="349326" cy="307777"/>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oMath>
                  </m:oMathPara>
                </a14:m>
                <a:endParaRPr lang="en-US" sz="2000" dirty="0"/>
              </a:p>
            </p:txBody>
          </p:sp>
        </mc:Choice>
        <mc:Fallback xmlns="">
          <p:sp>
            <p:nvSpPr>
              <p:cNvPr id="51" name="TextBox 92">
                <a:extLst>
                  <a:ext uri="{FF2B5EF4-FFF2-40B4-BE49-F238E27FC236}">
                    <a16:creationId xmlns:a16="http://schemas.microsoft.com/office/drawing/2014/main" id="{AC4FA98E-3BF0-4C56-4025-C5B0CBE75EB9}"/>
                  </a:ext>
                </a:extLst>
              </p:cNvPr>
              <p:cNvSpPr txBox="1">
                <a:spLocks noRot="1" noChangeAspect="1" noMove="1" noResize="1" noEditPoints="1" noAdjustHandles="1" noChangeArrowheads="1" noChangeShapeType="1" noTextEdit="1"/>
              </p:cNvSpPr>
              <p:nvPr/>
            </p:nvSpPr>
            <p:spPr>
              <a:xfrm>
                <a:off x="1555354" y="3631034"/>
                <a:ext cx="349326" cy="307777"/>
              </a:xfrm>
              <a:prstGeom prst="rect">
                <a:avLst/>
              </a:prstGeom>
              <a:blipFill>
                <a:blip r:embed="rId14"/>
                <a:stretch>
                  <a:fillRect l="-14035" r="-7018" b="-20000"/>
                </a:stretch>
              </a:blipFill>
            </p:spPr>
            <p:txBody>
              <a:bodyPr/>
              <a:lstStyle/>
              <a:p>
                <a:r>
                  <a:rPr lang="en-US">
                    <a:noFill/>
                  </a:rPr>
                  <a:t> </a:t>
                </a:r>
              </a:p>
            </p:txBody>
          </p:sp>
        </mc:Fallback>
      </mc:AlternateContent>
      <p:grpSp>
        <p:nvGrpSpPr>
          <p:cNvPr id="52" name="Group 51">
            <a:extLst>
              <a:ext uri="{FF2B5EF4-FFF2-40B4-BE49-F238E27FC236}">
                <a16:creationId xmlns:a16="http://schemas.microsoft.com/office/drawing/2014/main" id="{5F2E1534-588B-AD1F-0F2F-C663ADE45BBE}"/>
              </a:ext>
            </a:extLst>
          </p:cNvPr>
          <p:cNvGrpSpPr/>
          <p:nvPr/>
        </p:nvGrpSpPr>
        <p:grpSpPr>
          <a:xfrm rot="5400000">
            <a:off x="3555047" y="3827791"/>
            <a:ext cx="1328396" cy="350514"/>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2039223" y="2826031"/>
            <a:ext cx="0" cy="3218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115">
                <a:extLst>
                  <a:ext uri="{FF2B5EF4-FFF2-40B4-BE49-F238E27FC236}">
                    <a16:creationId xmlns:a16="http://schemas.microsoft.com/office/drawing/2014/main" id="{71AB5A49-35F2-58CC-4191-EE2C3A3E28BB}"/>
                  </a:ext>
                </a:extLst>
              </p:cNvPr>
              <p:cNvSpPr txBox="1"/>
              <p:nvPr/>
            </p:nvSpPr>
            <p:spPr>
              <a:xfrm>
                <a:off x="3626733" y="3920893"/>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𝐸</m:t>
                          </m:r>
                        </m:sub>
                      </m:sSub>
                    </m:oMath>
                  </m:oMathPara>
                </a14:m>
                <a:endParaRPr lang="en-US" sz="2000" dirty="0"/>
              </a:p>
            </p:txBody>
          </p:sp>
        </mc:Choice>
        <mc:Fallback xmlns="">
          <p:sp>
            <p:nvSpPr>
              <p:cNvPr id="54" name="TextBox 115">
                <a:extLst>
                  <a:ext uri="{FF2B5EF4-FFF2-40B4-BE49-F238E27FC236}">
                    <a16:creationId xmlns:a16="http://schemas.microsoft.com/office/drawing/2014/main" id="{71AB5A49-35F2-58CC-4191-EE2C3A3E28BB}"/>
                  </a:ext>
                </a:extLst>
              </p:cNvPr>
              <p:cNvSpPr txBox="1">
                <a:spLocks noRot="1" noChangeAspect="1" noMove="1" noResize="1" noEditPoints="1" noAdjustHandles="1" noChangeArrowheads="1" noChangeShapeType="1" noTextEdit="1"/>
              </p:cNvSpPr>
              <p:nvPr/>
            </p:nvSpPr>
            <p:spPr>
              <a:xfrm>
                <a:off x="3626733" y="3920893"/>
                <a:ext cx="443263" cy="307777"/>
              </a:xfrm>
              <a:prstGeom prst="rect">
                <a:avLst/>
              </a:prstGeom>
              <a:blipFill>
                <a:blip r:embed="rId15"/>
                <a:stretch>
                  <a:fillRect l="-4110"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129">
                <a:extLst>
                  <a:ext uri="{FF2B5EF4-FFF2-40B4-BE49-F238E27FC236}">
                    <a16:creationId xmlns:a16="http://schemas.microsoft.com/office/drawing/2014/main" id="{E2458D42-60F7-7533-2002-3E31878E9D37}"/>
                  </a:ext>
                </a:extLst>
              </p:cNvPr>
              <p:cNvSpPr txBox="1"/>
              <p:nvPr/>
            </p:nvSpPr>
            <p:spPr>
              <a:xfrm>
                <a:off x="4640428" y="1688928"/>
                <a:ext cx="327462" cy="307777"/>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oMath>
                  </m:oMathPara>
                </a14:m>
                <a:endParaRPr lang="en-US" sz="2000" dirty="0"/>
              </a:p>
            </p:txBody>
          </p:sp>
        </mc:Choice>
        <mc:Fallback xmlns="">
          <p:sp>
            <p:nvSpPr>
              <p:cNvPr id="61" name="TextBox 129">
                <a:extLst>
                  <a:ext uri="{FF2B5EF4-FFF2-40B4-BE49-F238E27FC236}">
                    <a16:creationId xmlns:a16="http://schemas.microsoft.com/office/drawing/2014/main" id="{E2458D42-60F7-7533-2002-3E31878E9D37}"/>
                  </a:ext>
                </a:extLst>
              </p:cNvPr>
              <p:cNvSpPr txBox="1">
                <a:spLocks noRot="1" noChangeAspect="1" noMove="1" noResize="1" noEditPoints="1" noAdjustHandles="1" noChangeArrowheads="1" noChangeShapeType="1" noTextEdit="1"/>
              </p:cNvSpPr>
              <p:nvPr/>
            </p:nvSpPr>
            <p:spPr>
              <a:xfrm>
                <a:off x="4640428" y="1688928"/>
                <a:ext cx="327462" cy="307777"/>
              </a:xfrm>
              <a:prstGeom prst="rect">
                <a:avLst/>
              </a:prstGeom>
              <a:blipFill>
                <a:blip r:embed="rId16"/>
                <a:stretch>
                  <a:fillRect l="-14815" r="-7407" b="-19608"/>
                </a:stretch>
              </a:blipFill>
            </p:spPr>
            <p:txBody>
              <a:bodyPr/>
              <a:lstStyle/>
              <a:p>
                <a:r>
                  <a:rPr lang="en-US">
                    <a:noFill/>
                  </a:rPr>
                  <a:t> </a:t>
                </a:r>
              </a:p>
            </p:txBody>
          </p:sp>
        </mc:Fallback>
      </mc:AlternateContent>
      <p:sp>
        <p:nvSpPr>
          <p:cNvPr id="94" name="Oval 93">
            <a:extLst>
              <a:ext uri="{FF2B5EF4-FFF2-40B4-BE49-F238E27FC236}">
                <a16:creationId xmlns:a16="http://schemas.microsoft.com/office/drawing/2014/main" id="{75909446-DD92-B07F-77D6-35D8C3C7D59F}"/>
              </a:ext>
            </a:extLst>
          </p:cNvPr>
          <p:cNvSpPr/>
          <p:nvPr/>
        </p:nvSpPr>
        <p:spPr>
          <a:xfrm>
            <a:off x="711946" y="3423527"/>
            <a:ext cx="541571" cy="5230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95" name="Straight Connector 94">
            <a:extLst>
              <a:ext uri="{FF2B5EF4-FFF2-40B4-BE49-F238E27FC236}">
                <a16:creationId xmlns:a16="http://schemas.microsoft.com/office/drawing/2014/main" id="{7FF2DEE0-47F9-45BF-59A5-F9AE331B76A5}"/>
              </a:ext>
            </a:extLst>
          </p:cNvPr>
          <p:cNvCxnSpPr>
            <a:cxnSpLocks/>
            <a:endCxn id="94" idx="0"/>
          </p:cNvCxnSpPr>
          <p:nvPr/>
        </p:nvCxnSpPr>
        <p:spPr>
          <a:xfrm flipH="1">
            <a:off x="982732" y="2816306"/>
            <a:ext cx="6905" cy="6072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5DDCADC-9683-0C99-5786-E0E2CEA73E6D}"/>
              </a:ext>
            </a:extLst>
          </p:cNvPr>
          <p:cNvCxnSpPr>
            <a:cxnSpLocks/>
          </p:cNvCxnSpPr>
          <p:nvPr/>
        </p:nvCxnSpPr>
        <p:spPr>
          <a:xfrm flipH="1">
            <a:off x="970807" y="3946582"/>
            <a:ext cx="6905" cy="6072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TextBox 41">
            <a:extLst>
              <a:ext uri="{FF2B5EF4-FFF2-40B4-BE49-F238E27FC236}">
                <a16:creationId xmlns:a16="http://schemas.microsoft.com/office/drawing/2014/main" id="{3273A9D4-76D3-4FD1-70A1-776FDC290477}"/>
              </a:ext>
            </a:extLst>
          </p:cNvPr>
          <p:cNvSpPr txBox="1"/>
          <p:nvPr/>
        </p:nvSpPr>
        <p:spPr>
          <a:xfrm>
            <a:off x="6468927" y="1077623"/>
            <a:ext cx="2649138" cy="92333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rgbClr val="0000FF"/>
                </a:solidFill>
              </a:rPr>
              <a:t>What is the problem associated with this circuit?</a:t>
            </a:r>
          </a:p>
        </p:txBody>
      </p:sp>
      <p:sp>
        <p:nvSpPr>
          <p:cNvPr id="101" name="TextBox 41">
            <a:extLst>
              <a:ext uri="{FF2B5EF4-FFF2-40B4-BE49-F238E27FC236}">
                <a16:creationId xmlns:a16="http://schemas.microsoft.com/office/drawing/2014/main" id="{3520FE33-29C7-BF2B-C148-CD36348860B1}"/>
              </a:ext>
            </a:extLst>
          </p:cNvPr>
          <p:cNvSpPr txBox="1"/>
          <p:nvPr/>
        </p:nvSpPr>
        <p:spPr>
          <a:xfrm>
            <a:off x="6541215" y="2431401"/>
            <a:ext cx="2649138" cy="64633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rgbClr val="0000FF"/>
                </a:solidFill>
              </a:rPr>
              <a:t>How the analog electronics grown?</a:t>
            </a:r>
          </a:p>
        </p:txBody>
      </p:sp>
      <p:sp>
        <p:nvSpPr>
          <p:cNvPr id="102" name="Freeform: Shape 101">
            <a:extLst>
              <a:ext uri="{FF2B5EF4-FFF2-40B4-BE49-F238E27FC236}">
                <a16:creationId xmlns:a16="http://schemas.microsoft.com/office/drawing/2014/main" id="{58BEB08F-FBB0-0C4C-739E-16EA76273F48}"/>
              </a:ext>
            </a:extLst>
          </p:cNvPr>
          <p:cNvSpPr/>
          <p:nvPr/>
        </p:nvSpPr>
        <p:spPr>
          <a:xfrm>
            <a:off x="819807" y="3539359"/>
            <a:ext cx="315310" cy="283865"/>
          </a:xfrm>
          <a:custGeom>
            <a:avLst/>
            <a:gdLst>
              <a:gd name="connsiteX0" fmla="*/ 0 w 315310"/>
              <a:gd name="connsiteY0" fmla="*/ 283779 h 283865"/>
              <a:gd name="connsiteX1" fmla="*/ 70945 w 315310"/>
              <a:gd name="connsiteY1" fmla="*/ 0 h 283865"/>
              <a:gd name="connsiteX2" fmla="*/ 220717 w 315310"/>
              <a:gd name="connsiteY2" fmla="*/ 283779 h 283865"/>
              <a:gd name="connsiteX3" fmla="*/ 315310 w 315310"/>
              <a:gd name="connsiteY3" fmla="*/ 23648 h 283865"/>
            </a:gdLst>
            <a:ahLst/>
            <a:cxnLst>
              <a:cxn ang="0">
                <a:pos x="connsiteX0" y="connsiteY0"/>
              </a:cxn>
              <a:cxn ang="0">
                <a:pos x="connsiteX1" y="connsiteY1"/>
              </a:cxn>
              <a:cxn ang="0">
                <a:pos x="connsiteX2" y="connsiteY2"/>
              </a:cxn>
              <a:cxn ang="0">
                <a:pos x="connsiteX3" y="connsiteY3"/>
              </a:cxn>
            </a:cxnLst>
            <a:rect l="l" t="t" r="r" b="b"/>
            <a:pathLst>
              <a:path w="315310" h="283865">
                <a:moveTo>
                  <a:pt x="0" y="283779"/>
                </a:moveTo>
                <a:cubicBezTo>
                  <a:pt x="17079" y="141889"/>
                  <a:pt x="34159" y="0"/>
                  <a:pt x="70945" y="0"/>
                </a:cubicBezTo>
                <a:cubicBezTo>
                  <a:pt x="107731" y="0"/>
                  <a:pt x="179990" y="279838"/>
                  <a:pt x="220717" y="283779"/>
                </a:cubicBezTo>
                <a:cubicBezTo>
                  <a:pt x="261444" y="287720"/>
                  <a:pt x="288377" y="155684"/>
                  <a:pt x="315310" y="2364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17">
            <p14:nvContentPartPr>
              <p14:cNvPr id="2" name="Ink 1">
                <a:extLst>
                  <a:ext uri="{FF2B5EF4-FFF2-40B4-BE49-F238E27FC236}">
                    <a16:creationId xmlns:a16="http://schemas.microsoft.com/office/drawing/2014/main" id="{808DBA4C-B17B-62CE-2997-4E7F70C32121}"/>
                  </a:ext>
                </a:extLst>
              </p14:cNvPr>
              <p14:cNvContentPartPr/>
              <p14:nvPr/>
            </p14:nvContentPartPr>
            <p14:xfrm>
              <a:off x="1788710" y="2616409"/>
              <a:ext cx="122040" cy="2370240"/>
            </p14:xfrm>
          </p:contentPart>
        </mc:Choice>
        <mc:Fallback>
          <p:pic>
            <p:nvPicPr>
              <p:cNvPr id="2" name="Ink 1">
                <a:extLst>
                  <a:ext uri="{FF2B5EF4-FFF2-40B4-BE49-F238E27FC236}">
                    <a16:creationId xmlns:a16="http://schemas.microsoft.com/office/drawing/2014/main" id="{808DBA4C-B17B-62CE-2997-4E7F70C32121}"/>
                  </a:ext>
                </a:extLst>
              </p:cNvPr>
              <p:cNvPicPr/>
              <p:nvPr/>
            </p:nvPicPr>
            <p:blipFill>
              <a:blip r:embed="rId18"/>
              <a:stretch>
                <a:fillRect/>
              </a:stretch>
            </p:blipFill>
            <p:spPr>
              <a:xfrm>
                <a:off x="1782590" y="2610289"/>
                <a:ext cx="134280" cy="23824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 name="Ink 2">
                <a:extLst>
                  <a:ext uri="{FF2B5EF4-FFF2-40B4-BE49-F238E27FC236}">
                    <a16:creationId xmlns:a16="http://schemas.microsoft.com/office/drawing/2014/main" id="{E50820EF-1018-81E4-229E-BD93E93BB83F}"/>
                  </a:ext>
                </a:extLst>
              </p14:cNvPr>
              <p14:cNvContentPartPr/>
              <p14:nvPr/>
            </p14:nvContentPartPr>
            <p14:xfrm>
              <a:off x="4338950" y="1849609"/>
              <a:ext cx="46080" cy="397080"/>
            </p14:xfrm>
          </p:contentPart>
        </mc:Choice>
        <mc:Fallback>
          <p:pic>
            <p:nvPicPr>
              <p:cNvPr id="3" name="Ink 2">
                <a:extLst>
                  <a:ext uri="{FF2B5EF4-FFF2-40B4-BE49-F238E27FC236}">
                    <a16:creationId xmlns:a16="http://schemas.microsoft.com/office/drawing/2014/main" id="{E50820EF-1018-81E4-229E-BD93E93BB83F}"/>
                  </a:ext>
                </a:extLst>
              </p:cNvPr>
              <p:cNvPicPr/>
              <p:nvPr/>
            </p:nvPicPr>
            <p:blipFill>
              <a:blip r:embed="rId20"/>
              <a:stretch>
                <a:fillRect/>
              </a:stretch>
            </p:blipFill>
            <p:spPr>
              <a:xfrm>
                <a:off x="4332830" y="1843489"/>
                <a:ext cx="58320" cy="409320"/>
              </a:xfrm>
              <a:prstGeom prst="rect">
                <a:avLst/>
              </a:prstGeom>
            </p:spPr>
          </p:pic>
        </mc:Fallback>
      </mc:AlternateContent>
      <p:grpSp>
        <p:nvGrpSpPr>
          <p:cNvPr id="155" name="Group 154">
            <a:extLst>
              <a:ext uri="{FF2B5EF4-FFF2-40B4-BE49-F238E27FC236}">
                <a16:creationId xmlns:a16="http://schemas.microsoft.com/office/drawing/2014/main" id="{28AA02E9-6C71-5EDF-1F9A-42B64E3683AF}"/>
              </a:ext>
            </a:extLst>
          </p:cNvPr>
          <p:cNvGrpSpPr/>
          <p:nvPr/>
        </p:nvGrpSpPr>
        <p:grpSpPr>
          <a:xfrm>
            <a:off x="4269110" y="517969"/>
            <a:ext cx="1456560" cy="346320"/>
            <a:chOff x="4269110" y="517969"/>
            <a:chExt cx="1456560" cy="346320"/>
          </a:xfrm>
        </p:grpSpPr>
        <mc:AlternateContent xmlns:mc="http://schemas.openxmlformats.org/markup-compatibility/2006">
          <mc:Choice xmlns:p14="http://schemas.microsoft.com/office/powerpoint/2010/main" Requires="p14">
            <p:contentPart p14:bwMode="auto" r:id="rId21">
              <p14:nvContentPartPr>
                <p14:cNvPr id="98" name="Ink 97">
                  <a:extLst>
                    <a:ext uri="{FF2B5EF4-FFF2-40B4-BE49-F238E27FC236}">
                      <a16:creationId xmlns:a16="http://schemas.microsoft.com/office/drawing/2014/main" id="{0EFDE721-9E56-DAD6-179E-F65F2316DE11}"/>
                    </a:ext>
                  </a:extLst>
                </p14:cNvPr>
                <p14:cNvContentPartPr/>
                <p14:nvPr/>
              </p14:nvContentPartPr>
              <p14:xfrm>
                <a:off x="4379990" y="649369"/>
                <a:ext cx="6120" cy="157320"/>
              </p14:xfrm>
            </p:contentPart>
          </mc:Choice>
          <mc:Fallback>
            <p:pic>
              <p:nvPicPr>
                <p:cNvPr id="98" name="Ink 97">
                  <a:extLst>
                    <a:ext uri="{FF2B5EF4-FFF2-40B4-BE49-F238E27FC236}">
                      <a16:creationId xmlns:a16="http://schemas.microsoft.com/office/drawing/2014/main" id="{0EFDE721-9E56-DAD6-179E-F65F2316DE11}"/>
                    </a:ext>
                  </a:extLst>
                </p:cNvPr>
                <p:cNvPicPr/>
                <p:nvPr/>
              </p:nvPicPr>
              <p:blipFill>
                <a:blip r:embed="rId22"/>
                <a:stretch>
                  <a:fillRect/>
                </a:stretch>
              </p:blipFill>
              <p:spPr>
                <a:xfrm>
                  <a:off x="4373870" y="643249"/>
                  <a:ext cx="1836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99" name="Ink 98">
                  <a:extLst>
                    <a:ext uri="{FF2B5EF4-FFF2-40B4-BE49-F238E27FC236}">
                      <a16:creationId xmlns:a16="http://schemas.microsoft.com/office/drawing/2014/main" id="{7A068961-F327-C6AE-81B9-1C4F983C3CFD}"/>
                    </a:ext>
                  </a:extLst>
                </p14:cNvPr>
                <p14:cNvContentPartPr/>
                <p14:nvPr/>
              </p14:nvContentPartPr>
              <p14:xfrm>
                <a:off x="4445150" y="633169"/>
                <a:ext cx="129600" cy="231120"/>
              </p14:xfrm>
            </p:contentPart>
          </mc:Choice>
          <mc:Fallback>
            <p:pic>
              <p:nvPicPr>
                <p:cNvPr id="99" name="Ink 98">
                  <a:extLst>
                    <a:ext uri="{FF2B5EF4-FFF2-40B4-BE49-F238E27FC236}">
                      <a16:creationId xmlns:a16="http://schemas.microsoft.com/office/drawing/2014/main" id="{7A068961-F327-C6AE-81B9-1C4F983C3CFD}"/>
                    </a:ext>
                  </a:extLst>
                </p:cNvPr>
                <p:cNvPicPr/>
                <p:nvPr/>
              </p:nvPicPr>
              <p:blipFill>
                <a:blip r:embed="rId24"/>
                <a:stretch>
                  <a:fillRect/>
                </a:stretch>
              </p:blipFill>
              <p:spPr>
                <a:xfrm>
                  <a:off x="4439030" y="627049"/>
                  <a:ext cx="1418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03" name="Ink 102">
                  <a:extLst>
                    <a:ext uri="{FF2B5EF4-FFF2-40B4-BE49-F238E27FC236}">
                      <a16:creationId xmlns:a16="http://schemas.microsoft.com/office/drawing/2014/main" id="{A644743A-CA64-4762-9A70-3AF8F6F974F4}"/>
                    </a:ext>
                  </a:extLst>
                </p14:cNvPr>
                <p14:cNvContentPartPr/>
                <p14:nvPr/>
              </p14:nvContentPartPr>
              <p14:xfrm>
                <a:off x="4639550" y="608329"/>
                <a:ext cx="155160" cy="195480"/>
              </p14:xfrm>
            </p:contentPart>
          </mc:Choice>
          <mc:Fallback>
            <p:pic>
              <p:nvPicPr>
                <p:cNvPr id="103" name="Ink 102">
                  <a:extLst>
                    <a:ext uri="{FF2B5EF4-FFF2-40B4-BE49-F238E27FC236}">
                      <a16:creationId xmlns:a16="http://schemas.microsoft.com/office/drawing/2014/main" id="{A644743A-CA64-4762-9A70-3AF8F6F974F4}"/>
                    </a:ext>
                  </a:extLst>
                </p:cNvPr>
                <p:cNvPicPr/>
                <p:nvPr/>
              </p:nvPicPr>
              <p:blipFill>
                <a:blip r:embed="rId26"/>
                <a:stretch>
                  <a:fillRect/>
                </a:stretch>
              </p:blipFill>
              <p:spPr>
                <a:xfrm>
                  <a:off x="4633430" y="602209"/>
                  <a:ext cx="1674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04" name="Ink 103">
                  <a:extLst>
                    <a:ext uri="{FF2B5EF4-FFF2-40B4-BE49-F238E27FC236}">
                      <a16:creationId xmlns:a16="http://schemas.microsoft.com/office/drawing/2014/main" id="{F410EFBB-97CB-3408-6B89-62167E3CAC0C}"/>
                    </a:ext>
                  </a:extLst>
                </p14:cNvPr>
                <p14:cNvContentPartPr/>
                <p14:nvPr/>
              </p14:nvContentPartPr>
              <p14:xfrm>
                <a:off x="4858790" y="797689"/>
                <a:ext cx="39960" cy="21240"/>
              </p14:xfrm>
            </p:contentPart>
          </mc:Choice>
          <mc:Fallback>
            <p:pic>
              <p:nvPicPr>
                <p:cNvPr id="104" name="Ink 103">
                  <a:extLst>
                    <a:ext uri="{FF2B5EF4-FFF2-40B4-BE49-F238E27FC236}">
                      <a16:creationId xmlns:a16="http://schemas.microsoft.com/office/drawing/2014/main" id="{F410EFBB-97CB-3408-6B89-62167E3CAC0C}"/>
                    </a:ext>
                  </a:extLst>
                </p:cNvPr>
                <p:cNvPicPr/>
                <p:nvPr/>
              </p:nvPicPr>
              <p:blipFill>
                <a:blip r:embed="rId28"/>
                <a:stretch>
                  <a:fillRect/>
                </a:stretch>
              </p:blipFill>
              <p:spPr>
                <a:xfrm>
                  <a:off x="4852670" y="791569"/>
                  <a:ext cx="522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49" name="Ink 148">
                  <a:extLst>
                    <a:ext uri="{FF2B5EF4-FFF2-40B4-BE49-F238E27FC236}">
                      <a16:creationId xmlns:a16="http://schemas.microsoft.com/office/drawing/2014/main" id="{64350ACD-DD96-ADC8-BA30-BDB5E838A0E9}"/>
                    </a:ext>
                  </a:extLst>
                </p14:cNvPr>
                <p14:cNvContentPartPr/>
                <p14:nvPr/>
              </p14:nvContentPartPr>
              <p14:xfrm>
                <a:off x="4269110" y="564769"/>
                <a:ext cx="963720" cy="205920"/>
              </p14:xfrm>
            </p:contentPart>
          </mc:Choice>
          <mc:Fallback>
            <p:pic>
              <p:nvPicPr>
                <p:cNvPr id="149" name="Ink 148">
                  <a:extLst>
                    <a:ext uri="{FF2B5EF4-FFF2-40B4-BE49-F238E27FC236}">
                      <a16:creationId xmlns:a16="http://schemas.microsoft.com/office/drawing/2014/main" id="{64350ACD-DD96-ADC8-BA30-BDB5E838A0E9}"/>
                    </a:ext>
                  </a:extLst>
                </p:cNvPr>
                <p:cNvPicPr/>
                <p:nvPr/>
              </p:nvPicPr>
              <p:blipFill>
                <a:blip r:embed="rId30"/>
                <a:stretch>
                  <a:fillRect/>
                </a:stretch>
              </p:blipFill>
              <p:spPr>
                <a:xfrm>
                  <a:off x="4262990" y="558649"/>
                  <a:ext cx="9759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50" name="Ink 149">
                  <a:extLst>
                    <a:ext uri="{FF2B5EF4-FFF2-40B4-BE49-F238E27FC236}">
                      <a16:creationId xmlns:a16="http://schemas.microsoft.com/office/drawing/2014/main" id="{1D6A0988-EDFC-C5DD-EDD5-A8B7C16A4AD9}"/>
                    </a:ext>
                  </a:extLst>
                </p14:cNvPr>
                <p14:cNvContentPartPr/>
                <p14:nvPr/>
              </p14:nvContentPartPr>
              <p14:xfrm>
                <a:off x="5308790" y="571609"/>
                <a:ext cx="178920" cy="207720"/>
              </p14:xfrm>
            </p:contentPart>
          </mc:Choice>
          <mc:Fallback>
            <p:pic>
              <p:nvPicPr>
                <p:cNvPr id="150" name="Ink 149">
                  <a:extLst>
                    <a:ext uri="{FF2B5EF4-FFF2-40B4-BE49-F238E27FC236}">
                      <a16:creationId xmlns:a16="http://schemas.microsoft.com/office/drawing/2014/main" id="{1D6A0988-EDFC-C5DD-EDD5-A8B7C16A4AD9}"/>
                    </a:ext>
                  </a:extLst>
                </p:cNvPr>
                <p:cNvPicPr/>
                <p:nvPr/>
              </p:nvPicPr>
              <p:blipFill>
                <a:blip r:embed="rId32"/>
                <a:stretch>
                  <a:fillRect/>
                </a:stretch>
              </p:blipFill>
              <p:spPr>
                <a:xfrm>
                  <a:off x="5302670" y="565489"/>
                  <a:ext cx="19116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51" name="Ink 150">
                  <a:extLst>
                    <a:ext uri="{FF2B5EF4-FFF2-40B4-BE49-F238E27FC236}">
                      <a16:creationId xmlns:a16="http://schemas.microsoft.com/office/drawing/2014/main" id="{982A0CB8-47E3-F978-66D3-1B7D05EBAE84}"/>
                    </a:ext>
                  </a:extLst>
                </p14:cNvPr>
                <p14:cNvContentPartPr/>
                <p14:nvPr/>
              </p14:nvContentPartPr>
              <p14:xfrm>
                <a:off x="5607230" y="517969"/>
                <a:ext cx="118440" cy="223920"/>
              </p14:xfrm>
            </p:contentPart>
          </mc:Choice>
          <mc:Fallback>
            <p:pic>
              <p:nvPicPr>
                <p:cNvPr id="151" name="Ink 150">
                  <a:extLst>
                    <a:ext uri="{FF2B5EF4-FFF2-40B4-BE49-F238E27FC236}">
                      <a16:creationId xmlns:a16="http://schemas.microsoft.com/office/drawing/2014/main" id="{982A0CB8-47E3-F978-66D3-1B7D05EBAE84}"/>
                    </a:ext>
                  </a:extLst>
                </p:cNvPr>
                <p:cNvPicPr/>
                <p:nvPr/>
              </p:nvPicPr>
              <p:blipFill>
                <a:blip r:embed="rId34"/>
                <a:stretch>
                  <a:fillRect/>
                </a:stretch>
              </p:blipFill>
              <p:spPr>
                <a:xfrm>
                  <a:off x="5601110" y="511849"/>
                  <a:ext cx="130680" cy="236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
            <p14:nvContentPartPr>
              <p14:cNvPr id="152" name="Ink 151">
                <a:extLst>
                  <a:ext uri="{FF2B5EF4-FFF2-40B4-BE49-F238E27FC236}">
                    <a16:creationId xmlns:a16="http://schemas.microsoft.com/office/drawing/2014/main" id="{0715BF17-6604-D06A-0BA7-2C352D3F74FA}"/>
                  </a:ext>
                </a:extLst>
              </p14:cNvPr>
              <p14:cNvContentPartPr/>
              <p14:nvPr/>
            </p14:nvContentPartPr>
            <p14:xfrm>
              <a:off x="5997830" y="549289"/>
              <a:ext cx="1800" cy="49680"/>
            </p14:xfrm>
          </p:contentPart>
        </mc:Choice>
        <mc:Fallback>
          <p:pic>
            <p:nvPicPr>
              <p:cNvPr id="152" name="Ink 151">
                <a:extLst>
                  <a:ext uri="{FF2B5EF4-FFF2-40B4-BE49-F238E27FC236}">
                    <a16:creationId xmlns:a16="http://schemas.microsoft.com/office/drawing/2014/main" id="{0715BF17-6604-D06A-0BA7-2C352D3F74FA}"/>
                  </a:ext>
                </a:extLst>
              </p:cNvPr>
              <p:cNvPicPr/>
              <p:nvPr/>
            </p:nvPicPr>
            <p:blipFill>
              <a:blip r:embed="rId36"/>
              <a:stretch>
                <a:fillRect/>
              </a:stretch>
            </p:blipFill>
            <p:spPr>
              <a:xfrm>
                <a:off x="5991710" y="543169"/>
                <a:ext cx="1404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62" name="Ink 161">
                <a:extLst>
                  <a:ext uri="{FF2B5EF4-FFF2-40B4-BE49-F238E27FC236}">
                    <a16:creationId xmlns:a16="http://schemas.microsoft.com/office/drawing/2014/main" id="{F74F13B4-D8FF-A45A-16E4-3921F9A82771}"/>
                  </a:ext>
                </a:extLst>
              </p14:cNvPr>
              <p14:cNvContentPartPr/>
              <p14:nvPr/>
            </p14:nvContentPartPr>
            <p14:xfrm>
              <a:off x="1948550" y="2822329"/>
              <a:ext cx="160560" cy="130680"/>
            </p14:xfrm>
          </p:contentPart>
        </mc:Choice>
        <mc:Fallback>
          <p:pic>
            <p:nvPicPr>
              <p:cNvPr id="162" name="Ink 161">
                <a:extLst>
                  <a:ext uri="{FF2B5EF4-FFF2-40B4-BE49-F238E27FC236}">
                    <a16:creationId xmlns:a16="http://schemas.microsoft.com/office/drawing/2014/main" id="{F74F13B4-D8FF-A45A-16E4-3921F9A82771}"/>
                  </a:ext>
                </a:extLst>
              </p:cNvPr>
              <p:cNvPicPr/>
              <p:nvPr/>
            </p:nvPicPr>
            <p:blipFill>
              <a:blip r:embed="rId38"/>
              <a:stretch>
                <a:fillRect/>
              </a:stretch>
            </p:blipFill>
            <p:spPr>
              <a:xfrm>
                <a:off x="1942430" y="2816209"/>
                <a:ext cx="1728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70" name="Ink 169">
                <a:extLst>
                  <a:ext uri="{FF2B5EF4-FFF2-40B4-BE49-F238E27FC236}">
                    <a16:creationId xmlns:a16="http://schemas.microsoft.com/office/drawing/2014/main" id="{C4EC6057-8E5F-F997-F683-31E199DED244}"/>
                  </a:ext>
                </a:extLst>
              </p14:cNvPr>
              <p14:cNvContentPartPr/>
              <p14:nvPr/>
            </p14:nvContentPartPr>
            <p14:xfrm>
              <a:off x="2718950" y="3581569"/>
              <a:ext cx="122040" cy="236880"/>
            </p14:xfrm>
          </p:contentPart>
        </mc:Choice>
        <mc:Fallback>
          <p:pic>
            <p:nvPicPr>
              <p:cNvPr id="170" name="Ink 169">
                <a:extLst>
                  <a:ext uri="{FF2B5EF4-FFF2-40B4-BE49-F238E27FC236}">
                    <a16:creationId xmlns:a16="http://schemas.microsoft.com/office/drawing/2014/main" id="{C4EC6057-8E5F-F997-F683-31E199DED244}"/>
                  </a:ext>
                </a:extLst>
              </p:cNvPr>
              <p:cNvPicPr/>
              <p:nvPr/>
            </p:nvPicPr>
            <p:blipFill>
              <a:blip r:embed="rId40"/>
              <a:stretch>
                <a:fillRect/>
              </a:stretch>
            </p:blipFill>
            <p:spPr>
              <a:xfrm>
                <a:off x="2712830" y="3575449"/>
                <a:ext cx="13428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72" name="Ink 171">
                <a:extLst>
                  <a:ext uri="{FF2B5EF4-FFF2-40B4-BE49-F238E27FC236}">
                    <a16:creationId xmlns:a16="http://schemas.microsoft.com/office/drawing/2014/main" id="{58B1D2D9-16DC-6DA0-CBEB-832EE4EB78A4}"/>
                  </a:ext>
                </a:extLst>
              </p14:cNvPr>
              <p14:cNvContentPartPr/>
              <p14:nvPr/>
            </p14:nvContentPartPr>
            <p14:xfrm>
              <a:off x="3659990" y="2945089"/>
              <a:ext cx="88920" cy="193320"/>
            </p14:xfrm>
          </p:contentPart>
        </mc:Choice>
        <mc:Fallback>
          <p:pic>
            <p:nvPicPr>
              <p:cNvPr id="172" name="Ink 171">
                <a:extLst>
                  <a:ext uri="{FF2B5EF4-FFF2-40B4-BE49-F238E27FC236}">
                    <a16:creationId xmlns:a16="http://schemas.microsoft.com/office/drawing/2014/main" id="{58B1D2D9-16DC-6DA0-CBEB-832EE4EB78A4}"/>
                  </a:ext>
                </a:extLst>
              </p:cNvPr>
              <p:cNvPicPr/>
              <p:nvPr/>
            </p:nvPicPr>
            <p:blipFill>
              <a:blip r:embed="rId42"/>
              <a:stretch>
                <a:fillRect/>
              </a:stretch>
            </p:blipFill>
            <p:spPr>
              <a:xfrm>
                <a:off x="3653870" y="2938969"/>
                <a:ext cx="101160" cy="205560"/>
              </a:xfrm>
              <a:prstGeom prst="rect">
                <a:avLst/>
              </a:prstGeom>
            </p:spPr>
          </p:pic>
        </mc:Fallback>
      </mc:AlternateContent>
      <p:grpSp>
        <p:nvGrpSpPr>
          <p:cNvPr id="175" name="Group 174">
            <a:extLst>
              <a:ext uri="{FF2B5EF4-FFF2-40B4-BE49-F238E27FC236}">
                <a16:creationId xmlns:a16="http://schemas.microsoft.com/office/drawing/2014/main" id="{5E46C7AA-FDAE-D09E-4E27-D3AB0C2F4445}"/>
              </a:ext>
            </a:extLst>
          </p:cNvPr>
          <p:cNvGrpSpPr/>
          <p:nvPr/>
        </p:nvGrpSpPr>
        <p:grpSpPr>
          <a:xfrm>
            <a:off x="5605214" y="3410929"/>
            <a:ext cx="3454056" cy="2058480"/>
            <a:chOff x="5605214" y="3410929"/>
            <a:chExt cx="3454056" cy="2058480"/>
          </a:xfrm>
        </p:grpSpPr>
        <mc:AlternateContent xmlns:mc="http://schemas.openxmlformats.org/markup-compatibility/2006">
          <mc:Choice xmlns:p14="http://schemas.microsoft.com/office/powerpoint/2010/main" Requires="p14">
            <p:contentPart p14:bwMode="auto" r:id="rId43">
              <p14:nvContentPartPr>
                <p14:cNvPr id="57" name="Ink 56">
                  <a:extLst>
                    <a:ext uri="{FF2B5EF4-FFF2-40B4-BE49-F238E27FC236}">
                      <a16:creationId xmlns:a16="http://schemas.microsoft.com/office/drawing/2014/main" id="{CBD4139C-4149-5DDF-08CA-9C99E9C80FBB}"/>
                    </a:ext>
                  </a:extLst>
                </p14:cNvPr>
                <p14:cNvContentPartPr/>
                <p14:nvPr/>
              </p14:nvContentPartPr>
              <p14:xfrm>
                <a:off x="6182510" y="3610729"/>
                <a:ext cx="192600" cy="262800"/>
              </p14:xfrm>
            </p:contentPart>
          </mc:Choice>
          <mc:Fallback>
            <p:pic>
              <p:nvPicPr>
                <p:cNvPr id="57" name="Ink 56">
                  <a:extLst>
                    <a:ext uri="{FF2B5EF4-FFF2-40B4-BE49-F238E27FC236}">
                      <a16:creationId xmlns:a16="http://schemas.microsoft.com/office/drawing/2014/main" id="{CBD4139C-4149-5DDF-08CA-9C99E9C80FBB}"/>
                    </a:ext>
                  </a:extLst>
                </p:cNvPr>
                <p:cNvPicPr/>
                <p:nvPr/>
              </p:nvPicPr>
              <p:blipFill>
                <a:blip r:embed="rId44"/>
                <a:stretch>
                  <a:fillRect/>
                </a:stretch>
              </p:blipFill>
              <p:spPr>
                <a:xfrm>
                  <a:off x="6176390" y="3604609"/>
                  <a:ext cx="20484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8" name="Ink 57">
                  <a:extLst>
                    <a:ext uri="{FF2B5EF4-FFF2-40B4-BE49-F238E27FC236}">
                      <a16:creationId xmlns:a16="http://schemas.microsoft.com/office/drawing/2014/main" id="{40848C99-59FA-EAEF-52FD-5C1895869739}"/>
                    </a:ext>
                  </a:extLst>
                </p14:cNvPr>
                <p14:cNvContentPartPr/>
                <p14:nvPr/>
              </p14:nvContentPartPr>
              <p14:xfrm>
                <a:off x="6443870" y="3780289"/>
                <a:ext cx="178920" cy="28440"/>
              </p14:xfrm>
            </p:contentPart>
          </mc:Choice>
          <mc:Fallback>
            <p:pic>
              <p:nvPicPr>
                <p:cNvPr id="58" name="Ink 57">
                  <a:extLst>
                    <a:ext uri="{FF2B5EF4-FFF2-40B4-BE49-F238E27FC236}">
                      <a16:creationId xmlns:a16="http://schemas.microsoft.com/office/drawing/2014/main" id="{40848C99-59FA-EAEF-52FD-5C1895869739}"/>
                    </a:ext>
                  </a:extLst>
                </p:cNvPr>
                <p:cNvPicPr/>
                <p:nvPr/>
              </p:nvPicPr>
              <p:blipFill>
                <a:blip r:embed="rId46"/>
                <a:stretch>
                  <a:fillRect/>
                </a:stretch>
              </p:blipFill>
              <p:spPr>
                <a:xfrm>
                  <a:off x="6437750" y="3774169"/>
                  <a:ext cx="1911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9" name="Ink 58">
                  <a:extLst>
                    <a:ext uri="{FF2B5EF4-FFF2-40B4-BE49-F238E27FC236}">
                      <a16:creationId xmlns:a16="http://schemas.microsoft.com/office/drawing/2014/main" id="{EDF16A0C-A887-17FC-2F49-D9ADDD3E398A}"/>
                    </a:ext>
                  </a:extLst>
                </p14:cNvPr>
                <p14:cNvContentPartPr/>
                <p14:nvPr/>
              </p14:nvContentPartPr>
              <p14:xfrm>
                <a:off x="6508310" y="3745009"/>
                <a:ext cx="29880" cy="260640"/>
              </p14:xfrm>
            </p:contentPart>
          </mc:Choice>
          <mc:Fallback>
            <p:pic>
              <p:nvPicPr>
                <p:cNvPr id="59" name="Ink 58">
                  <a:extLst>
                    <a:ext uri="{FF2B5EF4-FFF2-40B4-BE49-F238E27FC236}">
                      <a16:creationId xmlns:a16="http://schemas.microsoft.com/office/drawing/2014/main" id="{EDF16A0C-A887-17FC-2F49-D9ADDD3E398A}"/>
                    </a:ext>
                  </a:extLst>
                </p:cNvPr>
                <p:cNvPicPr/>
                <p:nvPr/>
              </p:nvPicPr>
              <p:blipFill>
                <a:blip r:embed="rId48"/>
                <a:stretch>
                  <a:fillRect/>
                </a:stretch>
              </p:blipFill>
              <p:spPr>
                <a:xfrm>
                  <a:off x="6502190" y="3738889"/>
                  <a:ext cx="4212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60" name="Ink 59">
                  <a:extLst>
                    <a:ext uri="{FF2B5EF4-FFF2-40B4-BE49-F238E27FC236}">
                      <a16:creationId xmlns:a16="http://schemas.microsoft.com/office/drawing/2014/main" id="{0F7D5A01-34F2-8037-07D7-F3889D281EAB}"/>
                    </a:ext>
                  </a:extLst>
                </p14:cNvPr>
                <p14:cNvContentPartPr/>
                <p14:nvPr/>
              </p14:nvContentPartPr>
              <p14:xfrm>
                <a:off x="6644750" y="3670129"/>
                <a:ext cx="437400" cy="452160"/>
              </p14:xfrm>
            </p:contentPart>
          </mc:Choice>
          <mc:Fallback>
            <p:pic>
              <p:nvPicPr>
                <p:cNvPr id="60" name="Ink 59">
                  <a:extLst>
                    <a:ext uri="{FF2B5EF4-FFF2-40B4-BE49-F238E27FC236}">
                      <a16:creationId xmlns:a16="http://schemas.microsoft.com/office/drawing/2014/main" id="{0F7D5A01-34F2-8037-07D7-F3889D281EAB}"/>
                    </a:ext>
                  </a:extLst>
                </p:cNvPr>
                <p:cNvPicPr/>
                <p:nvPr/>
              </p:nvPicPr>
              <p:blipFill>
                <a:blip r:embed="rId50"/>
                <a:stretch>
                  <a:fillRect/>
                </a:stretch>
              </p:blipFill>
              <p:spPr>
                <a:xfrm>
                  <a:off x="6638630" y="3664009"/>
                  <a:ext cx="44964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06" name="Ink 105">
                  <a:extLst>
                    <a:ext uri="{FF2B5EF4-FFF2-40B4-BE49-F238E27FC236}">
                      <a16:creationId xmlns:a16="http://schemas.microsoft.com/office/drawing/2014/main" id="{60A2134E-C552-173E-2FFB-6FC99C9E941F}"/>
                    </a:ext>
                  </a:extLst>
                </p14:cNvPr>
                <p14:cNvContentPartPr/>
                <p14:nvPr/>
              </p14:nvContentPartPr>
              <p14:xfrm>
                <a:off x="6953990" y="3866329"/>
                <a:ext cx="95040" cy="11880"/>
              </p14:xfrm>
            </p:contentPart>
          </mc:Choice>
          <mc:Fallback>
            <p:pic>
              <p:nvPicPr>
                <p:cNvPr id="106" name="Ink 105">
                  <a:extLst>
                    <a:ext uri="{FF2B5EF4-FFF2-40B4-BE49-F238E27FC236}">
                      <a16:creationId xmlns:a16="http://schemas.microsoft.com/office/drawing/2014/main" id="{60A2134E-C552-173E-2FFB-6FC99C9E941F}"/>
                    </a:ext>
                  </a:extLst>
                </p:cNvPr>
                <p:cNvPicPr/>
                <p:nvPr/>
              </p:nvPicPr>
              <p:blipFill>
                <a:blip r:embed="rId52"/>
                <a:stretch>
                  <a:fillRect/>
                </a:stretch>
              </p:blipFill>
              <p:spPr>
                <a:xfrm>
                  <a:off x="6947870" y="3860209"/>
                  <a:ext cx="1072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07" name="Ink 106">
                  <a:extLst>
                    <a:ext uri="{FF2B5EF4-FFF2-40B4-BE49-F238E27FC236}">
                      <a16:creationId xmlns:a16="http://schemas.microsoft.com/office/drawing/2014/main" id="{D3D7BD8C-1E25-E18A-27BF-B491FBF57B1E}"/>
                    </a:ext>
                  </a:extLst>
                </p14:cNvPr>
                <p14:cNvContentPartPr/>
                <p14:nvPr/>
              </p14:nvContentPartPr>
              <p14:xfrm>
                <a:off x="6933830" y="3939769"/>
                <a:ext cx="112680" cy="24480"/>
              </p14:xfrm>
            </p:contentPart>
          </mc:Choice>
          <mc:Fallback>
            <p:pic>
              <p:nvPicPr>
                <p:cNvPr id="107" name="Ink 106">
                  <a:extLst>
                    <a:ext uri="{FF2B5EF4-FFF2-40B4-BE49-F238E27FC236}">
                      <a16:creationId xmlns:a16="http://schemas.microsoft.com/office/drawing/2014/main" id="{D3D7BD8C-1E25-E18A-27BF-B491FBF57B1E}"/>
                    </a:ext>
                  </a:extLst>
                </p:cNvPr>
                <p:cNvPicPr/>
                <p:nvPr/>
              </p:nvPicPr>
              <p:blipFill>
                <a:blip r:embed="rId54"/>
                <a:stretch>
                  <a:fillRect/>
                </a:stretch>
              </p:blipFill>
              <p:spPr>
                <a:xfrm>
                  <a:off x="6927710" y="3933649"/>
                  <a:ext cx="1249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08" name="Ink 107">
                  <a:extLst>
                    <a:ext uri="{FF2B5EF4-FFF2-40B4-BE49-F238E27FC236}">
                      <a16:creationId xmlns:a16="http://schemas.microsoft.com/office/drawing/2014/main" id="{4778649F-0ABC-FEC7-CCD4-52BB048599F9}"/>
                    </a:ext>
                  </a:extLst>
                </p14:cNvPr>
                <p14:cNvContentPartPr/>
                <p14:nvPr/>
              </p14:nvContentPartPr>
              <p14:xfrm>
                <a:off x="7189070" y="3781729"/>
                <a:ext cx="12600" cy="162360"/>
              </p14:xfrm>
            </p:contentPart>
          </mc:Choice>
          <mc:Fallback>
            <p:pic>
              <p:nvPicPr>
                <p:cNvPr id="108" name="Ink 107">
                  <a:extLst>
                    <a:ext uri="{FF2B5EF4-FFF2-40B4-BE49-F238E27FC236}">
                      <a16:creationId xmlns:a16="http://schemas.microsoft.com/office/drawing/2014/main" id="{4778649F-0ABC-FEC7-CCD4-52BB048599F9}"/>
                    </a:ext>
                  </a:extLst>
                </p:cNvPr>
                <p:cNvPicPr/>
                <p:nvPr/>
              </p:nvPicPr>
              <p:blipFill>
                <a:blip r:embed="rId56"/>
                <a:stretch>
                  <a:fillRect/>
                </a:stretch>
              </p:blipFill>
              <p:spPr>
                <a:xfrm>
                  <a:off x="7182950" y="3775609"/>
                  <a:ext cx="248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09" name="Ink 108">
                  <a:extLst>
                    <a:ext uri="{FF2B5EF4-FFF2-40B4-BE49-F238E27FC236}">
                      <a16:creationId xmlns:a16="http://schemas.microsoft.com/office/drawing/2014/main" id="{8D8410A2-3D7F-47FB-1C68-EBA2F2BA6D18}"/>
                    </a:ext>
                  </a:extLst>
                </p14:cNvPr>
                <p14:cNvContentPartPr/>
                <p14:nvPr/>
              </p14:nvContentPartPr>
              <p14:xfrm>
                <a:off x="7228310" y="3811249"/>
                <a:ext cx="181080" cy="233280"/>
              </p14:xfrm>
            </p:contentPart>
          </mc:Choice>
          <mc:Fallback>
            <p:pic>
              <p:nvPicPr>
                <p:cNvPr id="109" name="Ink 108">
                  <a:extLst>
                    <a:ext uri="{FF2B5EF4-FFF2-40B4-BE49-F238E27FC236}">
                      <a16:creationId xmlns:a16="http://schemas.microsoft.com/office/drawing/2014/main" id="{8D8410A2-3D7F-47FB-1C68-EBA2F2BA6D18}"/>
                    </a:ext>
                  </a:extLst>
                </p:cNvPr>
                <p:cNvPicPr/>
                <p:nvPr/>
              </p:nvPicPr>
              <p:blipFill>
                <a:blip r:embed="rId58"/>
                <a:stretch>
                  <a:fillRect/>
                </a:stretch>
              </p:blipFill>
              <p:spPr>
                <a:xfrm>
                  <a:off x="7222190" y="3805129"/>
                  <a:ext cx="1933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10" name="Ink 109">
                  <a:extLst>
                    <a:ext uri="{FF2B5EF4-FFF2-40B4-BE49-F238E27FC236}">
                      <a16:creationId xmlns:a16="http://schemas.microsoft.com/office/drawing/2014/main" id="{61C10168-5176-5D69-A187-A0B79A6DB061}"/>
                    </a:ext>
                  </a:extLst>
                </p14:cNvPr>
                <p14:cNvContentPartPr/>
                <p14:nvPr/>
              </p14:nvContentPartPr>
              <p14:xfrm>
                <a:off x="7576790" y="3721609"/>
                <a:ext cx="100440" cy="348840"/>
              </p14:xfrm>
            </p:contentPart>
          </mc:Choice>
          <mc:Fallback>
            <p:pic>
              <p:nvPicPr>
                <p:cNvPr id="110" name="Ink 109">
                  <a:extLst>
                    <a:ext uri="{FF2B5EF4-FFF2-40B4-BE49-F238E27FC236}">
                      <a16:creationId xmlns:a16="http://schemas.microsoft.com/office/drawing/2014/main" id="{61C10168-5176-5D69-A187-A0B79A6DB061}"/>
                    </a:ext>
                  </a:extLst>
                </p:cNvPr>
                <p:cNvPicPr/>
                <p:nvPr/>
              </p:nvPicPr>
              <p:blipFill>
                <a:blip r:embed="rId60"/>
                <a:stretch>
                  <a:fillRect/>
                </a:stretch>
              </p:blipFill>
              <p:spPr>
                <a:xfrm>
                  <a:off x="7570670" y="3715489"/>
                  <a:ext cx="11268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11" name="Ink 110">
                  <a:extLst>
                    <a:ext uri="{FF2B5EF4-FFF2-40B4-BE49-F238E27FC236}">
                      <a16:creationId xmlns:a16="http://schemas.microsoft.com/office/drawing/2014/main" id="{9E4F99EB-469F-0ECF-2260-424BF43B2F59}"/>
                    </a:ext>
                  </a:extLst>
                </p14:cNvPr>
                <p14:cNvContentPartPr/>
                <p14:nvPr/>
              </p14:nvContentPartPr>
              <p14:xfrm>
                <a:off x="7781630" y="3763009"/>
                <a:ext cx="216000" cy="269640"/>
              </p14:xfrm>
            </p:contentPart>
          </mc:Choice>
          <mc:Fallback>
            <p:pic>
              <p:nvPicPr>
                <p:cNvPr id="111" name="Ink 110">
                  <a:extLst>
                    <a:ext uri="{FF2B5EF4-FFF2-40B4-BE49-F238E27FC236}">
                      <a16:creationId xmlns:a16="http://schemas.microsoft.com/office/drawing/2014/main" id="{9E4F99EB-469F-0ECF-2260-424BF43B2F59}"/>
                    </a:ext>
                  </a:extLst>
                </p:cNvPr>
                <p:cNvPicPr/>
                <p:nvPr/>
              </p:nvPicPr>
              <p:blipFill>
                <a:blip r:embed="rId62"/>
                <a:stretch>
                  <a:fillRect/>
                </a:stretch>
              </p:blipFill>
              <p:spPr>
                <a:xfrm>
                  <a:off x="7775510" y="3756889"/>
                  <a:ext cx="22824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12" name="Ink 111">
                  <a:extLst>
                    <a:ext uri="{FF2B5EF4-FFF2-40B4-BE49-F238E27FC236}">
                      <a16:creationId xmlns:a16="http://schemas.microsoft.com/office/drawing/2014/main" id="{9BBA69C1-09EB-1824-BD01-27C7DA26FEC1}"/>
                    </a:ext>
                  </a:extLst>
                </p14:cNvPr>
                <p14:cNvContentPartPr/>
                <p14:nvPr/>
              </p14:nvContentPartPr>
              <p14:xfrm>
                <a:off x="8046590" y="3949849"/>
                <a:ext cx="156960" cy="114480"/>
              </p14:xfrm>
            </p:contentPart>
          </mc:Choice>
          <mc:Fallback>
            <p:pic>
              <p:nvPicPr>
                <p:cNvPr id="112" name="Ink 111">
                  <a:extLst>
                    <a:ext uri="{FF2B5EF4-FFF2-40B4-BE49-F238E27FC236}">
                      <a16:creationId xmlns:a16="http://schemas.microsoft.com/office/drawing/2014/main" id="{9BBA69C1-09EB-1824-BD01-27C7DA26FEC1}"/>
                    </a:ext>
                  </a:extLst>
                </p:cNvPr>
                <p:cNvPicPr/>
                <p:nvPr/>
              </p:nvPicPr>
              <p:blipFill>
                <a:blip r:embed="rId64"/>
                <a:stretch>
                  <a:fillRect/>
                </a:stretch>
              </p:blipFill>
              <p:spPr>
                <a:xfrm>
                  <a:off x="8040470" y="3943729"/>
                  <a:ext cx="1692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13" name="Ink 112">
                  <a:extLst>
                    <a:ext uri="{FF2B5EF4-FFF2-40B4-BE49-F238E27FC236}">
                      <a16:creationId xmlns:a16="http://schemas.microsoft.com/office/drawing/2014/main" id="{D96E9B71-5A0E-0F83-9E49-C348D90885B9}"/>
                    </a:ext>
                  </a:extLst>
                </p14:cNvPr>
                <p14:cNvContentPartPr/>
                <p14:nvPr/>
              </p14:nvContentPartPr>
              <p14:xfrm>
                <a:off x="8206430" y="3714769"/>
                <a:ext cx="291960" cy="454320"/>
              </p14:xfrm>
            </p:contentPart>
          </mc:Choice>
          <mc:Fallback>
            <p:pic>
              <p:nvPicPr>
                <p:cNvPr id="113" name="Ink 112">
                  <a:extLst>
                    <a:ext uri="{FF2B5EF4-FFF2-40B4-BE49-F238E27FC236}">
                      <a16:creationId xmlns:a16="http://schemas.microsoft.com/office/drawing/2014/main" id="{D96E9B71-5A0E-0F83-9E49-C348D90885B9}"/>
                    </a:ext>
                  </a:extLst>
                </p:cNvPr>
                <p:cNvPicPr/>
                <p:nvPr/>
              </p:nvPicPr>
              <p:blipFill>
                <a:blip r:embed="rId66"/>
                <a:stretch>
                  <a:fillRect/>
                </a:stretch>
              </p:blipFill>
              <p:spPr>
                <a:xfrm>
                  <a:off x="8200310" y="3708649"/>
                  <a:ext cx="30420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14" name="Ink 113">
                  <a:extLst>
                    <a:ext uri="{FF2B5EF4-FFF2-40B4-BE49-F238E27FC236}">
                      <a16:creationId xmlns:a16="http://schemas.microsoft.com/office/drawing/2014/main" id="{5D77E28C-AE87-ECB5-810A-40037C93E2B7}"/>
                    </a:ext>
                  </a:extLst>
                </p14:cNvPr>
                <p14:cNvContentPartPr/>
                <p14:nvPr/>
              </p14:nvContentPartPr>
              <p14:xfrm>
                <a:off x="7337030" y="4115449"/>
                <a:ext cx="1216800" cy="137160"/>
              </p14:xfrm>
            </p:contentPart>
          </mc:Choice>
          <mc:Fallback>
            <p:pic>
              <p:nvPicPr>
                <p:cNvPr id="114" name="Ink 113">
                  <a:extLst>
                    <a:ext uri="{FF2B5EF4-FFF2-40B4-BE49-F238E27FC236}">
                      <a16:creationId xmlns:a16="http://schemas.microsoft.com/office/drawing/2014/main" id="{5D77E28C-AE87-ECB5-810A-40037C93E2B7}"/>
                    </a:ext>
                  </a:extLst>
                </p:cNvPr>
                <p:cNvPicPr/>
                <p:nvPr/>
              </p:nvPicPr>
              <p:blipFill>
                <a:blip r:embed="rId68"/>
                <a:stretch>
                  <a:fillRect/>
                </a:stretch>
              </p:blipFill>
              <p:spPr>
                <a:xfrm>
                  <a:off x="7330910" y="4109329"/>
                  <a:ext cx="12290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15" name="Ink 114">
                  <a:extLst>
                    <a:ext uri="{FF2B5EF4-FFF2-40B4-BE49-F238E27FC236}">
                      <a16:creationId xmlns:a16="http://schemas.microsoft.com/office/drawing/2014/main" id="{6D2BDDAF-71C0-CD0F-EDA2-32FB447D848E}"/>
                    </a:ext>
                  </a:extLst>
                </p14:cNvPr>
                <p14:cNvContentPartPr/>
                <p14:nvPr/>
              </p14:nvContentPartPr>
              <p14:xfrm>
                <a:off x="7526030" y="4240369"/>
                <a:ext cx="273600" cy="287640"/>
              </p14:xfrm>
            </p:contentPart>
          </mc:Choice>
          <mc:Fallback>
            <p:pic>
              <p:nvPicPr>
                <p:cNvPr id="115" name="Ink 114">
                  <a:extLst>
                    <a:ext uri="{FF2B5EF4-FFF2-40B4-BE49-F238E27FC236}">
                      <a16:creationId xmlns:a16="http://schemas.microsoft.com/office/drawing/2014/main" id="{6D2BDDAF-71C0-CD0F-EDA2-32FB447D848E}"/>
                    </a:ext>
                  </a:extLst>
                </p:cNvPr>
                <p:cNvPicPr/>
                <p:nvPr/>
              </p:nvPicPr>
              <p:blipFill>
                <a:blip r:embed="rId70"/>
                <a:stretch>
                  <a:fillRect/>
                </a:stretch>
              </p:blipFill>
              <p:spPr>
                <a:xfrm>
                  <a:off x="7519910" y="4234249"/>
                  <a:ext cx="28584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16" name="Ink 115">
                  <a:extLst>
                    <a:ext uri="{FF2B5EF4-FFF2-40B4-BE49-F238E27FC236}">
                      <a16:creationId xmlns:a16="http://schemas.microsoft.com/office/drawing/2014/main" id="{BB53C9E0-A8BC-BB7D-C4E9-FCADC63FAAA4}"/>
                    </a:ext>
                  </a:extLst>
                </p14:cNvPr>
                <p14:cNvContentPartPr/>
                <p14:nvPr/>
              </p14:nvContentPartPr>
              <p14:xfrm>
                <a:off x="7835270" y="4477969"/>
                <a:ext cx="32400" cy="148320"/>
              </p14:xfrm>
            </p:contentPart>
          </mc:Choice>
          <mc:Fallback>
            <p:pic>
              <p:nvPicPr>
                <p:cNvPr id="116" name="Ink 115">
                  <a:extLst>
                    <a:ext uri="{FF2B5EF4-FFF2-40B4-BE49-F238E27FC236}">
                      <a16:creationId xmlns:a16="http://schemas.microsoft.com/office/drawing/2014/main" id="{BB53C9E0-A8BC-BB7D-C4E9-FCADC63FAAA4}"/>
                    </a:ext>
                  </a:extLst>
                </p:cNvPr>
                <p:cNvPicPr/>
                <p:nvPr/>
              </p:nvPicPr>
              <p:blipFill>
                <a:blip r:embed="rId72"/>
                <a:stretch>
                  <a:fillRect/>
                </a:stretch>
              </p:blipFill>
              <p:spPr>
                <a:xfrm>
                  <a:off x="7829150" y="4471849"/>
                  <a:ext cx="446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17" name="Ink 116">
                  <a:extLst>
                    <a:ext uri="{FF2B5EF4-FFF2-40B4-BE49-F238E27FC236}">
                      <a16:creationId xmlns:a16="http://schemas.microsoft.com/office/drawing/2014/main" id="{5D3CCBE1-88C4-BC57-47F1-4AAD0C3B632E}"/>
                    </a:ext>
                  </a:extLst>
                </p14:cNvPr>
                <p14:cNvContentPartPr/>
                <p14:nvPr/>
              </p14:nvContentPartPr>
              <p14:xfrm>
                <a:off x="7960550" y="4310209"/>
                <a:ext cx="219960" cy="251640"/>
              </p14:xfrm>
            </p:contentPart>
          </mc:Choice>
          <mc:Fallback>
            <p:pic>
              <p:nvPicPr>
                <p:cNvPr id="117" name="Ink 116">
                  <a:extLst>
                    <a:ext uri="{FF2B5EF4-FFF2-40B4-BE49-F238E27FC236}">
                      <a16:creationId xmlns:a16="http://schemas.microsoft.com/office/drawing/2014/main" id="{5D3CCBE1-88C4-BC57-47F1-4AAD0C3B632E}"/>
                    </a:ext>
                  </a:extLst>
                </p:cNvPr>
                <p:cNvPicPr/>
                <p:nvPr/>
              </p:nvPicPr>
              <p:blipFill>
                <a:blip r:embed="rId74"/>
                <a:stretch>
                  <a:fillRect/>
                </a:stretch>
              </p:blipFill>
              <p:spPr>
                <a:xfrm>
                  <a:off x="7954430" y="4304089"/>
                  <a:ext cx="23220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18" name="Ink 117">
                  <a:extLst>
                    <a:ext uri="{FF2B5EF4-FFF2-40B4-BE49-F238E27FC236}">
                      <a16:creationId xmlns:a16="http://schemas.microsoft.com/office/drawing/2014/main" id="{ACDA2267-9774-92E1-7B62-6B295A9514D3}"/>
                    </a:ext>
                  </a:extLst>
                </p14:cNvPr>
                <p14:cNvContentPartPr/>
                <p14:nvPr/>
              </p14:nvContentPartPr>
              <p14:xfrm>
                <a:off x="8176910" y="4280329"/>
                <a:ext cx="231120" cy="286200"/>
              </p14:xfrm>
            </p:contentPart>
          </mc:Choice>
          <mc:Fallback>
            <p:pic>
              <p:nvPicPr>
                <p:cNvPr id="118" name="Ink 117">
                  <a:extLst>
                    <a:ext uri="{FF2B5EF4-FFF2-40B4-BE49-F238E27FC236}">
                      <a16:creationId xmlns:a16="http://schemas.microsoft.com/office/drawing/2014/main" id="{ACDA2267-9774-92E1-7B62-6B295A9514D3}"/>
                    </a:ext>
                  </a:extLst>
                </p:cNvPr>
                <p:cNvPicPr/>
                <p:nvPr/>
              </p:nvPicPr>
              <p:blipFill>
                <a:blip r:embed="rId76"/>
                <a:stretch>
                  <a:fillRect/>
                </a:stretch>
              </p:blipFill>
              <p:spPr>
                <a:xfrm>
                  <a:off x="8170790" y="4274209"/>
                  <a:ext cx="24336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19" name="Ink 118">
                  <a:extLst>
                    <a:ext uri="{FF2B5EF4-FFF2-40B4-BE49-F238E27FC236}">
                      <a16:creationId xmlns:a16="http://schemas.microsoft.com/office/drawing/2014/main" id="{2B91B383-A679-5A05-0001-25DFA0D019A0}"/>
                    </a:ext>
                  </a:extLst>
                </p14:cNvPr>
                <p14:cNvContentPartPr/>
                <p14:nvPr/>
              </p14:nvContentPartPr>
              <p14:xfrm>
                <a:off x="8428190" y="4482289"/>
                <a:ext cx="163080" cy="145800"/>
              </p14:xfrm>
            </p:contentPart>
          </mc:Choice>
          <mc:Fallback>
            <p:pic>
              <p:nvPicPr>
                <p:cNvPr id="119" name="Ink 118">
                  <a:extLst>
                    <a:ext uri="{FF2B5EF4-FFF2-40B4-BE49-F238E27FC236}">
                      <a16:creationId xmlns:a16="http://schemas.microsoft.com/office/drawing/2014/main" id="{2B91B383-A679-5A05-0001-25DFA0D019A0}"/>
                    </a:ext>
                  </a:extLst>
                </p:cNvPr>
                <p:cNvPicPr/>
                <p:nvPr/>
              </p:nvPicPr>
              <p:blipFill>
                <a:blip r:embed="rId78"/>
                <a:stretch>
                  <a:fillRect/>
                </a:stretch>
              </p:blipFill>
              <p:spPr>
                <a:xfrm>
                  <a:off x="8422070" y="4476169"/>
                  <a:ext cx="1753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20" name="Ink 119">
                  <a:extLst>
                    <a:ext uri="{FF2B5EF4-FFF2-40B4-BE49-F238E27FC236}">
                      <a16:creationId xmlns:a16="http://schemas.microsoft.com/office/drawing/2014/main" id="{BDB752E2-0219-94CA-E4B0-8FE0D899A8A3}"/>
                    </a:ext>
                  </a:extLst>
                </p14:cNvPr>
                <p14:cNvContentPartPr/>
                <p14:nvPr/>
              </p14:nvContentPartPr>
              <p14:xfrm>
                <a:off x="8771630" y="4628449"/>
                <a:ext cx="360" cy="360"/>
              </p14:xfrm>
            </p:contentPart>
          </mc:Choice>
          <mc:Fallback>
            <p:pic>
              <p:nvPicPr>
                <p:cNvPr id="120" name="Ink 119">
                  <a:extLst>
                    <a:ext uri="{FF2B5EF4-FFF2-40B4-BE49-F238E27FC236}">
                      <a16:creationId xmlns:a16="http://schemas.microsoft.com/office/drawing/2014/main" id="{BDB752E2-0219-94CA-E4B0-8FE0D899A8A3}"/>
                    </a:ext>
                  </a:extLst>
                </p:cNvPr>
                <p:cNvPicPr/>
                <p:nvPr/>
              </p:nvPicPr>
              <p:blipFill>
                <a:blip r:embed="rId80"/>
                <a:stretch>
                  <a:fillRect/>
                </a:stretch>
              </p:blipFill>
              <p:spPr>
                <a:xfrm>
                  <a:off x="8765510" y="462232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32" name="Ink 131">
                  <a:extLst>
                    <a:ext uri="{FF2B5EF4-FFF2-40B4-BE49-F238E27FC236}">
                      <a16:creationId xmlns:a16="http://schemas.microsoft.com/office/drawing/2014/main" id="{2183DF3A-A9EF-CC87-41AF-9C6B09160085}"/>
                    </a:ext>
                  </a:extLst>
                </p14:cNvPr>
                <p14:cNvContentPartPr/>
                <p14:nvPr/>
              </p14:nvContentPartPr>
              <p14:xfrm>
                <a:off x="5953190" y="4561849"/>
                <a:ext cx="216720" cy="287640"/>
              </p14:xfrm>
            </p:contentPart>
          </mc:Choice>
          <mc:Fallback>
            <p:pic>
              <p:nvPicPr>
                <p:cNvPr id="132" name="Ink 131">
                  <a:extLst>
                    <a:ext uri="{FF2B5EF4-FFF2-40B4-BE49-F238E27FC236}">
                      <a16:creationId xmlns:a16="http://schemas.microsoft.com/office/drawing/2014/main" id="{2183DF3A-A9EF-CC87-41AF-9C6B09160085}"/>
                    </a:ext>
                  </a:extLst>
                </p:cNvPr>
                <p:cNvPicPr/>
                <p:nvPr/>
              </p:nvPicPr>
              <p:blipFill>
                <a:blip r:embed="rId82"/>
                <a:stretch>
                  <a:fillRect/>
                </a:stretch>
              </p:blipFill>
              <p:spPr>
                <a:xfrm>
                  <a:off x="5947070" y="4555729"/>
                  <a:ext cx="22896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33" name="Ink 132">
                  <a:extLst>
                    <a:ext uri="{FF2B5EF4-FFF2-40B4-BE49-F238E27FC236}">
                      <a16:creationId xmlns:a16="http://schemas.microsoft.com/office/drawing/2014/main" id="{DE4ED686-D263-E4D9-2171-95FC41F8DE3C}"/>
                    </a:ext>
                  </a:extLst>
                </p14:cNvPr>
                <p14:cNvContentPartPr/>
                <p14:nvPr/>
              </p14:nvContentPartPr>
              <p14:xfrm>
                <a:off x="6178190" y="4717369"/>
                <a:ext cx="168120" cy="208800"/>
              </p14:xfrm>
            </p:contentPart>
          </mc:Choice>
          <mc:Fallback>
            <p:pic>
              <p:nvPicPr>
                <p:cNvPr id="133" name="Ink 132">
                  <a:extLst>
                    <a:ext uri="{FF2B5EF4-FFF2-40B4-BE49-F238E27FC236}">
                      <a16:creationId xmlns:a16="http://schemas.microsoft.com/office/drawing/2014/main" id="{DE4ED686-D263-E4D9-2171-95FC41F8DE3C}"/>
                    </a:ext>
                  </a:extLst>
                </p:cNvPr>
                <p:cNvPicPr/>
                <p:nvPr/>
              </p:nvPicPr>
              <p:blipFill>
                <a:blip r:embed="rId84"/>
                <a:stretch>
                  <a:fillRect/>
                </a:stretch>
              </p:blipFill>
              <p:spPr>
                <a:xfrm>
                  <a:off x="6172070" y="4711249"/>
                  <a:ext cx="18036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34" name="Ink 133">
                  <a:extLst>
                    <a:ext uri="{FF2B5EF4-FFF2-40B4-BE49-F238E27FC236}">
                      <a16:creationId xmlns:a16="http://schemas.microsoft.com/office/drawing/2014/main" id="{8F3AD6EA-B0A4-D6D7-C0EB-1929E837D053}"/>
                    </a:ext>
                  </a:extLst>
                </p14:cNvPr>
                <p14:cNvContentPartPr/>
                <p14:nvPr/>
              </p14:nvContentPartPr>
              <p14:xfrm>
                <a:off x="6480590" y="4752289"/>
                <a:ext cx="43200" cy="8280"/>
              </p14:xfrm>
            </p:contentPart>
          </mc:Choice>
          <mc:Fallback>
            <p:pic>
              <p:nvPicPr>
                <p:cNvPr id="134" name="Ink 133">
                  <a:extLst>
                    <a:ext uri="{FF2B5EF4-FFF2-40B4-BE49-F238E27FC236}">
                      <a16:creationId xmlns:a16="http://schemas.microsoft.com/office/drawing/2014/main" id="{8F3AD6EA-B0A4-D6D7-C0EB-1929E837D053}"/>
                    </a:ext>
                  </a:extLst>
                </p:cNvPr>
                <p:cNvPicPr/>
                <p:nvPr/>
              </p:nvPicPr>
              <p:blipFill>
                <a:blip r:embed="rId86"/>
                <a:stretch>
                  <a:fillRect/>
                </a:stretch>
              </p:blipFill>
              <p:spPr>
                <a:xfrm>
                  <a:off x="6474470" y="4746169"/>
                  <a:ext cx="554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35" name="Ink 134">
                  <a:extLst>
                    <a:ext uri="{FF2B5EF4-FFF2-40B4-BE49-F238E27FC236}">
                      <a16:creationId xmlns:a16="http://schemas.microsoft.com/office/drawing/2014/main" id="{4D782345-7111-E058-60EE-DC5C181FD233}"/>
                    </a:ext>
                  </a:extLst>
                </p14:cNvPr>
                <p14:cNvContentPartPr/>
                <p14:nvPr/>
              </p14:nvContentPartPr>
              <p14:xfrm>
                <a:off x="6461870" y="4794409"/>
                <a:ext cx="98640" cy="11880"/>
              </p14:xfrm>
            </p:contentPart>
          </mc:Choice>
          <mc:Fallback>
            <p:pic>
              <p:nvPicPr>
                <p:cNvPr id="135" name="Ink 134">
                  <a:extLst>
                    <a:ext uri="{FF2B5EF4-FFF2-40B4-BE49-F238E27FC236}">
                      <a16:creationId xmlns:a16="http://schemas.microsoft.com/office/drawing/2014/main" id="{4D782345-7111-E058-60EE-DC5C181FD233}"/>
                    </a:ext>
                  </a:extLst>
                </p:cNvPr>
                <p:cNvPicPr/>
                <p:nvPr/>
              </p:nvPicPr>
              <p:blipFill>
                <a:blip r:embed="rId88"/>
                <a:stretch>
                  <a:fillRect/>
                </a:stretch>
              </p:blipFill>
              <p:spPr>
                <a:xfrm>
                  <a:off x="6455750" y="4788289"/>
                  <a:ext cx="1108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136" name="Ink 135">
                  <a:extLst>
                    <a:ext uri="{FF2B5EF4-FFF2-40B4-BE49-F238E27FC236}">
                      <a16:creationId xmlns:a16="http://schemas.microsoft.com/office/drawing/2014/main" id="{7FD67FAB-5E67-D302-C5D9-4232422922D6}"/>
                    </a:ext>
                  </a:extLst>
                </p14:cNvPr>
                <p14:cNvContentPartPr/>
                <p14:nvPr/>
              </p14:nvContentPartPr>
              <p14:xfrm>
                <a:off x="6715310" y="4618729"/>
                <a:ext cx="169560" cy="259200"/>
              </p14:xfrm>
            </p:contentPart>
          </mc:Choice>
          <mc:Fallback>
            <p:pic>
              <p:nvPicPr>
                <p:cNvPr id="136" name="Ink 135">
                  <a:extLst>
                    <a:ext uri="{FF2B5EF4-FFF2-40B4-BE49-F238E27FC236}">
                      <a16:creationId xmlns:a16="http://schemas.microsoft.com/office/drawing/2014/main" id="{7FD67FAB-5E67-D302-C5D9-4232422922D6}"/>
                    </a:ext>
                  </a:extLst>
                </p:cNvPr>
                <p:cNvPicPr/>
                <p:nvPr/>
              </p:nvPicPr>
              <p:blipFill>
                <a:blip r:embed="rId90"/>
                <a:stretch>
                  <a:fillRect/>
                </a:stretch>
              </p:blipFill>
              <p:spPr>
                <a:xfrm>
                  <a:off x="6709190" y="4612609"/>
                  <a:ext cx="18180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37" name="Ink 136">
                  <a:extLst>
                    <a:ext uri="{FF2B5EF4-FFF2-40B4-BE49-F238E27FC236}">
                      <a16:creationId xmlns:a16="http://schemas.microsoft.com/office/drawing/2014/main" id="{FBC0FBCB-C351-F87B-4902-C633179F51BE}"/>
                    </a:ext>
                  </a:extLst>
                </p14:cNvPr>
                <p14:cNvContentPartPr/>
                <p14:nvPr/>
              </p14:nvContentPartPr>
              <p14:xfrm>
                <a:off x="6901070" y="4785409"/>
                <a:ext cx="10440" cy="126000"/>
              </p14:xfrm>
            </p:contentPart>
          </mc:Choice>
          <mc:Fallback>
            <p:pic>
              <p:nvPicPr>
                <p:cNvPr id="137" name="Ink 136">
                  <a:extLst>
                    <a:ext uri="{FF2B5EF4-FFF2-40B4-BE49-F238E27FC236}">
                      <a16:creationId xmlns:a16="http://schemas.microsoft.com/office/drawing/2014/main" id="{FBC0FBCB-C351-F87B-4902-C633179F51BE}"/>
                    </a:ext>
                  </a:extLst>
                </p:cNvPr>
                <p:cNvPicPr/>
                <p:nvPr/>
              </p:nvPicPr>
              <p:blipFill>
                <a:blip r:embed="rId92"/>
                <a:stretch>
                  <a:fillRect/>
                </a:stretch>
              </p:blipFill>
              <p:spPr>
                <a:xfrm>
                  <a:off x="6894950" y="4779289"/>
                  <a:ext cx="2268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38" name="Ink 137">
                  <a:extLst>
                    <a:ext uri="{FF2B5EF4-FFF2-40B4-BE49-F238E27FC236}">
                      <a16:creationId xmlns:a16="http://schemas.microsoft.com/office/drawing/2014/main" id="{0061648A-66CB-61F7-A5C7-EC64F7F05D1B}"/>
                    </a:ext>
                  </a:extLst>
                </p14:cNvPr>
                <p14:cNvContentPartPr/>
                <p14:nvPr/>
              </p14:nvContentPartPr>
              <p14:xfrm>
                <a:off x="7002230" y="4628449"/>
                <a:ext cx="130320" cy="214200"/>
              </p14:xfrm>
            </p:contentPart>
          </mc:Choice>
          <mc:Fallback>
            <p:pic>
              <p:nvPicPr>
                <p:cNvPr id="138" name="Ink 137">
                  <a:extLst>
                    <a:ext uri="{FF2B5EF4-FFF2-40B4-BE49-F238E27FC236}">
                      <a16:creationId xmlns:a16="http://schemas.microsoft.com/office/drawing/2014/main" id="{0061648A-66CB-61F7-A5C7-EC64F7F05D1B}"/>
                    </a:ext>
                  </a:extLst>
                </p:cNvPr>
                <p:cNvPicPr/>
                <p:nvPr/>
              </p:nvPicPr>
              <p:blipFill>
                <a:blip r:embed="rId94"/>
                <a:stretch>
                  <a:fillRect/>
                </a:stretch>
              </p:blipFill>
              <p:spPr>
                <a:xfrm>
                  <a:off x="6996110" y="4622329"/>
                  <a:ext cx="1425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39" name="Ink 138">
                  <a:extLst>
                    <a:ext uri="{FF2B5EF4-FFF2-40B4-BE49-F238E27FC236}">
                      <a16:creationId xmlns:a16="http://schemas.microsoft.com/office/drawing/2014/main" id="{6152DAA6-4997-2BBE-0039-D64E87026B6E}"/>
                    </a:ext>
                  </a:extLst>
                </p14:cNvPr>
                <p14:cNvContentPartPr/>
                <p14:nvPr/>
              </p14:nvContentPartPr>
              <p14:xfrm>
                <a:off x="7152710" y="4768849"/>
                <a:ext cx="92160" cy="123480"/>
              </p14:xfrm>
            </p:contentPart>
          </mc:Choice>
          <mc:Fallback>
            <p:pic>
              <p:nvPicPr>
                <p:cNvPr id="139" name="Ink 138">
                  <a:extLst>
                    <a:ext uri="{FF2B5EF4-FFF2-40B4-BE49-F238E27FC236}">
                      <a16:creationId xmlns:a16="http://schemas.microsoft.com/office/drawing/2014/main" id="{6152DAA6-4997-2BBE-0039-D64E87026B6E}"/>
                    </a:ext>
                  </a:extLst>
                </p:cNvPr>
                <p:cNvPicPr/>
                <p:nvPr/>
              </p:nvPicPr>
              <p:blipFill>
                <a:blip r:embed="rId96"/>
                <a:stretch>
                  <a:fillRect/>
                </a:stretch>
              </p:blipFill>
              <p:spPr>
                <a:xfrm>
                  <a:off x="7146590" y="4762729"/>
                  <a:ext cx="1044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40" name="Ink 139">
                  <a:extLst>
                    <a:ext uri="{FF2B5EF4-FFF2-40B4-BE49-F238E27FC236}">
                      <a16:creationId xmlns:a16="http://schemas.microsoft.com/office/drawing/2014/main" id="{6925B080-5EB0-7A05-6985-ABE1D6706CF8}"/>
                    </a:ext>
                  </a:extLst>
                </p14:cNvPr>
                <p14:cNvContentPartPr/>
                <p14:nvPr/>
              </p14:nvContentPartPr>
              <p14:xfrm>
                <a:off x="7242350" y="4699369"/>
                <a:ext cx="179640" cy="310320"/>
              </p14:xfrm>
            </p:contentPart>
          </mc:Choice>
          <mc:Fallback>
            <p:pic>
              <p:nvPicPr>
                <p:cNvPr id="140" name="Ink 139">
                  <a:extLst>
                    <a:ext uri="{FF2B5EF4-FFF2-40B4-BE49-F238E27FC236}">
                      <a16:creationId xmlns:a16="http://schemas.microsoft.com/office/drawing/2014/main" id="{6925B080-5EB0-7A05-6985-ABE1D6706CF8}"/>
                    </a:ext>
                  </a:extLst>
                </p:cNvPr>
                <p:cNvPicPr/>
                <p:nvPr/>
              </p:nvPicPr>
              <p:blipFill>
                <a:blip r:embed="rId98"/>
                <a:stretch>
                  <a:fillRect/>
                </a:stretch>
              </p:blipFill>
              <p:spPr>
                <a:xfrm>
                  <a:off x="7236230" y="4693249"/>
                  <a:ext cx="19188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41" name="Ink 140">
                  <a:extLst>
                    <a:ext uri="{FF2B5EF4-FFF2-40B4-BE49-F238E27FC236}">
                      <a16:creationId xmlns:a16="http://schemas.microsoft.com/office/drawing/2014/main" id="{92F4737E-97FD-24B1-9F09-8DAE5AD9BF7B}"/>
                    </a:ext>
                  </a:extLst>
                </p14:cNvPr>
                <p14:cNvContentPartPr/>
                <p14:nvPr/>
              </p14:nvContentPartPr>
              <p14:xfrm>
                <a:off x="7380590" y="4772449"/>
                <a:ext cx="189000" cy="239760"/>
              </p14:xfrm>
            </p:contentPart>
          </mc:Choice>
          <mc:Fallback>
            <p:pic>
              <p:nvPicPr>
                <p:cNvPr id="141" name="Ink 140">
                  <a:extLst>
                    <a:ext uri="{FF2B5EF4-FFF2-40B4-BE49-F238E27FC236}">
                      <a16:creationId xmlns:a16="http://schemas.microsoft.com/office/drawing/2014/main" id="{92F4737E-97FD-24B1-9F09-8DAE5AD9BF7B}"/>
                    </a:ext>
                  </a:extLst>
                </p:cNvPr>
                <p:cNvPicPr/>
                <p:nvPr/>
              </p:nvPicPr>
              <p:blipFill>
                <a:blip r:embed="rId100"/>
                <a:stretch>
                  <a:fillRect/>
                </a:stretch>
              </p:blipFill>
              <p:spPr>
                <a:xfrm>
                  <a:off x="7374470" y="4766329"/>
                  <a:ext cx="20124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42" name="Ink 141">
                  <a:extLst>
                    <a:ext uri="{FF2B5EF4-FFF2-40B4-BE49-F238E27FC236}">
                      <a16:creationId xmlns:a16="http://schemas.microsoft.com/office/drawing/2014/main" id="{935EB68C-5109-FFB5-9843-0675AEAF3ECA}"/>
                    </a:ext>
                  </a:extLst>
                </p14:cNvPr>
                <p14:cNvContentPartPr/>
                <p14:nvPr/>
              </p14:nvContentPartPr>
              <p14:xfrm>
                <a:off x="7678310" y="4958929"/>
                <a:ext cx="27000" cy="71640"/>
              </p14:xfrm>
            </p:contentPart>
          </mc:Choice>
          <mc:Fallback>
            <p:pic>
              <p:nvPicPr>
                <p:cNvPr id="142" name="Ink 141">
                  <a:extLst>
                    <a:ext uri="{FF2B5EF4-FFF2-40B4-BE49-F238E27FC236}">
                      <a16:creationId xmlns:a16="http://schemas.microsoft.com/office/drawing/2014/main" id="{935EB68C-5109-FFB5-9843-0675AEAF3ECA}"/>
                    </a:ext>
                  </a:extLst>
                </p:cNvPr>
                <p:cNvPicPr/>
                <p:nvPr/>
              </p:nvPicPr>
              <p:blipFill>
                <a:blip r:embed="rId102"/>
                <a:stretch>
                  <a:fillRect/>
                </a:stretch>
              </p:blipFill>
              <p:spPr>
                <a:xfrm>
                  <a:off x="7672190" y="4952809"/>
                  <a:ext cx="3924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43" name="Ink 142">
                  <a:extLst>
                    <a:ext uri="{FF2B5EF4-FFF2-40B4-BE49-F238E27FC236}">
                      <a16:creationId xmlns:a16="http://schemas.microsoft.com/office/drawing/2014/main" id="{D3C023B2-B877-3CA5-E09C-8651B0725125}"/>
                    </a:ext>
                  </a:extLst>
                </p14:cNvPr>
                <p14:cNvContentPartPr/>
                <p14:nvPr/>
              </p14:nvContentPartPr>
              <p14:xfrm>
                <a:off x="7815470" y="4891249"/>
                <a:ext cx="95040" cy="17280"/>
              </p14:xfrm>
            </p:contentPart>
          </mc:Choice>
          <mc:Fallback>
            <p:pic>
              <p:nvPicPr>
                <p:cNvPr id="143" name="Ink 142">
                  <a:extLst>
                    <a:ext uri="{FF2B5EF4-FFF2-40B4-BE49-F238E27FC236}">
                      <a16:creationId xmlns:a16="http://schemas.microsoft.com/office/drawing/2014/main" id="{D3C023B2-B877-3CA5-E09C-8651B0725125}"/>
                    </a:ext>
                  </a:extLst>
                </p:cNvPr>
                <p:cNvPicPr/>
                <p:nvPr/>
              </p:nvPicPr>
              <p:blipFill>
                <a:blip r:embed="rId104"/>
                <a:stretch>
                  <a:fillRect/>
                </a:stretch>
              </p:blipFill>
              <p:spPr>
                <a:xfrm>
                  <a:off x="7809350" y="4885129"/>
                  <a:ext cx="10728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44" name="Ink 143">
                  <a:extLst>
                    <a:ext uri="{FF2B5EF4-FFF2-40B4-BE49-F238E27FC236}">
                      <a16:creationId xmlns:a16="http://schemas.microsoft.com/office/drawing/2014/main" id="{1DF182CB-326A-468A-BC71-FEA22C233D66}"/>
                    </a:ext>
                  </a:extLst>
                </p14:cNvPr>
                <p14:cNvContentPartPr/>
                <p14:nvPr/>
              </p14:nvContentPartPr>
              <p14:xfrm>
                <a:off x="7812950" y="4841209"/>
                <a:ext cx="52920" cy="194760"/>
              </p14:xfrm>
            </p:contentPart>
          </mc:Choice>
          <mc:Fallback>
            <p:pic>
              <p:nvPicPr>
                <p:cNvPr id="144" name="Ink 143">
                  <a:extLst>
                    <a:ext uri="{FF2B5EF4-FFF2-40B4-BE49-F238E27FC236}">
                      <a16:creationId xmlns:a16="http://schemas.microsoft.com/office/drawing/2014/main" id="{1DF182CB-326A-468A-BC71-FEA22C233D66}"/>
                    </a:ext>
                  </a:extLst>
                </p:cNvPr>
                <p:cNvPicPr/>
                <p:nvPr/>
              </p:nvPicPr>
              <p:blipFill>
                <a:blip r:embed="rId106"/>
                <a:stretch>
                  <a:fillRect/>
                </a:stretch>
              </p:blipFill>
              <p:spPr>
                <a:xfrm>
                  <a:off x="7806830" y="4835089"/>
                  <a:ext cx="651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45" name="Ink 144">
                  <a:extLst>
                    <a:ext uri="{FF2B5EF4-FFF2-40B4-BE49-F238E27FC236}">
                      <a16:creationId xmlns:a16="http://schemas.microsoft.com/office/drawing/2014/main" id="{37A10F87-FD91-6F36-D17A-5F8F2E970D2B}"/>
                    </a:ext>
                  </a:extLst>
                </p14:cNvPr>
                <p14:cNvContentPartPr/>
                <p14:nvPr/>
              </p14:nvContentPartPr>
              <p14:xfrm>
                <a:off x="7936070" y="4799089"/>
                <a:ext cx="152280" cy="230040"/>
              </p14:xfrm>
            </p:contentPart>
          </mc:Choice>
          <mc:Fallback>
            <p:pic>
              <p:nvPicPr>
                <p:cNvPr id="145" name="Ink 144">
                  <a:extLst>
                    <a:ext uri="{FF2B5EF4-FFF2-40B4-BE49-F238E27FC236}">
                      <a16:creationId xmlns:a16="http://schemas.microsoft.com/office/drawing/2014/main" id="{37A10F87-FD91-6F36-D17A-5F8F2E970D2B}"/>
                    </a:ext>
                  </a:extLst>
                </p:cNvPr>
                <p:cNvPicPr/>
                <p:nvPr/>
              </p:nvPicPr>
              <p:blipFill>
                <a:blip r:embed="rId108"/>
                <a:stretch>
                  <a:fillRect/>
                </a:stretch>
              </p:blipFill>
              <p:spPr>
                <a:xfrm>
                  <a:off x="7929950" y="4792969"/>
                  <a:ext cx="16452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46" name="Ink 145">
                  <a:extLst>
                    <a:ext uri="{FF2B5EF4-FFF2-40B4-BE49-F238E27FC236}">
                      <a16:creationId xmlns:a16="http://schemas.microsoft.com/office/drawing/2014/main" id="{A92169EA-6900-C587-53A1-9E07FA57F39D}"/>
                    </a:ext>
                  </a:extLst>
                </p14:cNvPr>
                <p14:cNvContentPartPr/>
                <p14:nvPr/>
              </p14:nvContentPartPr>
              <p14:xfrm>
                <a:off x="8108150" y="4970089"/>
                <a:ext cx="109440" cy="110520"/>
              </p14:xfrm>
            </p:contentPart>
          </mc:Choice>
          <mc:Fallback>
            <p:pic>
              <p:nvPicPr>
                <p:cNvPr id="146" name="Ink 145">
                  <a:extLst>
                    <a:ext uri="{FF2B5EF4-FFF2-40B4-BE49-F238E27FC236}">
                      <a16:creationId xmlns:a16="http://schemas.microsoft.com/office/drawing/2014/main" id="{A92169EA-6900-C587-53A1-9E07FA57F39D}"/>
                    </a:ext>
                  </a:extLst>
                </p:cNvPr>
                <p:cNvPicPr/>
                <p:nvPr/>
              </p:nvPicPr>
              <p:blipFill>
                <a:blip r:embed="rId110"/>
                <a:stretch>
                  <a:fillRect/>
                </a:stretch>
              </p:blipFill>
              <p:spPr>
                <a:xfrm>
                  <a:off x="8102030" y="4963969"/>
                  <a:ext cx="12168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47" name="Ink 146">
                  <a:extLst>
                    <a:ext uri="{FF2B5EF4-FFF2-40B4-BE49-F238E27FC236}">
                      <a16:creationId xmlns:a16="http://schemas.microsoft.com/office/drawing/2014/main" id="{A61C3271-8B37-9A78-AE7A-9F1FB7B40402}"/>
                    </a:ext>
                  </a:extLst>
                </p14:cNvPr>
                <p14:cNvContentPartPr/>
                <p14:nvPr/>
              </p14:nvContentPartPr>
              <p14:xfrm>
                <a:off x="8276990" y="5114809"/>
                <a:ext cx="20520" cy="9000"/>
              </p14:xfrm>
            </p:contentPart>
          </mc:Choice>
          <mc:Fallback>
            <p:pic>
              <p:nvPicPr>
                <p:cNvPr id="147" name="Ink 146">
                  <a:extLst>
                    <a:ext uri="{FF2B5EF4-FFF2-40B4-BE49-F238E27FC236}">
                      <a16:creationId xmlns:a16="http://schemas.microsoft.com/office/drawing/2014/main" id="{A61C3271-8B37-9A78-AE7A-9F1FB7B40402}"/>
                    </a:ext>
                  </a:extLst>
                </p:cNvPr>
                <p:cNvPicPr/>
                <p:nvPr/>
              </p:nvPicPr>
              <p:blipFill>
                <a:blip r:embed="rId112"/>
                <a:stretch>
                  <a:fillRect/>
                </a:stretch>
              </p:blipFill>
              <p:spPr>
                <a:xfrm>
                  <a:off x="8270870" y="5108689"/>
                  <a:ext cx="327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58" name="Ink 157">
                  <a:extLst>
                    <a:ext uri="{FF2B5EF4-FFF2-40B4-BE49-F238E27FC236}">
                      <a16:creationId xmlns:a16="http://schemas.microsoft.com/office/drawing/2014/main" id="{679491BA-EFCC-AB2E-066B-304F43620AA4}"/>
                    </a:ext>
                  </a:extLst>
                </p14:cNvPr>
                <p14:cNvContentPartPr/>
                <p14:nvPr/>
              </p14:nvContentPartPr>
              <p14:xfrm>
                <a:off x="5826110" y="4398409"/>
                <a:ext cx="2337480" cy="1071000"/>
              </p14:xfrm>
            </p:contentPart>
          </mc:Choice>
          <mc:Fallback>
            <p:pic>
              <p:nvPicPr>
                <p:cNvPr id="158" name="Ink 157">
                  <a:extLst>
                    <a:ext uri="{FF2B5EF4-FFF2-40B4-BE49-F238E27FC236}">
                      <a16:creationId xmlns:a16="http://schemas.microsoft.com/office/drawing/2014/main" id="{679491BA-EFCC-AB2E-066B-304F43620AA4}"/>
                    </a:ext>
                  </a:extLst>
                </p:cNvPr>
                <p:cNvPicPr/>
                <p:nvPr/>
              </p:nvPicPr>
              <p:blipFill>
                <a:blip r:embed="rId114"/>
                <a:stretch>
                  <a:fillRect/>
                </a:stretch>
              </p:blipFill>
              <p:spPr>
                <a:xfrm>
                  <a:off x="5819990" y="4392289"/>
                  <a:ext cx="2349720" cy="10832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60" name="Ink 159">
                  <a:extLst>
                    <a:ext uri="{FF2B5EF4-FFF2-40B4-BE49-F238E27FC236}">
                      <a16:creationId xmlns:a16="http://schemas.microsoft.com/office/drawing/2014/main" id="{F9029813-F037-32EE-91B9-C4FD2D358E88}"/>
                    </a:ext>
                  </a:extLst>
                </p14:cNvPr>
                <p14:cNvContentPartPr/>
                <p14:nvPr/>
              </p14:nvContentPartPr>
              <p14:xfrm>
                <a:off x="6010070" y="3410929"/>
                <a:ext cx="3049200" cy="1216440"/>
              </p14:xfrm>
            </p:contentPart>
          </mc:Choice>
          <mc:Fallback>
            <p:pic>
              <p:nvPicPr>
                <p:cNvPr id="160" name="Ink 159">
                  <a:extLst>
                    <a:ext uri="{FF2B5EF4-FFF2-40B4-BE49-F238E27FC236}">
                      <a16:creationId xmlns:a16="http://schemas.microsoft.com/office/drawing/2014/main" id="{F9029813-F037-32EE-91B9-C4FD2D358E88}"/>
                    </a:ext>
                  </a:extLst>
                </p:cNvPr>
                <p:cNvPicPr/>
                <p:nvPr/>
              </p:nvPicPr>
              <p:blipFill>
                <a:blip r:embed="rId116"/>
                <a:stretch>
                  <a:fillRect/>
                </a:stretch>
              </p:blipFill>
              <p:spPr>
                <a:xfrm>
                  <a:off x="6003950" y="3404809"/>
                  <a:ext cx="3061440" cy="12286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73" name="Ink 172">
                  <a:extLst>
                    <a:ext uri="{FF2B5EF4-FFF2-40B4-BE49-F238E27FC236}">
                      <a16:creationId xmlns:a16="http://schemas.microsoft.com/office/drawing/2014/main" id="{6DE80759-FC1C-9616-4C82-411C212350A1}"/>
                    </a:ext>
                  </a:extLst>
                </p14:cNvPr>
                <p14:cNvContentPartPr/>
                <p14:nvPr/>
              </p14:nvContentPartPr>
              <p14:xfrm>
                <a:off x="5605214" y="3467982"/>
                <a:ext cx="410760" cy="433440"/>
              </p14:xfrm>
            </p:contentPart>
          </mc:Choice>
          <mc:Fallback>
            <p:pic>
              <p:nvPicPr>
                <p:cNvPr id="173" name="Ink 172">
                  <a:extLst>
                    <a:ext uri="{FF2B5EF4-FFF2-40B4-BE49-F238E27FC236}">
                      <a16:creationId xmlns:a16="http://schemas.microsoft.com/office/drawing/2014/main" id="{6DE80759-FC1C-9616-4C82-411C212350A1}"/>
                    </a:ext>
                  </a:extLst>
                </p:cNvPr>
                <p:cNvPicPr/>
                <p:nvPr/>
              </p:nvPicPr>
              <p:blipFill>
                <a:blip r:embed="rId118"/>
                <a:stretch>
                  <a:fillRect/>
                </a:stretch>
              </p:blipFill>
              <p:spPr>
                <a:xfrm>
                  <a:off x="5599094" y="3461862"/>
                  <a:ext cx="42300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74" name="Ink 173">
                  <a:extLst>
                    <a:ext uri="{FF2B5EF4-FFF2-40B4-BE49-F238E27FC236}">
                      <a16:creationId xmlns:a16="http://schemas.microsoft.com/office/drawing/2014/main" id="{9128C912-B065-0E78-1E0F-091DC8BC41C9}"/>
                    </a:ext>
                  </a:extLst>
                </p14:cNvPr>
                <p14:cNvContentPartPr/>
                <p14:nvPr/>
              </p14:nvContentPartPr>
              <p14:xfrm>
                <a:off x="5630414" y="4452942"/>
                <a:ext cx="477000" cy="568080"/>
              </p14:xfrm>
            </p:contentPart>
          </mc:Choice>
          <mc:Fallback>
            <p:pic>
              <p:nvPicPr>
                <p:cNvPr id="174" name="Ink 173">
                  <a:extLst>
                    <a:ext uri="{FF2B5EF4-FFF2-40B4-BE49-F238E27FC236}">
                      <a16:creationId xmlns:a16="http://schemas.microsoft.com/office/drawing/2014/main" id="{9128C912-B065-0E78-1E0F-091DC8BC41C9}"/>
                    </a:ext>
                  </a:extLst>
                </p:cNvPr>
                <p:cNvPicPr/>
                <p:nvPr/>
              </p:nvPicPr>
              <p:blipFill>
                <a:blip r:embed="rId120"/>
                <a:stretch>
                  <a:fillRect/>
                </a:stretch>
              </p:blipFill>
              <p:spPr>
                <a:xfrm>
                  <a:off x="5624294" y="4446822"/>
                  <a:ext cx="489240" cy="580320"/>
                </a:xfrm>
                <a:prstGeom prst="rect">
                  <a:avLst/>
                </a:prstGeom>
              </p:spPr>
            </p:pic>
          </mc:Fallback>
        </mc:AlternateContent>
      </p:grpSp>
      <p:grpSp>
        <p:nvGrpSpPr>
          <p:cNvPr id="185" name="Group 184">
            <a:extLst>
              <a:ext uri="{FF2B5EF4-FFF2-40B4-BE49-F238E27FC236}">
                <a16:creationId xmlns:a16="http://schemas.microsoft.com/office/drawing/2014/main" id="{E60B64E4-66EC-5283-DBAA-78980FDB51BF}"/>
              </a:ext>
            </a:extLst>
          </p:cNvPr>
          <p:cNvGrpSpPr/>
          <p:nvPr/>
        </p:nvGrpSpPr>
        <p:grpSpPr>
          <a:xfrm>
            <a:off x="3477968" y="1266672"/>
            <a:ext cx="1389960" cy="842760"/>
            <a:chOff x="3477968" y="1266672"/>
            <a:chExt cx="1389960" cy="842760"/>
          </a:xfrm>
        </p:grpSpPr>
        <mc:AlternateContent xmlns:mc="http://schemas.openxmlformats.org/markup-compatibility/2006">
          <mc:Choice xmlns:p14="http://schemas.microsoft.com/office/powerpoint/2010/main" Requires="p14">
            <p:contentPart p14:bwMode="auto" r:id="rId121">
              <p14:nvContentPartPr>
                <p14:cNvPr id="176" name="Ink 175">
                  <a:extLst>
                    <a:ext uri="{FF2B5EF4-FFF2-40B4-BE49-F238E27FC236}">
                      <a16:creationId xmlns:a16="http://schemas.microsoft.com/office/drawing/2014/main" id="{734B7FFE-2DEE-50EE-E953-44FD75BA3893}"/>
                    </a:ext>
                  </a:extLst>
                </p14:cNvPr>
                <p14:cNvContentPartPr/>
                <p14:nvPr/>
              </p14:nvContentPartPr>
              <p14:xfrm>
                <a:off x="4002848" y="1985232"/>
                <a:ext cx="268920" cy="85680"/>
              </p14:xfrm>
            </p:contentPart>
          </mc:Choice>
          <mc:Fallback>
            <p:pic>
              <p:nvPicPr>
                <p:cNvPr id="176" name="Ink 175">
                  <a:extLst>
                    <a:ext uri="{FF2B5EF4-FFF2-40B4-BE49-F238E27FC236}">
                      <a16:creationId xmlns:a16="http://schemas.microsoft.com/office/drawing/2014/main" id="{734B7FFE-2DEE-50EE-E953-44FD75BA3893}"/>
                    </a:ext>
                  </a:extLst>
                </p:cNvPr>
                <p:cNvPicPr/>
                <p:nvPr/>
              </p:nvPicPr>
              <p:blipFill>
                <a:blip r:embed="rId122"/>
                <a:stretch>
                  <a:fillRect/>
                </a:stretch>
              </p:blipFill>
              <p:spPr>
                <a:xfrm>
                  <a:off x="3996728" y="1979112"/>
                  <a:ext cx="2811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77" name="Ink 176">
                  <a:extLst>
                    <a:ext uri="{FF2B5EF4-FFF2-40B4-BE49-F238E27FC236}">
                      <a16:creationId xmlns:a16="http://schemas.microsoft.com/office/drawing/2014/main" id="{0616D2F0-3318-ABBE-AB7E-9FF34062AD6F}"/>
                    </a:ext>
                  </a:extLst>
                </p14:cNvPr>
                <p14:cNvContentPartPr/>
                <p14:nvPr/>
              </p14:nvContentPartPr>
              <p14:xfrm>
                <a:off x="4060088" y="1974072"/>
                <a:ext cx="122760" cy="135360"/>
              </p14:xfrm>
            </p:contentPart>
          </mc:Choice>
          <mc:Fallback>
            <p:pic>
              <p:nvPicPr>
                <p:cNvPr id="177" name="Ink 176">
                  <a:extLst>
                    <a:ext uri="{FF2B5EF4-FFF2-40B4-BE49-F238E27FC236}">
                      <a16:creationId xmlns:a16="http://schemas.microsoft.com/office/drawing/2014/main" id="{0616D2F0-3318-ABBE-AB7E-9FF34062AD6F}"/>
                    </a:ext>
                  </a:extLst>
                </p:cNvPr>
                <p:cNvPicPr/>
                <p:nvPr/>
              </p:nvPicPr>
              <p:blipFill>
                <a:blip r:embed="rId124"/>
                <a:stretch>
                  <a:fillRect/>
                </a:stretch>
              </p:blipFill>
              <p:spPr>
                <a:xfrm>
                  <a:off x="4053968" y="1967952"/>
                  <a:ext cx="1350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78" name="Ink 177">
                  <a:extLst>
                    <a:ext uri="{FF2B5EF4-FFF2-40B4-BE49-F238E27FC236}">
                      <a16:creationId xmlns:a16="http://schemas.microsoft.com/office/drawing/2014/main" id="{52E97BE2-7F3F-E04A-CE31-3713CDAA3968}"/>
                    </a:ext>
                  </a:extLst>
                </p14:cNvPr>
                <p14:cNvContentPartPr/>
                <p14:nvPr/>
              </p14:nvContentPartPr>
              <p14:xfrm>
                <a:off x="3539528" y="1880472"/>
                <a:ext cx="155160" cy="159840"/>
              </p14:xfrm>
            </p:contentPart>
          </mc:Choice>
          <mc:Fallback>
            <p:pic>
              <p:nvPicPr>
                <p:cNvPr id="178" name="Ink 177">
                  <a:extLst>
                    <a:ext uri="{FF2B5EF4-FFF2-40B4-BE49-F238E27FC236}">
                      <a16:creationId xmlns:a16="http://schemas.microsoft.com/office/drawing/2014/main" id="{52E97BE2-7F3F-E04A-CE31-3713CDAA3968}"/>
                    </a:ext>
                  </a:extLst>
                </p:cNvPr>
                <p:cNvPicPr/>
                <p:nvPr/>
              </p:nvPicPr>
              <p:blipFill>
                <a:blip r:embed="rId126"/>
                <a:stretch>
                  <a:fillRect/>
                </a:stretch>
              </p:blipFill>
              <p:spPr>
                <a:xfrm>
                  <a:off x="3533408" y="1874352"/>
                  <a:ext cx="16740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79" name="Ink 178">
                  <a:extLst>
                    <a:ext uri="{FF2B5EF4-FFF2-40B4-BE49-F238E27FC236}">
                      <a16:creationId xmlns:a16="http://schemas.microsoft.com/office/drawing/2014/main" id="{DD920864-E7BF-CE59-0B28-D85EA33B3AF5}"/>
                    </a:ext>
                  </a:extLst>
                </p14:cNvPr>
                <p14:cNvContentPartPr/>
                <p14:nvPr/>
              </p14:nvContentPartPr>
              <p14:xfrm>
                <a:off x="3733928" y="1985232"/>
                <a:ext cx="50760" cy="21240"/>
              </p14:xfrm>
            </p:contentPart>
          </mc:Choice>
          <mc:Fallback>
            <p:pic>
              <p:nvPicPr>
                <p:cNvPr id="179" name="Ink 178">
                  <a:extLst>
                    <a:ext uri="{FF2B5EF4-FFF2-40B4-BE49-F238E27FC236}">
                      <a16:creationId xmlns:a16="http://schemas.microsoft.com/office/drawing/2014/main" id="{DD920864-E7BF-CE59-0B28-D85EA33B3AF5}"/>
                    </a:ext>
                  </a:extLst>
                </p:cNvPr>
                <p:cNvPicPr/>
                <p:nvPr/>
              </p:nvPicPr>
              <p:blipFill>
                <a:blip r:embed="rId128"/>
                <a:stretch>
                  <a:fillRect/>
                </a:stretch>
              </p:blipFill>
              <p:spPr>
                <a:xfrm>
                  <a:off x="3727808" y="1979112"/>
                  <a:ext cx="630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80" name="Ink 179">
                  <a:extLst>
                    <a:ext uri="{FF2B5EF4-FFF2-40B4-BE49-F238E27FC236}">
                      <a16:creationId xmlns:a16="http://schemas.microsoft.com/office/drawing/2014/main" id="{A10C4D4A-32D8-D465-EB5F-2E792F0EDE9B}"/>
                    </a:ext>
                  </a:extLst>
                </p14:cNvPr>
                <p14:cNvContentPartPr/>
                <p14:nvPr/>
              </p14:nvContentPartPr>
              <p14:xfrm>
                <a:off x="3812768" y="1879392"/>
                <a:ext cx="67680" cy="165960"/>
              </p14:xfrm>
            </p:contentPart>
          </mc:Choice>
          <mc:Fallback>
            <p:pic>
              <p:nvPicPr>
                <p:cNvPr id="180" name="Ink 179">
                  <a:extLst>
                    <a:ext uri="{FF2B5EF4-FFF2-40B4-BE49-F238E27FC236}">
                      <a16:creationId xmlns:a16="http://schemas.microsoft.com/office/drawing/2014/main" id="{A10C4D4A-32D8-D465-EB5F-2E792F0EDE9B}"/>
                    </a:ext>
                  </a:extLst>
                </p:cNvPr>
                <p:cNvPicPr/>
                <p:nvPr/>
              </p:nvPicPr>
              <p:blipFill>
                <a:blip r:embed="rId130"/>
                <a:stretch>
                  <a:fillRect/>
                </a:stretch>
              </p:blipFill>
              <p:spPr>
                <a:xfrm>
                  <a:off x="3806648" y="1873272"/>
                  <a:ext cx="799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81" name="Ink 180">
                  <a:extLst>
                    <a:ext uri="{FF2B5EF4-FFF2-40B4-BE49-F238E27FC236}">
                      <a16:creationId xmlns:a16="http://schemas.microsoft.com/office/drawing/2014/main" id="{F4E381BE-BC8D-5D01-4D19-A72AC5088966}"/>
                    </a:ext>
                  </a:extLst>
                </p14:cNvPr>
                <p14:cNvContentPartPr/>
                <p14:nvPr/>
              </p14:nvContentPartPr>
              <p14:xfrm>
                <a:off x="3913928" y="1781832"/>
                <a:ext cx="131400" cy="210960"/>
              </p14:xfrm>
            </p:contentPart>
          </mc:Choice>
          <mc:Fallback>
            <p:pic>
              <p:nvPicPr>
                <p:cNvPr id="181" name="Ink 180">
                  <a:extLst>
                    <a:ext uri="{FF2B5EF4-FFF2-40B4-BE49-F238E27FC236}">
                      <a16:creationId xmlns:a16="http://schemas.microsoft.com/office/drawing/2014/main" id="{F4E381BE-BC8D-5D01-4D19-A72AC5088966}"/>
                    </a:ext>
                  </a:extLst>
                </p:cNvPr>
                <p:cNvPicPr/>
                <p:nvPr/>
              </p:nvPicPr>
              <p:blipFill>
                <a:blip r:embed="rId132"/>
                <a:stretch>
                  <a:fillRect/>
                </a:stretch>
              </p:blipFill>
              <p:spPr>
                <a:xfrm>
                  <a:off x="3907808" y="1775712"/>
                  <a:ext cx="14364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83" name="Ink 182">
                  <a:extLst>
                    <a:ext uri="{FF2B5EF4-FFF2-40B4-BE49-F238E27FC236}">
                      <a16:creationId xmlns:a16="http://schemas.microsoft.com/office/drawing/2014/main" id="{BFD58701-21B2-F7D7-4658-2ABF8CC21226}"/>
                    </a:ext>
                  </a:extLst>
                </p14:cNvPr>
                <p14:cNvContentPartPr/>
                <p14:nvPr/>
              </p14:nvContentPartPr>
              <p14:xfrm>
                <a:off x="4339808" y="1266672"/>
                <a:ext cx="528120" cy="533880"/>
              </p14:xfrm>
            </p:contentPart>
          </mc:Choice>
          <mc:Fallback>
            <p:pic>
              <p:nvPicPr>
                <p:cNvPr id="183" name="Ink 182">
                  <a:extLst>
                    <a:ext uri="{FF2B5EF4-FFF2-40B4-BE49-F238E27FC236}">
                      <a16:creationId xmlns:a16="http://schemas.microsoft.com/office/drawing/2014/main" id="{BFD58701-21B2-F7D7-4658-2ABF8CC21226}"/>
                    </a:ext>
                  </a:extLst>
                </p:cNvPr>
                <p:cNvPicPr/>
                <p:nvPr/>
              </p:nvPicPr>
              <p:blipFill>
                <a:blip r:embed="rId134"/>
                <a:stretch>
                  <a:fillRect/>
                </a:stretch>
              </p:blipFill>
              <p:spPr>
                <a:xfrm>
                  <a:off x="4333688" y="1260552"/>
                  <a:ext cx="540360" cy="5461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84" name="Ink 183">
                  <a:extLst>
                    <a:ext uri="{FF2B5EF4-FFF2-40B4-BE49-F238E27FC236}">
                      <a16:creationId xmlns:a16="http://schemas.microsoft.com/office/drawing/2014/main" id="{B787FE4A-DDC2-7BE9-B7C0-0B59066830BB}"/>
                    </a:ext>
                  </a:extLst>
                </p14:cNvPr>
                <p14:cNvContentPartPr/>
                <p14:nvPr/>
              </p14:nvContentPartPr>
              <p14:xfrm>
                <a:off x="3477968" y="1274592"/>
                <a:ext cx="562320" cy="498960"/>
              </p14:xfrm>
            </p:contentPart>
          </mc:Choice>
          <mc:Fallback>
            <p:pic>
              <p:nvPicPr>
                <p:cNvPr id="184" name="Ink 183">
                  <a:extLst>
                    <a:ext uri="{FF2B5EF4-FFF2-40B4-BE49-F238E27FC236}">
                      <a16:creationId xmlns:a16="http://schemas.microsoft.com/office/drawing/2014/main" id="{B787FE4A-DDC2-7BE9-B7C0-0B59066830BB}"/>
                    </a:ext>
                  </a:extLst>
                </p:cNvPr>
                <p:cNvPicPr/>
                <p:nvPr/>
              </p:nvPicPr>
              <p:blipFill>
                <a:blip r:embed="rId136"/>
                <a:stretch>
                  <a:fillRect/>
                </a:stretch>
              </p:blipFill>
              <p:spPr>
                <a:xfrm>
                  <a:off x="3471848" y="1268472"/>
                  <a:ext cx="574560" cy="511200"/>
                </a:xfrm>
                <a:prstGeom prst="rect">
                  <a:avLst/>
                </a:prstGeom>
              </p:spPr>
            </p:pic>
          </mc:Fallback>
        </mc:AlternateContent>
      </p:grpSp>
      <p:grpSp>
        <p:nvGrpSpPr>
          <p:cNvPr id="196" name="Group 195">
            <a:extLst>
              <a:ext uri="{FF2B5EF4-FFF2-40B4-BE49-F238E27FC236}">
                <a16:creationId xmlns:a16="http://schemas.microsoft.com/office/drawing/2014/main" id="{4507F5BF-3A89-43CC-EAAE-8F43738C86B3}"/>
              </a:ext>
            </a:extLst>
          </p:cNvPr>
          <p:cNvGrpSpPr/>
          <p:nvPr/>
        </p:nvGrpSpPr>
        <p:grpSpPr>
          <a:xfrm>
            <a:off x="6113528" y="171912"/>
            <a:ext cx="1361160" cy="593640"/>
            <a:chOff x="6113528" y="171912"/>
            <a:chExt cx="1361160" cy="593640"/>
          </a:xfrm>
        </p:grpSpPr>
        <mc:AlternateContent xmlns:mc="http://schemas.openxmlformats.org/markup-compatibility/2006">
          <mc:Choice xmlns:p14="http://schemas.microsoft.com/office/powerpoint/2010/main" Requires="p14">
            <p:contentPart p14:bwMode="auto" r:id="rId137">
              <p14:nvContentPartPr>
                <p14:cNvPr id="186" name="Ink 185">
                  <a:extLst>
                    <a:ext uri="{FF2B5EF4-FFF2-40B4-BE49-F238E27FC236}">
                      <a16:creationId xmlns:a16="http://schemas.microsoft.com/office/drawing/2014/main" id="{24FEC558-5383-6FE0-7AA4-CFD789078E26}"/>
                    </a:ext>
                  </a:extLst>
                </p14:cNvPr>
                <p14:cNvContentPartPr/>
                <p14:nvPr/>
              </p14:nvContentPartPr>
              <p14:xfrm>
                <a:off x="6113528" y="235992"/>
                <a:ext cx="29880" cy="266040"/>
              </p14:xfrm>
            </p:contentPart>
          </mc:Choice>
          <mc:Fallback>
            <p:pic>
              <p:nvPicPr>
                <p:cNvPr id="186" name="Ink 185">
                  <a:extLst>
                    <a:ext uri="{FF2B5EF4-FFF2-40B4-BE49-F238E27FC236}">
                      <a16:creationId xmlns:a16="http://schemas.microsoft.com/office/drawing/2014/main" id="{24FEC558-5383-6FE0-7AA4-CFD789078E26}"/>
                    </a:ext>
                  </a:extLst>
                </p:cNvPr>
                <p:cNvPicPr/>
                <p:nvPr/>
              </p:nvPicPr>
              <p:blipFill>
                <a:blip r:embed="rId138"/>
                <a:stretch>
                  <a:fillRect/>
                </a:stretch>
              </p:blipFill>
              <p:spPr>
                <a:xfrm>
                  <a:off x="6107408" y="229872"/>
                  <a:ext cx="421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87" name="Ink 186">
                  <a:extLst>
                    <a:ext uri="{FF2B5EF4-FFF2-40B4-BE49-F238E27FC236}">
                      <a16:creationId xmlns:a16="http://schemas.microsoft.com/office/drawing/2014/main" id="{0D9F9AC7-726A-5344-7294-A3B0956426B7}"/>
                    </a:ext>
                  </a:extLst>
                </p14:cNvPr>
                <p14:cNvContentPartPr/>
                <p14:nvPr/>
              </p14:nvContentPartPr>
              <p14:xfrm>
                <a:off x="6236648" y="251832"/>
                <a:ext cx="105480" cy="281520"/>
              </p14:xfrm>
            </p:contentPart>
          </mc:Choice>
          <mc:Fallback>
            <p:pic>
              <p:nvPicPr>
                <p:cNvPr id="187" name="Ink 186">
                  <a:extLst>
                    <a:ext uri="{FF2B5EF4-FFF2-40B4-BE49-F238E27FC236}">
                      <a16:creationId xmlns:a16="http://schemas.microsoft.com/office/drawing/2014/main" id="{0D9F9AC7-726A-5344-7294-A3B0956426B7}"/>
                    </a:ext>
                  </a:extLst>
                </p:cNvPr>
                <p:cNvPicPr/>
                <p:nvPr/>
              </p:nvPicPr>
              <p:blipFill>
                <a:blip r:embed="rId140"/>
                <a:stretch>
                  <a:fillRect/>
                </a:stretch>
              </p:blipFill>
              <p:spPr>
                <a:xfrm>
                  <a:off x="6230528" y="245712"/>
                  <a:ext cx="11772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88" name="Ink 187">
                  <a:extLst>
                    <a:ext uri="{FF2B5EF4-FFF2-40B4-BE49-F238E27FC236}">
                      <a16:creationId xmlns:a16="http://schemas.microsoft.com/office/drawing/2014/main" id="{A96CCAA8-EADA-95C6-E65B-B7A36C194006}"/>
                    </a:ext>
                  </a:extLst>
                </p14:cNvPr>
                <p14:cNvContentPartPr/>
                <p14:nvPr/>
              </p14:nvContentPartPr>
              <p14:xfrm>
                <a:off x="6433208" y="359472"/>
                <a:ext cx="74880" cy="5040"/>
              </p14:xfrm>
            </p:contentPart>
          </mc:Choice>
          <mc:Fallback>
            <p:pic>
              <p:nvPicPr>
                <p:cNvPr id="188" name="Ink 187">
                  <a:extLst>
                    <a:ext uri="{FF2B5EF4-FFF2-40B4-BE49-F238E27FC236}">
                      <a16:creationId xmlns:a16="http://schemas.microsoft.com/office/drawing/2014/main" id="{A96CCAA8-EADA-95C6-E65B-B7A36C194006}"/>
                    </a:ext>
                  </a:extLst>
                </p:cNvPr>
                <p:cNvPicPr/>
                <p:nvPr/>
              </p:nvPicPr>
              <p:blipFill>
                <a:blip r:embed="rId142"/>
                <a:stretch>
                  <a:fillRect/>
                </a:stretch>
              </p:blipFill>
              <p:spPr>
                <a:xfrm>
                  <a:off x="6427088" y="353352"/>
                  <a:ext cx="87120" cy="172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89" name="Ink 188">
                  <a:extLst>
                    <a:ext uri="{FF2B5EF4-FFF2-40B4-BE49-F238E27FC236}">
                      <a16:creationId xmlns:a16="http://schemas.microsoft.com/office/drawing/2014/main" id="{568CBC66-CE91-F427-A478-5E560917527E}"/>
                    </a:ext>
                  </a:extLst>
                </p14:cNvPr>
                <p14:cNvContentPartPr/>
                <p14:nvPr/>
              </p14:nvContentPartPr>
              <p14:xfrm>
                <a:off x="6565328" y="245352"/>
                <a:ext cx="139320" cy="229320"/>
              </p14:xfrm>
            </p:contentPart>
          </mc:Choice>
          <mc:Fallback>
            <p:pic>
              <p:nvPicPr>
                <p:cNvPr id="189" name="Ink 188">
                  <a:extLst>
                    <a:ext uri="{FF2B5EF4-FFF2-40B4-BE49-F238E27FC236}">
                      <a16:creationId xmlns:a16="http://schemas.microsoft.com/office/drawing/2014/main" id="{568CBC66-CE91-F427-A478-5E560917527E}"/>
                    </a:ext>
                  </a:extLst>
                </p:cNvPr>
                <p:cNvPicPr/>
                <p:nvPr/>
              </p:nvPicPr>
              <p:blipFill>
                <a:blip r:embed="rId144"/>
                <a:stretch>
                  <a:fillRect/>
                </a:stretch>
              </p:blipFill>
              <p:spPr>
                <a:xfrm>
                  <a:off x="6559208" y="239232"/>
                  <a:ext cx="1515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90" name="Ink 189">
                  <a:extLst>
                    <a:ext uri="{FF2B5EF4-FFF2-40B4-BE49-F238E27FC236}">
                      <a16:creationId xmlns:a16="http://schemas.microsoft.com/office/drawing/2014/main" id="{C2495FC6-F495-9961-8C8A-237FA76D90AE}"/>
                    </a:ext>
                  </a:extLst>
                </p14:cNvPr>
                <p14:cNvContentPartPr/>
                <p14:nvPr/>
              </p14:nvContentPartPr>
              <p14:xfrm>
                <a:off x="6549848" y="446592"/>
                <a:ext cx="153360" cy="23760"/>
              </p14:xfrm>
            </p:contentPart>
          </mc:Choice>
          <mc:Fallback>
            <p:pic>
              <p:nvPicPr>
                <p:cNvPr id="190" name="Ink 189">
                  <a:extLst>
                    <a:ext uri="{FF2B5EF4-FFF2-40B4-BE49-F238E27FC236}">
                      <a16:creationId xmlns:a16="http://schemas.microsoft.com/office/drawing/2014/main" id="{C2495FC6-F495-9961-8C8A-237FA76D90AE}"/>
                    </a:ext>
                  </a:extLst>
                </p:cNvPr>
                <p:cNvPicPr/>
                <p:nvPr/>
              </p:nvPicPr>
              <p:blipFill>
                <a:blip r:embed="rId146"/>
                <a:stretch>
                  <a:fillRect/>
                </a:stretch>
              </p:blipFill>
              <p:spPr>
                <a:xfrm>
                  <a:off x="6543728" y="440472"/>
                  <a:ext cx="1656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91" name="Ink 190">
                  <a:extLst>
                    <a:ext uri="{FF2B5EF4-FFF2-40B4-BE49-F238E27FC236}">
                      <a16:creationId xmlns:a16="http://schemas.microsoft.com/office/drawing/2014/main" id="{B8243061-04B4-2B02-6302-AC35A7923C10}"/>
                    </a:ext>
                  </a:extLst>
                </p14:cNvPr>
                <p14:cNvContentPartPr/>
                <p14:nvPr/>
              </p14:nvContentPartPr>
              <p14:xfrm>
                <a:off x="6742808" y="406632"/>
                <a:ext cx="123480" cy="122400"/>
              </p14:xfrm>
            </p:contentPart>
          </mc:Choice>
          <mc:Fallback>
            <p:pic>
              <p:nvPicPr>
                <p:cNvPr id="191" name="Ink 190">
                  <a:extLst>
                    <a:ext uri="{FF2B5EF4-FFF2-40B4-BE49-F238E27FC236}">
                      <a16:creationId xmlns:a16="http://schemas.microsoft.com/office/drawing/2014/main" id="{B8243061-04B4-2B02-6302-AC35A7923C10}"/>
                    </a:ext>
                  </a:extLst>
                </p:cNvPr>
                <p:cNvPicPr/>
                <p:nvPr/>
              </p:nvPicPr>
              <p:blipFill>
                <a:blip r:embed="rId148"/>
                <a:stretch>
                  <a:fillRect/>
                </a:stretch>
              </p:blipFill>
              <p:spPr>
                <a:xfrm>
                  <a:off x="6736688" y="400512"/>
                  <a:ext cx="1357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92" name="Ink 191">
                  <a:extLst>
                    <a:ext uri="{FF2B5EF4-FFF2-40B4-BE49-F238E27FC236}">
                      <a16:creationId xmlns:a16="http://schemas.microsoft.com/office/drawing/2014/main" id="{9A6E7888-5DDF-22D2-057A-F665CD4B54D0}"/>
                    </a:ext>
                  </a:extLst>
                </p14:cNvPr>
                <p14:cNvContentPartPr/>
                <p14:nvPr/>
              </p14:nvContentPartPr>
              <p14:xfrm>
                <a:off x="6892928" y="171912"/>
                <a:ext cx="160920" cy="252000"/>
              </p14:xfrm>
            </p:contentPart>
          </mc:Choice>
          <mc:Fallback>
            <p:pic>
              <p:nvPicPr>
                <p:cNvPr id="192" name="Ink 191">
                  <a:extLst>
                    <a:ext uri="{FF2B5EF4-FFF2-40B4-BE49-F238E27FC236}">
                      <a16:creationId xmlns:a16="http://schemas.microsoft.com/office/drawing/2014/main" id="{9A6E7888-5DDF-22D2-057A-F665CD4B54D0}"/>
                    </a:ext>
                  </a:extLst>
                </p:cNvPr>
                <p:cNvPicPr/>
                <p:nvPr/>
              </p:nvPicPr>
              <p:blipFill>
                <a:blip r:embed="rId150"/>
                <a:stretch>
                  <a:fillRect/>
                </a:stretch>
              </p:blipFill>
              <p:spPr>
                <a:xfrm>
                  <a:off x="6886808" y="165792"/>
                  <a:ext cx="17316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93" name="Ink 192">
                  <a:extLst>
                    <a:ext uri="{FF2B5EF4-FFF2-40B4-BE49-F238E27FC236}">
                      <a16:creationId xmlns:a16="http://schemas.microsoft.com/office/drawing/2014/main" id="{224219BC-E2A6-5A26-9AEF-0E367849BED9}"/>
                    </a:ext>
                  </a:extLst>
                </p14:cNvPr>
                <p14:cNvContentPartPr/>
                <p14:nvPr/>
              </p14:nvContentPartPr>
              <p14:xfrm>
                <a:off x="7065008" y="356952"/>
                <a:ext cx="127800" cy="162000"/>
              </p14:xfrm>
            </p:contentPart>
          </mc:Choice>
          <mc:Fallback>
            <p:pic>
              <p:nvPicPr>
                <p:cNvPr id="193" name="Ink 192">
                  <a:extLst>
                    <a:ext uri="{FF2B5EF4-FFF2-40B4-BE49-F238E27FC236}">
                      <a16:creationId xmlns:a16="http://schemas.microsoft.com/office/drawing/2014/main" id="{224219BC-E2A6-5A26-9AEF-0E367849BED9}"/>
                    </a:ext>
                  </a:extLst>
                </p:cNvPr>
                <p:cNvPicPr/>
                <p:nvPr/>
              </p:nvPicPr>
              <p:blipFill>
                <a:blip r:embed="rId152"/>
                <a:stretch>
                  <a:fillRect/>
                </a:stretch>
              </p:blipFill>
              <p:spPr>
                <a:xfrm>
                  <a:off x="7058888" y="350832"/>
                  <a:ext cx="14004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94" name="Ink 193">
                  <a:extLst>
                    <a:ext uri="{FF2B5EF4-FFF2-40B4-BE49-F238E27FC236}">
                      <a16:creationId xmlns:a16="http://schemas.microsoft.com/office/drawing/2014/main" id="{6F89BB04-F6A0-7366-BB3D-D52389DC0C4C}"/>
                    </a:ext>
                  </a:extLst>
                </p14:cNvPr>
                <p14:cNvContentPartPr/>
                <p14:nvPr/>
              </p14:nvContentPartPr>
              <p14:xfrm>
                <a:off x="6705368" y="485472"/>
                <a:ext cx="727920" cy="144360"/>
              </p14:xfrm>
            </p:contentPart>
          </mc:Choice>
          <mc:Fallback>
            <p:pic>
              <p:nvPicPr>
                <p:cNvPr id="194" name="Ink 193">
                  <a:extLst>
                    <a:ext uri="{FF2B5EF4-FFF2-40B4-BE49-F238E27FC236}">
                      <a16:creationId xmlns:a16="http://schemas.microsoft.com/office/drawing/2014/main" id="{6F89BB04-F6A0-7366-BB3D-D52389DC0C4C}"/>
                    </a:ext>
                  </a:extLst>
                </p:cNvPr>
                <p:cNvPicPr/>
                <p:nvPr/>
              </p:nvPicPr>
              <p:blipFill>
                <a:blip r:embed="rId154"/>
                <a:stretch>
                  <a:fillRect/>
                </a:stretch>
              </p:blipFill>
              <p:spPr>
                <a:xfrm>
                  <a:off x="6699248" y="479352"/>
                  <a:ext cx="74016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95" name="Ink 194">
                  <a:extLst>
                    <a:ext uri="{FF2B5EF4-FFF2-40B4-BE49-F238E27FC236}">
                      <a16:creationId xmlns:a16="http://schemas.microsoft.com/office/drawing/2014/main" id="{07F6E2AA-5CFE-7310-C0E2-311F77A72C27}"/>
                    </a:ext>
                  </a:extLst>
                </p14:cNvPr>
                <p14:cNvContentPartPr/>
                <p14:nvPr/>
              </p14:nvContentPartPr>
              <p14:xfrm>
                <a:off x="6372368" y="579432"/>
                <a:ext cx="1102320" cy="186120"/>
              </p14:xfrm>
            </p:contentPart>
          </mc:Choice>
          <mc:Fallback>
            <p:pic>
              <p:nvPicPr>
                <p:cNvPr id="195" name="Ink 194">
                  <a:extLst>
                    <a:ext uri="{FF2B5EF4-FFF2-40B4-BE49-F238E27FC236}">
                      <a16:creationId xmlns:a16="http://schemas.microsoft.com/office/drawing/2014/main" id="{07F6E2AA-5CFE-7310-C0E2-311F77A72C27}"/>
                    </a:ext>
                  </a:extLst>
                </p:cNvPr>
                <p:cNvPicPr/>
                <p:nvPr/>
              </p:nvPicPr>
              <p:blipFill>
                <a:blip r:embed="rId156"/>
                <a:stretch>
                  <a:fillRect/>
                </a:stretch>
              </p:blipFill>
              <p:spPr>
                <a:xfrm>
                  <a:off x="6366248" y="573312"/>
                  <a:ext cx="1114560" cy="198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7">
            <p14:nvContentPartPr>
              <p14:cNvPr id="197" name="Ink 196">
                <a:extLst>
                  <a:ext uri="{FF2B5EF4-FFF2-40B4-BE49-F238E27FC236}">
                    <a16:creationId xmlns:a16="http://schemas.microsoft.com/office/drawing/2014/main" id="{3FCC939B-7A4F-9A77-5CBD-3418C1D3015A}"/>
                  </a:ext>
                </a:extLst>
              </p14:cNvPr>
              <p14:cNvContentPartPr/>
              <p14:nvPr/>
            </p14:nvContentPartPr>
            <p14:xfrm>
              <a:off x="3291848" y="2787312"/>
              <a:ext cx="69120" cy="123480"/>
            </p14:xfrm>
          </p:contentPart>
        </mc:Choice>
        <mc:Fallback>
          <p:pic>
            <p:nvPicPr>
              <p:cNvPr id="197" name="Ink 196">
                <a:extLst>
                  <a:ext uri="{FF2B5EF4-FFF2-40B4-BE49-F238E27FC236}">
                    <a16:creationId xmlns:a16="http://schemas.microsoft.com/office/drawing/2014/main" id="{3FCC939B-7A4F-9A77-5CBD-3418C1D3015A}"/>
                  </a:ext>
                </a:extLst>
              </p:cNvPr>
              <p:cNvPicPr/>
              <p:nvPr/>
            </p:nvPicPr>
            <p:blipFill>
              <a:blip r:embed="rId158"/>
              <a:stretch>
                <a:fillRect/>
              </a:stretch>
            </p:blipFill>
            <p:spPr>
              <a:xfrm>
                <a:off x="3285728" y="2781192"/>
                <a:ext cx="813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98" name="Ink 197">
                <a:extLst>
                  <a:ext uri="{FF2B5EF4-FFF2-40B4-BE49-F238E27FC236}">
                    <a16:creationId xmlns:a16="http://schemas.microsoft.com/office/drawing/2014/main" id="{05B10B43-BE40-EB55-AD55-BF024FE74380}"/>
                  </a:ext>
                </a:extLst>
              </p14:cNvPr>
              <p14:cNvContentPartPr/>
              <p14:nvPr/>
            </p14:nvContentPartPr>
            <p14:xfrm>
              <a:off x="3991328" y="4495152"/>
              <a:ext cx="10440" cy="6840"/>
            </p14:xfrm>
          </p:contentPart>
        </mc:Choice>
        <mc:Fallback>
          <p:pic>
            <p:nvPicPr>
              <p:cNvPr id="198" name="Ink 197">
                <a:extLst>
                  <a:ext uri="{FF2B5EF4-FFF2-40B4-BE49-F238E27FC236}">
                    <a16:creationId xmlns:a16="http://schemas.microsoft.com/office/drawing/2014/main" id="{05B10B43-BE40-EB55-AD55-BF024FE74380}"/>
                  </a:ext>
                </a:extLst>
              </p:cNvPr>
              <p:cNvPicPr/>
              <p:nvPr/>
            </p:nvPicPr>
            <p:blipFill>
              <a:blip r:embed="rId160"/>
              <a:stretch>
                <a:fillRect/>
              </a:stretch>
            </p:blipFill>
            <p:spPr>
              <a:xfrm>
                <a:off x="3985208" y="4489032"/>
                <a:ext cx="22680" cy="19080"/>
              </a:xfrm>
              <a:prstGeom prst="rect">
                <a:avLst/>
              </a:prstGeom>
            </p:spPr>
          </p:pic>
        </mc:Fallback>
      </mc:AlternateContent>
      <p:grpSp>
        <p:nvGrpSpPr>
          <p:cNvPr id="205" name="Group 204">
            <a:extLst>
              <a:ext uri="{FF2B5EF4-FFF2-40B4-BE49-F238E27FC236}">
                <a16:creationId xmlns:a16="http://schemas.microsoft.com/office/drawing/2014/main" id="{23B990D3-EBCB-A268-57C4-322C28B88962}"/>
              </a:ext>
            </a:extLst>
          </p:cNvPr>
          <p:cNvGrpSpPr/>
          <p:nvPr/>
        </p:nvGrpSpPr>
        <p:grpSpPr>
          <a:xfrm>
            <a:off x="4523768" y="3618552"/>
            <a:ext cx="524520" cy="767520"/>
            <a:chOff x="4523768" y="3618552"/>
            <a:chExt cx="524520" cy="767520"/>
          </a:xfrm>
        </p:grpSpPr>
        <mc:AlternateContent xmlns:mc="http://schemas.openxmlformats.org/markup-compatibility/2006">
          <mc:Choice xmlns:p14="http://schemas.microsoft.com/office/powerpoint/2010/main" Requires="p14">
            <p:contentPart p14:bwMode="auto" r:id="rId161">
              <p14:nvContentPartPr>
                <p14:cNvPr id="199" name="Ink 198">
                  <a:extLst>
                    <a:ext uri="{FF2B5EF4-FFF2-40B4-BE49-F238E27FC236}">
                      <a16:creationId xmlns:a16="http://schemas.microsoft.com/office/drawing/2014/main" id="{3794AC76-DB13-D7F3-1BB4-A67FE19CA80E}"/>
                    </a:ext>
                  </a:extLst>
                </p14:cNvPr>
                <p14:cNvContentPartPr/>
                <p14:nvPr/>
              </p14:nvContentPartPr>
              <p14:xfrm>
                <a:off x="4523768" y="3618552"/>
                <a:ext cx="179640" cy="767520"/>
              </p14:xfrm>
            </p:contentPart>
          </mc:Choice>
          <mc:Fallback>
            <p:pic>
              <p:nvPicPr>
                <p:cNvPr id="199" name="Ink 198">
                  <a:extLst>
                    <a:ext uri="{FF2B5EF4-FFF2-40B4-BE49-F238E27FC236}">
                      <a16:creationId xmlns:a16="http://schemas.microsoft.com/office/drawing/2014/main" id="{3794AC76-DB13-D7F3-1BB4-A67FE19CA80E}"/>
                    </a:ext>
                  </a:extLst>
                </p:cNvPr>
                <p:cNvPicPr/>
                <p:nvPr/>
              </p:nvPicPr>
              <p:blipFill>
                <a:blip r:embed="rId162"/>
                <a:stretch>
                  <a:fillRect/>
                </a:stretch>
              </p:blipFill>
              <p:spPr>
                <a:xfrm>
                  <a:off x="4517648" y="3612432"/>
                  <a:ext cx="191880" cy="77976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200" name="Ink 199">
                  <a:extLst>
                    <a:ext uri="{FF2B5EF4-FFF2-40B4-BE49-F238E27FC236}">
                      <a16:creationId xmlns:a16="http://schemas.microsoft.com/office/drawing/2014/main" id="{EC1F55A0-8271-E896-0F31-BD102213C9C9}"/>
                    </a:ext>
                  </a:extLst>
                </p14:cNvPr>
                <p14:cNvContentPartPr/>
                <p14:nvPr/>
              </p14:nvContentPartPr>
              <p14:xfrm>
                <a:off x="4677128" y="3811872"/>
                <a:ext cx="132480" cy="24480"/>
              </p14:xfrm>
            </p:contentPart>
          </mc:Choice>
          <mc:Fallback>
            <p:pic>
              <p:nvPicPr>
                <p:cNvPr id="200" name="Ink 199">
                  <a:extLst>
                    <a:ext uri="{FF2B5EF4-FFF2-40B4-BE49-F238E27FC236}">
                      <a16:creationId xmlns:a16="http://schemas.microsoft.com/office/drawing/2014/main" id="{EC1F55A0-8271-E896-0F31-BD102213C9C9}"/>
                    </a:ext>
                  </a:extLst>
                </p:cNvPr>
                <p:cNvPicPr/>
                <p:nvPr/>
              </p:nvPicPr>
              <p:blipFill>
                <a:blip r:embed="rId164"/>
                <a:stretch>
                  <a:fillRect/>
                </a:stretch>
              </p:blipFill>
              <p:spPr>
                <a:xfrm>
                  <a:off x="4671008" y="3805752"/>
                  <a:ext cx="1447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201" name="Ink 200">
                  <a:extLst>
                    <a:ext uri="{FF2B5EF4-FFF2-40B4-BE49-F238E27FC236}">
                      <a16:creationId xmlns:a16="http://schemas.microsoft.com/office/drawing/2014/main" id="{EF5A4877-5B38-F416-6B43-F48628186882}"/>
                    </a:ext>
                  </a:extLst>
                </p14:cNvPr>
                <p14:cNvContentPartPr/>
                <p14:nvPr/>
              </p14:nvContentPartPr>
              <p14:xfrm>
                <a:off x="4702328" y="3829152"/>
                <a:ext cx="109440" cy="223920"/>
              </p14:xfrm>
            </p:contentPart>
          </mc:Choice>
          <mc:Fallback>
            <p:pic>
              <p:nvPicPr>
                <p:cNvPr id="201" name="Ink 200">
                  <a:extLst>
                    <a:ext uri="{FF2B5EF4-FFF2-40B4-BE49-F238E27FC236}">
                      <a16:creationId xmlns:a16="http://schemas.microsoft.com/office/drawing/2014/main" id="{EF5A4877-5B38-F416-6B43-F48628186882}"/>
                    </a:ext>
                  </a:extLst>
                </p:cNvPr>
                <p:cNvPicPr/>
                <p:nvPr/>
              </p:nvPicPr>
              <p:blipFill>
                <a:blip r:embed="rId166"/>
                <a:stretch>
                  <a:fillRect/>
                </a:stretch>
              </p:blipFill>
              <p:spPr>
                <a:xfrm>
                  <a:off x="4696208" y="3823032"/>
                  <a:ext cx="12168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202" name="Ink 201">
                  <a:extLst>
                    <a:ext uri="{FF2B5EF4-FFF2-40B4-BE49-F238E27FC236}">
                      <a16:creationId xmlns:a16="http://schemas.microsoft.com/office/drawing/2014/main" id="{0342A8C6-AB9F-6A63-95CA-BF0013CB5EBE}"/>
                    </a:ext>
                  </a:extLst>
                </p14:cNvPr>
                <p14:cNvContentPartPr/>
                <p14:nvPr/>
              </p14:nvContentPartPr>
              <p14:xfrm>
                <a:off x="4857128" y="3948312"/>
                <a:ext cx="81000" cy="159840"/>
              </p14:xfrm>
            </p:contentPart>
          </mc:Choice>
          <mc:Fallback>
            <p:pic>
              <p:nvPicPr>
                <p:cNvPr id="202" name="Ink 201">
                  <a:extLst>
                    <a:ext uri="{FF2B5EF4-FFF2-40B4-BE49-F238E27FC236}">
                      <a16:creationId xmlns:a16="http://schemas.microsoft.com/office/drawing/2014/main" id="{0342A8C6-AB9F-6A63-95CA-BF0013CB5EBE}"/>
                    </a:ext>
                  </a:extLst>
                </p:cNvPr>
                <p:cNvPicPr/>
                <p:nvPr/>
              </p:nvPicPr>
              <p:blipFill>
                <a:blip r:embed="rId168"/>
                <a:stretch>
                  <a:fillRect/>
                </a:stretch>
              </p:blipFill>
              <p:spPr>
                <a:xfrm>
                  <a:off x="4851008" y="3942192"/>
                  <a:ext cx="9324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203" name="Ink 202">
                  <a:extLst>
                    <a:ext uri="{FF2B5EF4-FFF2-40B4-BE49-F238E27FC236}">
                      <a16:creationId xmlns:a16="http://schemas.microsoft.com/office/drawing/2014/main" id="{9CE8ED31-E1D8-12E7-E12B-371EB93DA59A}"/>
                    </a:ext>
                  </a:extLst>
                </p14:cNvPr>
                <p14:cNvContentPartPr/>
                <p14:nvPr/>
              </p14:nvContentPartPr>
              <p14:xfrm>
                <a:off x="4879448" y="4034352"/>
                <a:ext cx="113040" cy="84960"/>
              </p14:xfrm>
            </p:contentPart>
          </mc:Choice>
          <mc:Fallback>
            <p:pic>
              <p:nvPicPr>
                <p:cNvPr id="203" name="Ink 202">
                  <a:extLst>
                    <a:ext uri="{FF2B5EF4-FFF2-40B4-BE49-F238E27FC236}">
                      <a16:creationId xmlns:a16="http://schemas.microsoft.com/office/drawing/2014/main" id="{9CE8ED31-E1D8-12E7-E12B-371EB93DA59A}"/>
                    </a:ext>
                  </a:extLst>
                </p:cNvPr>
                <p:cNvPicPr/>
                <p:nvPr/>
              </p:nvPicPr>
              <p:blipFill>
                <a:blip r:embed="rId170"/>
                <a:stretch>
                  <a:fillRect/>
                </a:stretch>
              </p:blipFill>
              <p:spPr>
                <a:xfrm>
                  <a:off x="4873328" y="4028232"/>
                  <a:ext cx="12528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204" name="Ink 203">
                  <a:extLst>
                    <a:ext uri="{FF2B5EF4-FFF2-40B4-BE49-F238E27FC236}">
                      <a16:creationId xmlns:a16="http://schemas.microsoft.com/office/drawing/2014/main" id="{2E183843-C3B4-9241-F308-D58431141CC2}"/>
                    </a:ext>
                  </a:extLst>
                </p14:cNvPr>
                <p14:cNvContentPartPr/>
                <p14:nvPr/>
              </p14:nvContentPartPr>
              <p14:xfrm>
                <a:off x="5047928" y="4085112"/>
                <a:ext cx="360" cy="360"/>
              </p14:xfrm>
            </p:contentPart>
          </mc:Choice>
          <mc:Fallback>
            <p:pic>
              <p:nvPicPr>
                <p:cNvPr id="204" name="Ink 203">
                  <a:extLst>
                    <a:ext uri="{FF2B5EF4-FFF2-40B4-BE49-F238E27FC236}">
                      <a16:creationId xmlns:a16="http://schemas.microsoft.com/office/drawing/2014/main" id="{2E183843-C3B4-9241-F308-D58431141CC2}"/>
                    </a:ext>
                  </a:extLst>
                </p:cNvPr>
                <p:cNvPicPr/>
                <p:nvPr/>
              </p:nvPicPr>
              <p:blipFill>
                <a:blip r:embed="rId80"/>
                <a:stretch>
                  <a:fillRect/>
                </a:stretch>
              </p:blipFill>
              <p:spPr>
                <a:xfrm>
                  <a:off x="5041808" y="4078992"/>
                  <a:ext cx="12600" cy="1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2">
            <p14:nvContentPartPr>
              <p14:cNvPr id="206" name="Ink 205">
                <a:extLst>
                  <a:ext uri="{FF2B5EF4-FFF2-40B4-BE49-F238E27FC236}">
                    <a16:creationId xmlns:a16="http://schemas.microsoft.com/office/drawing/2014/main" id="{EB5A4DA0-6657-2FD8-DCC0-4010A2248459}"/>
                  </a:ext>
                </a:extLst>
              </p14:cNvPr>
              <p14:cNvContentPartPr/>
              <p14:nvPr/>
            </p14:nvContentPartPr>
            <p14:xfrm>
              <a:off x="2000888" y="2782992"/>
              <a:ext cx="122400" cy="127080"/>
            </p14:xfrm>
          </p:contentPart>
        </mc:Choice>
        <mc:Fallback>
          <p:pic>
            <p:nvPicPr>
              <p:cNvPr id="206" name="Ink 205">
                <a:extLst>
                  <a:ext uri="{FF2B5EF4-FFF2-40B4-BE49-F238E27FC236}">
                    <a16:creationId xmlns:a16="http://schemas.microsoft.com/office/drawing/2014/main" id="{EB5A4DA0-6657-2FD8-DCC0-4010A2248459}"/>
                  </a:ext>
                </a:extLst>
              </p:cNvPr>
              <p:cNvPicPr/>
              <p:nvPr/>
            </p:nvPicPr>
            <p:blipFill>
              <a:blip r:embed="rId173"/>
              <a:stretch>
                <a:fillRect/>
              </a:stretch>
            </p:blipFill>
            <p:spPr>
              <a:xfrm>
                <a:off x="1994768" y="2776872"/>
                <a:ext cx="1346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241" name="Ink 240">
                <a:extLst>
                  <a:ext uri="{FF2B5EF4-FFF2-40B4-BE49-F238E27FC236}">
                    <a16:creationId xmlns:a16="http://schemas.microsoft.com/office/drawing/2014/main" id="{BA6D0C7B-79E7-570B-88EA-04D9FFA2DD97}"/>
                  </a:ext>
                </a:extLst>
              </p14:cNvPr>
              <p14:cNvContentPartPr/>
              <p14:nvPr/>
            </p14:nvContentPartPr>
            <p14:xfrm>
              <a:off x="1711088" y="4705109"/>
              <a:ext cx="35640" cy="18360"/>
            </p14:xfrm>
          </p:contentPart>
        </mc:Choice>
        <mc:Fallback>
          <p:pic>
            <p:nvPicPr>
              <p:cNvPr id="241" name="Ink 240">
                <a:extLst>
                  <a:ext uri="{FF2B5EF4-FFF2-40B4-BE49-F238E27FC236}">
                    <a16:creationId xmlns:a16="http://schemas.microsoft.com/office/drawing/2014/main" id="{BA6D0C7B-79E7-570B-88EA-04D9FFA2DD97}"/>
                  </a:ext>
                </a:extLst>
              </p:cNvPr>
              <p:cNvPicPr/>
              <p:nvPr/>
            </p:nvPicPr>
            <p:blipFill>
              <a:blip r:embed="rId175"/>
              <a:stretch>
                <a:fillRect/>
              </a:stretch>
            </p:blipFill>
            <p:spPr>
              <a:xfrm>
                <a:off x="1704968" y="4698989"/>
                <a:ext cx="47880" cy="30600"/>
              </a:xfrm>
              <a:prstGeom prst="rect">
                <a:avLst/>
              </a:prstGeom>
            </p:spPr>
          </p:pic>
        </mc:Fallback>
      </mc:AlternateContent>
      <p:grpSp>
        <p:nvGrpSpPr>
          <p:cNvPr id="269" name="Group 268">
            <a:extLst>
              <a:ext uri="{FF2B5EF4-FFF2-40B4-BE49-F238E27FC236}">
                <a16:creationId xmlns:a16="http://schemas.microsoft.com/office/drawing/2014/main" id="{3C622FCB-3151-1BB0-EB45-368AAA185D30}"/>
              </a:ext>
            </a:extLst>
          </p:cNvPr>
          <p:cNvGrpSpPr/>
          <p:nvPr/>
        </p:nvGrpSpPr>
        <p:grpSpPr>
          <a:xfrm>
            <a:off x="-157672" y="350209"/>
            <a:ext cx="3597342" cy="4797340"/>
            <a:chOff x="-157672" y="350209"/>
            <a:chExt cx="3597342" cy="4797340"/>
          </a:xfrm>
        </p:grpSpPr>
        <mc:AlternateContent xmlns:mc="http://schemas.openxmlformats.org/markup-compatibility/2006">
          <mc:Choice xmlns:p14="http://schemas.microsoft.com/office/powerpoint/2010/main" Requires="p14">
            <p:contentPart p14:bwMode="auto" r:id="rId176">
              <p14:nvContentPartPr>
                <p14:cNvPr id="163" name="Ink 162">
                  <a:extLst>
                    <a:ext uri="{FF2B5EF4-FFF2-40B4-BE49-F238E27FC236}">
                      <a16:creationId xmlns:a16="http://schemas.microsoft.com/office/drawing/2014/main" id="{271AEA8B-0155-C436-79D9-BFA4464BB0ED}"/>
                    </a:ext>
                  </a:extLst>
                </p14:cNvPr>
                <p14:cNvContentPartPr/>
                <p14:nvPr/>
              </p14:nvContentPartPr>
              <p14:xfrm>
                <a:off x="2594750" y="3169009"/>
                <a:ext cx="844920" cy="483840"/>
              </p14:xfrm>
            </p:contentPart>
          </mc:Choice>
          <mc:Fallback>
            <p:pic>
              <p:nvPicPr>
                <p:cNvPr id="163" name="Ink 162">
                  <a:extLst>
                    <a:ext uri="{FF2B5EF4-FFF2-40B4-BE49-F238E27FC236}">
                      <a16:creationId xmlns:a16="http://schemas.microsoft.com/office/drawing/2014/main" id="{271AEA8B-0155-C436-79D9-BFA4464BB0ED}"/>
                    </a:ext>
                  </a:extLst>
                </p:cNvPr>
                <p:cNvPicPr/>
                <p:nvPr/>
              </p:nvPicPr>
              <p:blipFill>
                <a:blip r:embed="rId177"/>
                <a:stretch>
                  <a:fillRect/>
                </a:stretch>
              </p:blipFill>
              <p:spPr>
                <a:xfrm>
                  <a:off x="2588630" y="3162889"/>
                  <a:ext cx="857160" cy="4960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64" name="Ink 163">
                  <a:extLst>
                    <a:ext uri="{FF2B5EF4-FFF2-40B4-BE49-F238E27FC236}">
                      <a16:creationId xmlns:a16="http://schemas.microsoft.com/office/drawing/2014/main" id="{7AAEB023-0D40-CC2D-4604-0E6E56988A0A}"/>
                    </a:ext>
                  </a:extLst>
                </p14:cNvPr>
                <p14:cNvContentPartPr/>
                <p14:nvPr/>
              </p14:nvContentPartPr>
              <p14:xfrm>
                <a:off x="2735150" y="3549169"/>
                <a:ext cx="121680" cy="192600"/>
              </p14:xfrm>
            </p:contentPart>
          </mc:Choice>
          <mc:Fallback>
            <p:pic>
              <p:nvPicPr>
                <p:cNvPr id="164" name="Ink 163">
                  <a:extLst>
                    <a:ext uri="{FF2B5EF4-FFF2-40B4-BE49-F238E27FC236}">
                      <a16:creationId xmlns:a16="http://schemas.microsoft.com/office/drawing/2014/main" id="{7AAEB023-0D40-CC2D-4604-0E6E56988A0A}"/>
                    </a:ext>
                  </a:extLst>
                </p:cNvPr>
                <p:cNvPicPr/>
                <p:nvPr/>
              </p:nvPicPr>
              <p:blipFill>
                <a:blip r:embed="rId179"/>
                <a:stretch>
                  <a:fillRect/>
                </a:stretch>
              </p:blipFill>
              <p:spPr>
                <a:xfrm>
                  <a:off x="2729030" y="3543049"/>
                  <a:ext cx="13392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65" name="Ink 164">
                  <a:extLst>
                    <a:ext uri="{FF2B5EF4-FFF2-40B4-BE49-F238E27FC236}">
                      <a16:creationId xmlns:a16="http://schemas.microsoft.com/office/drawing/2014/main" id="{D13A0E10-B68C-5F4F-DD28-6826916D583A}"/>
                    </a:ext>
                  </a:extLst>
                </p14:cNvPr>
                <p14:cNvContentPartPr/>
                <p14:nvPr/>
              </p14:nvContentPartPr>
              <p14:xfrm>
                <a:off x="2870510" y="3728089"/>
                <a:ext cx="30960" cy="19440"/>
              </p14:xfrm>
            </p:contentPart>
          </mc:Choice>
          <mc:Fallback>
            <p:pic>
              <p:nvPicPr>
                <p:cNvPr id="165" name="Ink 164">
                  <a:extLst>
                    <a:ext uri="{FF2B5EF4-FFF2-40B4-BE49-F238E27FC236}">
                      <a16:creationId xmlns:a16="http://schemas.microsoft.com/office/drawing/2014/main" id="{D13A0E10-B68C-5F4F-DD28-6826916D583A}"/>
                    </a:ext>
                  </a:extLst>
                </p:cNvPr>
                <p:cNvPicPr/>
                <p:nvPr/>
              </p:nvPicPr>
              <p:blipFill>
                <a:blip r:embed="rId181"/>
                <a:stretch>
                  <a:fillRect/>
                </a:stretch>
              </p:blipFill>
              <p:spPr>
                <a:xfrm>
                  <a:off x="2864390" y="3721969"/>
                  <a:ext cx="432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66" name="Ink 165">
                  <a:extLst>
                    <a:ext uri="{FF2B5EF4-FFF2-40B4-BE49-F238E27FC236}">
                      <a16:creationId xmlns:a16="http://schemas.microsoft.com/office/drawing/2014/main" id="{2BBC2D5B-5E27-7DDA-2243-6DE9D27350EF}"/>
                    </a:ext>
                  </a:extLst>
                </p14:cNvPr>
                <p14:cNvContentPartPr/>
                <p14:nvPr/>
              </p14:nvContentPartPr>
              <p14:xfrm>
                <a:off x="2941430" y="3654649"/>
                <a:ext cx="153360" cy="256680"/>
              </p14:xfrm>
            </p:contentPart>
          </mc:Choice>
          <mc:Fallback>
            <p:pic>
              <p:nvPicPr>
                <p:cNvPr id="166" name="Ink 165">
                  <a:extLst>
                    <a:ext uri="{FF2B5EF4-FFF2-40B4-BE49-F238E27FC236}">
                      <a16:creationId xmlns:a16="http://schemas.microsoft.com/office/drawing/2014/main" id="{2BBC2D5B-5E27-7DDA-2243-6DE9D27350EF}"/>
                    </a:ext>
                  </a:extLst>
                </p:cNvPr>
                <p:cNvPicPr/>
                <p:nvPr/>
              </p:nvPicPr>
              <p:blipFill>
                <a:blip r:embed="rId183"/>
                <a:stretch>
                  <a:fillRect/>
                </a:stretch>
              </p:blipFill>
              <p:spPr>
                <a:xfrm>
                  <a:off x="2935310" y="3648529"/>
                  <a:ext cx="1656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67" name="Ink 166">
                  <a:extLst>
                    <a:ext uri="{FF2B5EF4-FFF2-40B4-BE49-F238E27FC236}">
                      <a16:creationId xmlns:a16="http://schemas.microsoft.com/office/drawing/2014/main" id="{B6867717-7CE8-A888-7139-25C23A253813}"/>
                    </a:ext>
                  </a:extLst>
                </p14:cNvPr>
                <p14:cNvContentPartPr/>
                <p14:nvPr/>
              </p14:nvContentPartPr>
              <p14:xfrm>
                <a:off x="3206030" y="3683809"/>
                <a:ext cx="140400" cy="212400"/>
              </p14:xfrm>
            </p:contentPart>
          </mc:Choice>
          <mc:Fallback>
            <p:pic>
              <p:nvPicPr>
                <p:cNvPr id="167" name="Ink 166">
                  <a:extLst>
                    <a:ext uri="{FF2B5EF4-FFF2-40B4-BE49-F238E27FC236}">
                      <a16:creationId xmlns:a16="http://schemas.microsoft.com/office/drawing/2014/main" id="{B6867717-7CE8-A888-7139-25C23A253813}"/>
                    </a:ext>
                  </a:extLst>
                </p:cNvPr>
                <p:cNvPicPr/>
                <p:nvPr/>
              </p:nvPicPr>
              <p:blipFill>
                <a:blip r:embed="rId185"/>
                <a:stretch>
                  <a:fillRect/>
                </a:stretch>
              </p:blipFill>
              <p:spPr>
                <a:xfrm>
                  <a:off x="3199910" y="3677689"/>
                  <a:ext cx="15264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68" name="Ink 167">
                  <a:extLst>
                    <a:ext uri="{FF2B5EF4-FFF2-40B4-BE49-F238E27FC236}">
                      <a16:creationId xmlns:a16="http://schemas.microsoft.com/office/drawing/2014/main" id="{DB099884-1B1E-0808-AC01-F4E823A641DB}"/>
                    </a:ext>
                  </a:extLst>
                </p14:cNvPr>
                <p14:cNvContentPartPr/>
                <p14:nvPr/>
              </p14:nvContentPartPr>
              <p14:xfrm>
                <a:off x="3383870" y="3810169"/>
                <a:ext cx="5040" cy="8640"/>
              </p14:xfrm>
            </p:contentPart>
          </mc:Choice>
          <mc:Fallback>
            <p:pic>
              <p:nvPicPr>
                <p:cNvPr id="168" name="Ink 167">
                  <a:extLst>
                    <a:ext uri="{FF2B5EF4-FFF2-40B4-BE49-F238E27FC236}">
                      <a16:creationId xmlns:a16="http://schemas.microsoft.com/office/drawing/2014/main" id="{DB099884-1B1E-0808-AC01-F4E823A641DB}"/>
                    </a:ext>
                  </a:extLst>
                </p:cNvPr>
                <p:cNvPicPr/>
                <p:nvPr/>
              </p:nvPicPr>
              <p:blipFill>
                <a:blip r:embed="rId187"/>
                <a:stretch>
                  <a:fillRect/>
                </a:stretch>
              </p:blipFill>
              <p:spPr>
                <a:xfrm>
                  <a:off x="3377750" y="3804049"/>
                  <a:ext cx="1728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53" name="Ink 152">
                  <a:extLst>
                    <a:ext uri="{FF2B5EF4-FFF2-40B4-BE49-F238E27FC236}">
                      <a16:creationId xmlns:a16="http://schemas.microsoft.com/office/drawing/2014/main" id="{61C7A066-588F-41C8-A39E-0AF50DFC2CB6}"/>
                    </a:ext>
                  </a:extLst>
                </p14:cNvPr>
                <p14:cNvContentPartPr/>
                <p14:nvPr/>
              </p14:nvContentPartPr>
              <p14:xfrm>
                <a:off x="1995710" y="816049"/>
                <a:ext cx="109800" cy="149040"/>
              </p14:xfrm>
            </p:contentPart>
          </mc:Choice>
          <mc:Fallback>
            <p:pic>
              <p:nvPicPr>
                <p:cNvPr id="153" name="Ink 152">
                  <a:extLst>
                    <a:ext uri="{FF2B5EF4-FFF2-40B4-BE49-F238E27FC236}">
                      <a16:creationId xmlns:a16="http://schemas.microsoft.com/office/drawing/2014/main" id="{61C7A066-588F-41C8-A39E-0AF50DFC2CB6}"/>
                    </a:ext>
                  </a:extLst>
                </p:cNvPr>
                <p:cNvPicPr/>
                <p:nvPr/>
              </p:nvPicPr>
              <p:blipFill>
                <a:blip r:embed="rId189"/>
                <a:stretch>
                  <a:fillRect/>
                </a:stretch>
              </p:blipFill>
              <p:spPr>
                <a:xfrm>
                  <a:off x="1989590" y="809929"/>
                  <a:ext cx="1220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4" name="Ink 123">
                  <a:extLst>
                    <a:ext uri="{FF2B5EF4-FFF2-40B4-BE49-F238E27FC236}">
                      <a16:creationId xmlns:a16="http://schemas.microsoft.com/office/drawing/2014/main" id="{6E55EB20-5BF4-5446-5590-427DB2433897}"/>
                    </a:ext>
                  </a:extLst>
                </p14:cNvPr>
                <p14:cNvContentPartPr/>
                <p14:nvPr/>
              </p14:nvContentPartPr>
              <p14:xfrm>
                <a:off x="1818230" y="350209"/>
                <a:ext cx="57960" cy="223920"/>
              </p14:xfrm>
            </p:contentPart>
          </mc:Choice>
          <mc:Fallback>
            <p:pic>
              <p:nvPicPr>
                <p:cNvPr id="124" name="Ink 123">
                  <a:extLst>
                    <a:ext uri="{FF2B5EF4-FFF2-40B4-BE49-F238E27FC236}">
                      <a16:creationId xmlns:a16="http://schemas.microsoft.com/office/drawing/2014/main" id="{6E55EB20-5BF4-5446-5590-427DB2433897}"/>
                    </a:ext>
                  </a:extLst>
                </p:cNvPr>
                <p:cNvPicPr/>
                <p:nvPr/>
              </p:nvPicPr>
              <p:blipFill>
                <a:blip r:embed="rId191"/>
                <a:stretch>
                  <a:fillRect/>
                </a:stretch>
              </p:blipFill>
              <p:spPr>
                <a:xfrm>
                  <a:off x="1812110" y="344089"/>
                  <a:ext cx="7020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5" name="Ink 124">
                  <a:extLst>
                    <a:ext uri="{FF2B5EF4-FFF2-40B4-BE49-F238E27FC236}">
                      <a16:creationId xmlns:a16="http://schemas.microsoft.com/office/drawing/2014/main" id="{9ABE2D76-9415-B68F-634D-2155811A0922}"/>
                    </a:ext>
                  </a:extLst>
                </p14:cNvPr>
                <p14:cNvContentPartPr/>
                <p14:nvPr/>
              </p14:nvContentPartPr>
              <p14:xfrm>
                <a:off x="1890590" y="492409"/>
                <a:ext cx="224640" cy="257400"/>
              </p14:xfrm>
            </p:contentPart>
          </mc:Choice>
          <mc:Fallback>
            <p:pic>
              <p:nvPicPr>
                <p:cNvPr id="125" name="Ink 124">
                  <a:extLst>
                    <a:ext uri="{FF2B5EF4-FFF2-40B4-BE49-F238E27FC236}">
                      <a16:creationId xmlns:a16="http://schemas.microsoft.com/office/drawing/2014/main" id="{9ABE2D76-9415-B68F-634D-2155811A0922}"/>
                    </a:ext>
                  </a:extLst>
                </p:cNvPr>
                <p:cNvPicPr/>
                <p:nvPr/>
              </p:nvPicPr>
              <p:blipFill>
                <a:blip r:embed="rId193"/>
                <a:stretch>
                  <a:fillRect/>
                </a:stretch>
              </p:blipFill>
              <p:spPr>
                <a:xfrm>
                  <a:off x="1884470" y="486289"/>
                  <a:ext cx="2368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6" name="Ink 125">
                  <a:extLst>
                    <a:ext uri="{FF2B5EF4-FFF2-40B4-BE49-F238E27FC236}">
                      <a16:creationId xmlns:a16="http://schemas.microsoft.com/office/drawing/2014/main" id="{3818F747-FCAC-05A3-A2C5-8A8FE258E8D3}"/>
                    </a:ext>
                  </a:extLst>
                </p14:cNvPr>
                <p14:cNvContentPartPr/>
                <p14:nvPr/>
              </p14:nvContentPartPr>
              <p14:xfrm>
                <a:off x="2124950" y="426889"/>
                <a:ext cx="116640" cy="305640"/>
              </p14:xfrm>
            </p:contentPart>
          </mc:Choice>
          <mc:Fallback>
            <p:pic>
              <p:nvPicPr>
                <p:cNvPr id="126" name="Ink 125">
                  <a:extLst>
                    <a:ext uri="{FF2B5EF4-FFF2-40B4-BE49-F238E27FC236}">
                      <a16:creationId xmlns:a16="http://schemas.microsoft.com/office/drawing/2014/main" id="{3818F747-FCAC-05A3-A2C5-8A8FE258E8D3}"/>
                    </a:ext>
                  </a:extLst>
                </p:cNvPr>
                <p:cNvPicPr/>
                <p:nvPr/>
              </p:nvPicPr>
              <p:blipFill>
                <a:blip r:embed="rId195"/>
                <a:stretch>
                  <a:fillRect/>
                </a:stretch>
              </p:blipFill>
              <p:spPr>
                <a:xfrm>
                  <a:off x="2118830" y="420769"/>
                  <a:ext cx="12888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7" name="Ink 126">
                  <a:extLst>
                    <a:ext uri="{FF2B5EF4-FFF2-40B4-BE49-F238E27FC236}">
                      <a16:creationId xmlns:a16="http://schemas.microsoft.com/office/drawing/2014/main" id="{38066597-CF98-34B4-B7EB-4F3A2F9A6958}"/>
                    </a:ext>
                  </a:extLst>
                </p14:cNvPr>
                <p14:cNvContentPartPr/>
                <p14:nvPr/>
              </p14:nvContentPartPr>
              <p14:xfrm>
                <a:off x="2384510" y="476929"/>
                <a:ext cx="3240" cy="13680"/>
              </p14:xfrm>
            </p:contentPart>
          </mc:Choice>
          <mc:Fallback>
            <p:pic>
              <p:nvPicPr>
                <p:cNvPr id="127" name="Ink 126">
                  <a:extLst>
                    <a:ext uri="{FF2B5EF4-FFF2-40B4-BE49-F238E27FC236}">
                      <a16:creationId xmlns:a16="http://schemas.microsoft.com/office/drawing/2014/main" id="{38066597-CF98-34B4-B7EB-4F3A2F9A6958}"/>
                    </a:ext>
                  </a:extLst>
                </p:cNvPr>
                <p:cNvPicPr/>
                <p:nvPr/>
              </p:nvPicPr>
              <p:blipFill>
                <a:blip r:embed="rId197"/>
                <a:stretch>
                  <a:fillRect/>
                </a:stretch>
              </p:blipFill>
              <p:spPr>
                <a:xfrm>
                  <a:off x="2378390" y="470809"/>
                  <a:ext cx="1548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08" name="Ink 207">
                  <a:extLst>
                    <a:ext uri="{FF2B5EF4-FFF2-40B4-BE49-F238E27FC236}">
                      <a16:creationId xmlns:a16="http://schemas.microsoft.com/office/drawing/2014/main" id="{478E42C6-B121-CE44-8992-0D9A2D00BEE0}"/>
                    </a:ext>
                  </a:extLst>
                </p14:cNvPr>
                <p14:cNvContentPartPr/>
                <p14:nvPr/>
              </p14:nvContentPartPr>
              <p14:xfrm>
                <a:off x="251288" y="1740432"/>
                <a:ext cx="78120" cy="228600"/>
              </p14:xfrm>
            </p:contentPart>
          </mc:Choice>
          <mc:Fallback>
            <p:pic>
              <p:nvPicPr>
                <p:cNvPr id="208" name="Ink 207">
                  <a:extLst>
                    <a:ext uri="{FF2B5EF4-FFF2-40B4-BE49-F238E27FC236}">
                      <a16:creationId xmlns:a16="http://schemas.microsoft.com/office/drawing/2014/main" id="{478E42C6-B121-CE44-8992-0D9A2D00BEE0}"/>
                    </a:ext>
                  </a:extLst>
                </p:cNvPr>
                <p:cNvPicPr/>
                <p:nvPr/>
              </p:nvPicPr>
              <p:blipFill>
                <a:blip r:embed="rId199"/>
                <a:stretch>
                  <a:fillRect/>
                </a:stretch>
              </p:blipFill>
              <p:spPr>
                <a:xfrm>
                  <a:off x="245168" y="1734312"/>
                  <a:ext cx="9036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209" name="Ink 208">
                  <a:extLst>
                    <a:ext uri="{FF2B5EF4-FFF2-40B4-BE49-F238E27FC236}">
                      <a16:creationId xmlns:a16="http://schemas.microsoft.com/office/drawing/2014/main" id="{20A58992-6497-981C-D403-2292CD78CCA8}"/>
                    </a:ext>
                  </a:extLst>
                </p14:cNvPr>
                <p14:cNvContentPartPr/>
                <p14:nvPr/>
              </p14:nvContentPartPr>
              <p14:xfrm>
                <a:off x="421928" y="1819272"/>
                <a:ext cx="11160" cy="11160"/>
              </p14:xfrm>
            </p:contentPart>
          </mc:Choice>
          <mc:Fallback>
            <p:pic>
              <p:nvPicPr>
                <p:cNvPr id="209" name="Ink 208">
                  <a:extLst>
                    <a:ext uri="{FF2B5EF4-FFF2-40B4-BE49-F238E27FC236}">
                      <a16:creationId xmlns:a16="http://schemas.microsoft.com/office/drawing/2014/main" id="{20A58992-6497-981C-D403-2292CD78CCA8}"/>
                    </a:ext>
                  </a:extLst>
                </p:cNvPr>
                <p:cNvPicPr/>
                <p:nvPr/>
              </p:nvPicPr>
              <p:blipFill>
                <a:blip r:embed="rId201"/>
                <a:stretch>
                  <a:fillRect/>
                </a:stretch>
              </p:blipFill>
              <p:spPr>
                <a:xfrm>
                  <a:off x="415808" y="1813152"/>
                  <a:ext cx="234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10" name="Ink 209">
                  <a:extLst>
                    <a:ext uri="{FF2B5EF4-FFF2-40B4-BE49-F238E27FC236}">
                      <a16:creationId xmlns:a16="http://schemas.microsoft.com/office/drawing/2014/main" id="{4D267558-AD16-FF6A-A557-AB71AC34E79D}"/>
                    </a:ext>
                  </a:extLst>
                </p14:cNvPr>
                <p14:cNvContentPartPr/>
                <p14:nvPr/>
              </p14:nvContentPartPr>
              <p14:xfrm>
                <a:off x="417608" y="1552152"/>
                <a:ext cx="192600" cy="259560"/>
              </p14:xfrm>
            </p:contentPart>
          </mc:Choice>
          <mc:Fallback>
            <p:pic>
              <p:nvPicPr>
                <p:cNvPr id="210" name="Ink 209">
                  <a:extLst>
                    <a:ext uri="{FF2B5EF4-FFF2-40B4-BE49-F238E27FC236}">
                      <a16:creationId xmlns:a16="http://schemas.microsoft.com/office/drawing/2014/main" id="{4D267558-AD16-FF6A-A557-AB71AC34E79D}"/>
                    </a:ext>
                  </a:extLst>
                </p:cNvPr>
                <p:cNvPicPr/>
                <p:nvPr/>
              </p:nvPicPr>
              <p:blipFill>
                <a:blip r:embed="rId203"/>
                <a:stretch>
                  <a:fillRect/>
                </a:stretch>
              </p:blipFill>
              <p:spPr>
                <a:xfrm>
                  <a:off x="411488" y="1546032"/>
                  <a:ext cx="20484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211" name="Ink 210">
                  <a:extLst>
                    <a:ext uri="{FF2B5EF4-FFF2-40B4-BE49-F238E27FC236}">
                      <a16:creationId xmlns:a16="http://schemas.microsoft.com/office/drawing/2014/main" id="{D992776C-CCDD-1DA9-31F1-ADA028DA8FF3}"/>
                    </a:ext>
                  </a:extLst>
                </p14:cNvPr>
                <p14:cNvContentPartPr/>
                <p14:nvPr/>
              </p14:nvContentPartPr>
              <p14:xfrm>
                <a:off x="650528" y="1520832"/>
                <a:ext cx="135720" cy="168840"/>
              </p14:xfrm>
            </p:contentPart>
          </mc:Choice>
          <mc:Fallback>
            <p:pic>
              <p:nvPicPr>
                <p:cNvPr id="211" name="Ink 210">
                  <a:extLst>
                    <a:ext uri="{FF2B5EF4-FFF2-40B4-BE49-F238E27FC236}">
                      <a16:creationId xmlns:a16="http://schemas.microsoft.com/office/drawing/2014/main" id="{D992776C-CCDD-1DA9-31F1-ADA028DA8FF3}"/>
                    </a:ext>
                  </a:extLst>
                </p:cNvPr>
                <p:cNvPicPr/>
                <p:nvPr/>
              </p:nvPicPr>
              <p:blipFill>
                <a:blip r:embed="rId205"/>
                <a:stretch>
                  <a:fillRect/>
                </a:stretch>
              </p:blipFill>
              <p:spPr>
                <a:xfrm>
                  <a:off x="644408" y="1514712"/>
                  <a:ext cx="14796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12" name="Ink 211">
                  <a:extLst>
                    <a:ext uri="{FF2B5EF4-FFF2-40B4-BE49-F238E27FC236}">
                      <a16:creationId xmlns:a16="http://schemas.microsoft.com/office/drawing/2014/main" id="{3405BCD0-B26C-DC96-1F59-CBA36B5F70C0}"/>
                    </a:ext>
                  </a:extLst>
                </p14:cNvPr>
                <p14:cNvContentPartPr/>
                <p14:nvPr/>
              </p14:nvContentPartPr>
              <p14:xfrm>
                <a:off x="766808" y="1277112"/>
                <a:ext cx="84240" cy="130320"/>
              </p14:xfrm>
            </p:contentPart>
          </mc:Choice>
          <mc:Fallback>
            <p:pic>
              <p:nvPicPr>
                <p:cNvPr id="212" name="Ink 211">
                  <a:extLst>
                    <a:ext uri="{FF2B5EF4-FFF2-40B4-BE49-F238E27FC236}">
                      <a16:creationId xmlns:a16="http://schemas.microsoft.com/office/drawing/2014/main" id="{3405BCD0-B26C-DC96-1F59-CBA36B5F70C0}"/>
                    </a:ext>
                  </a:extLst>
                </p:cNvPr>
                <p:cNvPicPr/>
                <p:nvPr/>
              </p:nvPicPr>
              <p:blipFill>
                <a:blip r:embed="rId207"/>
                <a:stretch>
                  <a:fillRect/>
                </a:stretch>
              </p:blipFill>
              <p:spPr>
                <a:xfrm>
                  <a:off x="760688" y="1270992"/>
                  <a:ext cx="964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213" name="Ink 212">
                  <a:extLst>
                    <a:ext uri="{FF2B5EF4-FFF2-40B4-BE49-F238E27FC236}">
                      <a16:creationId xmlns:a16="http://schemas.microsoft.com/office/drawing/2014/main" id="{F7DC82D8-F757-02AF-72F5-583CEB587B46}"/>
                    </a:ext>
                  </a:extLst>
                </p14:cNvPr>
                <p14:cNvContentPartPr/>
                <p14:nvPr/>
              </p14:nvContentPartPr>
              <p14:xfrm>
                <a:off x="813968" y="1358472"/>
                <a:ext cx="180000" cy="185760"/>
              </p14:xfrm>
            </p:contentPart>
          </mc:Choice>
          <mc:Fallback>
            <p:pic>
              <p:nvPicPr>
                <p:cNvPr id="213" name="Ink 212">
                  <a:extLst>
                    <a:ext uri="{FF2B5EF4-FFF2-40B4-BE49-F238E27FC236}">
                      <a16:creationId xmlns:a16="http://schemas.microsoft.com/office/drawing/2014/main" id="{F7DC82D8-F757-02AF-72F5-583CEB587B46}"/>
                    </a:ext>
                  </a:extLst>
                </p:cNvPr>
                <p:cNvPicPr/>
                <p:nvPr/>
              </p:nvPicPr>
              <p:blipFill>
                <a:blip r:embed="rId209"/>
                <a:stretch>
                  <a:fillRect/>
                </a:stretch>
              </p:blipFill>
              <p:spPr>
                <a:xfrm>
                  <a:off x="807848" y="1352352"/>
                  <a:ext cx="1922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214" name="Ink 213">
                  <a:extLst>
                    <a:ext uri="{FF2B5EF4-FFF2-40B4-BE49-F238E27FC236}">
                      <a16:creationId xmlns:a16="http://schemas.microsoft.com/office/drawing/2014/main" id="{67BD6F07-37BE-A658-D139-2D4AECDA10AD}"/>
                    </a:ext>
                  </a:extLst>
                </p14:cNvPr>
                <p14:cNvContentPartPr/>
                <p14:nvPr/>
              </p14:nvContentPartPr>
              <p14:xfrm>
                <a:off x="985688" y="1270272"/>
                <a:ext cx="96840" cy="242640"/>
              </p14:xfrm>
            </p:contentPart>
          </mc:Choice>
          <mc:Fallback>
            <p:pic>
              <p:nvPicPr>
                <p:cNvPr id="214" name="Ink 213">
                  <a:extLst>
                    <a:ext uri="{FF2B5EF4-FFF2-40B4-BE49-F238E27FC236}">
                      <a16:creationId xmlns:a16="http://schemas.microsoft.com/office/drawing/2014/main" id="{67BD6F07-37BE-A658-D139-2D4AECDA10AD}"/>
                    </a:ext>
                  </a:extLst>
                </p:cNvPr>
                <p:cNvPicPr/>
                <p:nvPr/>
              </p:nvPicPr>
              <p:blipFill>
                <a:blip r:embed="rId211"/>
                <a:stretch>
                  <a:fillRect/>
                </a:stretch>
              </p:blipFill>
              <p:spPr>
                <a:xfrm>
                  <a:off x="979568" y="1264152"/>
                  <a:ext cx="10908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15" name="Ink 214">
                  <a:extLst>
                    <a:ext uri="{FF2B5EF4-FFF2-40B4-BE49-F238E27FC236}">
                      <a16:creationId xmlns:a16="http://schemas.microsoft.com/office/drawing/2014/main" id="{5CE26D49-3EF7-60B1-5FBB-F355E2259AA6}"/>
                    </a:ext>
                  </a:extLst>
                </p14:cNvPr>
                <p14:cNvContentPartPr/>
                <p14:nvPr/>
              </p14:nvContentPartPr>
              <p14:xfrm>
                <a:off x="1035728" y="1393752"/>
                <a:ext cx="136800" cy="111600"/>
              </p14:xfrm>
            </p:contentPart>
          </mc:Choice>
          <mc:Fallback>
            <p:pic>
              <p:nvPicPr>
                <p:cNvPr id="215" name="Ink 214">
                  <a:extLst>
                    <a:ext uri="{FF2B5EF4-FFF2-40B4-BE49-F238E27FC236}">
                      <a16:creationId xmlns:a16="http://schemas.microsoft.com/office/drawing/2014/main" id="{5CE26D49-3EF7-60B1-5FBB-F355E2259AA6}"/>
                    </a:ext>
                  </a:extLst>
                </p:cNvPr>
                <p:cNvPicPr/>
                <p:nvPr/>
              </p:nvPicPr>
              <p:blipFill>
                <a:blip r:embed="rId213"/>
                <a:stretch>
                  <a:fillRect/>
                </a:stretch>
              </p:blipFill>
              <p:spPr>
                <a:xfrm>
                  <a:off x="1029608" y="1387632"/>
                  <a:ext cx="14904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216" name="Ink 215">
                  <a:extLst>
                    <a:ext uri="{FF2B5EF4-FFF2-40B4-BE49-F238E27FC236}">
                      <a16:creationId xmlns:a16="http://schemas.microsoft.com/office/drawing/2014/main" id="{ECD203A7-3008-9A9C-663F-1A2BBC19F8C1}"/>
                    </a:ext>
                  </a:extLst>
                </p14:cNvPr>
                <p14:cNvContentPartPr/>
                <p14:nvPr/>
              </p14:nvContentPartPr>
              <p14:xfrm>
                <a:off x="1022408" y="1045632"/>
                <a:ext cx="251280" cy="254520"/>
              </p14:xfrm>
            </p:contentPart>
          </mc:Choice>
          <mc:Fallback>
            <p:pic>
              <p:nvPicPr>
                <p:cNvPr id="216" name="Ink 215">
                  <a:extLst>
                    <a:ext uri="{FF2B5EF4-FFF2-40B4-BE49-F238E27FC236}">
                      <a16:creationId xmlns:a16="http://schemas.microsoft.com/office/drawing/2014/main" id="{ECD203A7-3008-9A9C-663F-1A2BBC19F8C1}"/>
                    </a:ext>
                  </a:extLst>
                </p:cNvPr>
                <p:cNvPicPr/>
                <p:nvPr/>
              </p:nvPicPr>
              <p:blipFill>
                <a:blip r:embed="rId215"/>
                <a:stretch>
                  <a:fillRect/>
                </a:stretch>
              </p:blipFill>
              <p:spPr>
                <a:xfrm>
                  <a:off x="1016288" y="1039512"/>
                  <a:ext cx="26352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217" name="Ink 216">
                  <a:extLst>
                    <a:ext uri="{FF2B5EF4-FFF2-40B4-BE49-F238E27FC236}">
                      <a16:creationId xmlns:a16="http://schemas.microsoft.com/office/drawing/2014/main" id="{A0A98B04-6D8C-976D-3E77-707FFE89DB73}"/>
                    </a:ext>
                  </a:extLst>
                </p14:cNvPr>
                <p14:cNvContentPartPr/>
                <p14:nvPr/>
              </p14:nvContentPartPr>
              <p14:xfrm>
                <a:off x="1302848" y="1117632"/>
                <a:ext cx="81360" cy="171360"/>
              </p14:xfrm>
            </p:contentPart>
          </mc:Choice>
          <mc:Fallback>
            <p:pic>
              <p:nvPicPr>
                <p:cNvPr id="217" name="Ink 216">
                  <a:extLst>
                    <a:ext uri="{FF2B5EF4-FFF2-40B4-BE49-F238E27FC236}">
                      <a16:creationId xmlns:a16="http://schemas.microsoft.com/office/drawing/2014/main" id="{A0A98B04-6D8C-976D-3E77-707FFE89DB73}"/>
                    </a:ext>
                  </a:extLst>
                </p:cNvPr>
                <p:cNvPicPr/>
                <p:nvPr/>
              </p:nvPicPr>
              <p:blipFill>
                <a:blip r:embed="rId217"/>
                <a:stretch>
                  <a:fillRect/>
                </a:stretch>
              </p:blipFill>
              <p:spPr>
                <a:xfrm>
                  <a:off x="1296728" y="1111512"/>
                  <a:ext cx="9360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218" name="Ink 217">
                  <a:extLst>
                    <a:ext uri="{FF2B5EF4-FFF2-40B4-BE49-F238E27FC236}">
                      <a16:creationId xmlns:a16="http://schemas.microsoft.com/office/drawing/2014/main" id="{90AEDFF0-3725-17E5-A09A-28A5C6C5425E}"/>
                    </a:ext>
                  </a:extLst>
                </p14:cNvPr>
                <p14:cNvContentPartPr/>
                <p14:nvPr/>
              </p14:nvContentPartPr>
              <p14:xfrm>
                <a:off x="1375928" y="1191072"/>
                <a:ext cx="88920" cy="102960"/>
              </p14:xfrm>
            </p:contentPart>
          </mc:Choice>
          <mc:Fallback>
            <p:pic>
              <p:nvPicPr>
                <p:cNvPr id="218" name="Ink 217">
                  <a:extLst>
                    <a:ext uri="{FF2B5EF4-FFF2-40B4-BE49-F238E27FC236}">
                      <a16:creationId xmlns:a16="http://schemas.microsoft.com/office/drawing/2014/main" id="{90AEDFF0-3725-17E5-A09A-28A5C6C5425E}"/>
                    </a:ext>
                  </a:extLst>
                </p:cNvPr>
                <p:cNvPicPr/>
                <p:nvPr/>
              </p:nvPicPr>
              <p:blipFill>
                <a:blip r:embed="rId219"/>
                <a:stretch>
                  <a:fillRect/>
                </a:stretch>
              </p:blipFill>
              <p:spPr>
                <a:xfrm>
                  <a:off x="1369808" y="1184952"/>
                  <a:ext cx="10116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219" name="Ink 218">
                  <a:extLst>
                    <a:ext uri="{FF2B5EF4-FFF2-40B4-BE49-F238E27FC236}">
                      <a16:creationId xmlns:a16="http://schemas.microsoft.com/office/drawing/2014/main" id="{AE823134-445C-10EA-2490-DB538D68DE94}"/>
                    </a:ext>
                  </a:extLst>
                </p14:cNvPr>
                <p14:cNvContentPartPr/>
                <p14:nvPr/>
              </p14:nvContentPartPr>
              <p14:xfrm>
                <a:off x="1360808" y="804432"/>
                <a:ext cx="187920" cy="310680"/>
              </p14:xfrm>
            </p:contentPart>
          </mc:Choice>
          <mc:Fallback>
            <p:pic>
              <p:nvPicPr>
                <p:cNvPr id="219" name="Ink 218">
                  <a:extLst>
                    <a:ext uri="{FF2B5EF4-FFF2-40B4-BE49-F238E27FC236}">
                      <a16:creationId xmlns:a16="http://schemas.microsoft.com/office/drawing/2014/main" id="{AE823134-445C-10EA-2490-DB538D68DE94}"/>
                    </a:ext>
                  </a:extLst>
                </p:cNvPr>
                <p:cNvPicPr/>
                <p:nvPr/>
              </p:nvPicPr>
              <p:blipFill>
                <a:blip r:embed="rId221"/>
                <a:stretch>
                  <a:fillRect/>
                </a:stretch>
              </p:blipFill>
              <p:spPr>
                <a:xfrm>
                  <a:off x="1354688" y="798312"/>
                  <a:ext cx="20016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220" name="Ink 219">
                  <a:extLst>
                    <a:ext uri="{FF2B5EF4-FFF2-40B4-BE49-F238E27FC236}">
                      <a16:creationId xmlns:a16="http://schemas.microsoft.com/office/drawing/2014/main" id="{B6B5E723-5564-EDA6-A083-E74884D64491}"/>
                    </a:ext>
                  </a:extLst>
                </p14:cNvPr>
                <p14:cNvContentPartPr/>
                <p14:nvPr/>
              </p14:nvContentPartPr>
              <p14:xfrm>
                <a:off x="-145072" y="539832"/>
                <a:ext cx="1923120" cy="1830240"/>
              </p14:xfrm>
            </p:contentPart>
          </mc:Choice>
          <mc:Fallback>
            <p:pic>
              <p:nvPicPr>
                <p:cNvPr id="220" name="Ink 219">
                  <a:extLst>
                    <a:ext uri="{FF2B5EF4-FFF2-40B4-BE49-F238E27FC236}">
                      <a16:creationId xmlns:a16="http://schemas.microsoft.com/office/drawing/2014/main" id="{B6B5E723-5564-EDA6-A083-E74884D64491}"/>
                    </a:ext>
                  </a:extLst>
                </p:cNvPr>
                <p:cNvPicPr/>
                <p:nvPr/>
              </p:nvPicPr>
              <p:blipFill>
                <a:blip r:embed="rId223"/>
                <a:stretch>
                  <a:fillRect/>
                </a:stretch>
              </p:blipFill>
              <p:spPr>
                <a:xfrm>
                  <a:off x="-151192" y="533712"/>
                  <a:ext cx="1935360" cy="18424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233" name="Ink 232">
                  <a:extLst>
                    <a:ext uri="{FF2B5EF4-FFF2-40B4-BE49-F238E27FC236}">
                      <a16:creationId xmlns:a16="http://schemas.microsoft.com/office/drawing/2014/main" id="{FF67E03D-083A-27EB-06E4-352241F9FB50}"/>
                    </a:ext>
                  </a:extLst>
                </p14:cNvPr>
                <p14:cNvContentPartPr/>
                <p14:nvPr/>
              </p14:nvContentPartPr>
              <p14:xfrm>
                <a:off x="655928" y="2055149"/>
                <a:ext cx="37440" cy="21240"/>
              </p14:xfrm>
            </p:contentPart>
          </mc:Choice>
          <mc:Fallback>
            <p:pic>
              <p:nvPicPr>
                <p:cNvPr id="233" name="Ink 232">
                  <a:extLst>
                    <a:ext uri="{FF2B5EF4-FFF2-40B4-BE49-F238E27FC236}">
                      <a16:creationId xmlns:a16="http://schemas.microsoft.com/office/drawing/2014/main" id="{FF67E03D-083A-27EB-06E4-352241F9FB50}"/>
                    </a:ext>
                  </a:extLst>
                </p:cNvPr>
                <p:cNvPicPr/>
                <p:nvPr/>
              </p:nvPicPr>
              <p:blipFill>
                <a:blip r:embed="rId225"/>
                <a:stretch>
                  <a:fillRect/>
                </a:stretch>
              </p:blipFill>
              <p:spPr>
                <a:xfrm>
                  <a:off x="649808" y="2049029"/>
                  <a:ext cx="496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234" name="Ink 233">
                  <a:extLst>
                    <a:ext uri="{FF2B5EF4-FFF2-40B4-BE49-F238E27FC236}">
                      <a16:creationId xmlns:a16="http://schemas.microsoft.com/office/drawing/2014/main" id="{D40FA698-33EC-6CE5-293A-2B544D503F6C}"/>
                    </a:ext>
                  </a:extLst>
                </p14:cNvPr>
                <p14:cNvContentPartPr/>
                <p14:nvPr/>
              </p14:nvContentPartPr>
              <p14:xfrm>
                <a:off x="154088" y="2482829"/>
                <a:ext cx="619200" cy="501480"/>
              </p14:xfrm>
            </p:contentPart>
          </mc:Choice>
          <mc:Fallback>
            <p:pic>
              <p:nvPicPr>
                <p:cNvPr id="234" name="Ink 233">
                  <a:extLst>
                    <a:ext uri="{FF2B5EF4-FFF2-40B4-BE49-F238E27FC236}">
                      <a16:creationId xmlns:a16="http://schemas.microsoft.com/office/drawing/2014/main" id="{D40FA698-33EC-6CE5-293A-2B544D503F6C}"/>
                    </a:ext>
                  </a:extLst>
                </p:cNvPr>
                <p:cNvPicPr/>
                <p:nvPr/>
              </p:nvPicPr>
              <p:blipFill>
                <a:blip r:embed="rId227"/>
                <a:stretch>
                  <a:fillRect/>
                </a:stretch>
              </p:blipFill>
              <p:spPr>
                <a:xfrm>
                  <a:off x="147968" y="2476709"/>
                  <a:ext cx="631440" cy="5137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55" name="Ink 54">
                  <a:extLst>
                    <a:ext uri="{FF2B5EF4-FFF2-40B4-BE49-F238E27FC236}">
                      <a16:creationId xmlns:a16="http://schemas.microsoft.com/office/drawing/2014/main" id="{8FB89756-9106-97BC-AFC9-DA703F79F848}"/>
                    </a:ext>
                  </a:extLst>
                </p14:cNvPr>
                <p14:cNvContentPartPr/>
                <p14:nvPr/>
              </p14:nvContentPartPr>
              <p14:xfrm>
                <a:off x="1949990" y="2812609"/>
                <a:ext cx="119520" cy="81360"/>
              </p14:xfrm>
            </p:contentPart>
          </mc:Choice>
          <mc:Fallback>
            <p:pic>
              <p:nvPicPr>
                <p:cNvPr id="55" name="Ink 54">
                  <a:extLst>
                    <a:ext uri="{FF2B5EF4-FFF2-40B4-BE49-F238E27FC236}">
                      <a16:creationId xmlns:a16="http://schemas.microsoft.com/office/drawing/2014/main" id="{8FB89756-9106-97BC-AFC9-DA703F79F848}"/>
                    </a:ext>
                  </a:extLst>
                </p:cNvPr>
                <p:cNvPicPr/>
                <p:nvPr/>
              </p:nvPicPr>
              <p:blipFill>
                <a:blip r:embed="rId229"/>
                <a:stretch>
                  <a:fillRect/>
                </a:stretch>
              </p:blipFill>
              <p:spPr>
                <a:xfrm>
                  <a:off x="1943870" y="2806489"/>
                  <a:ext cx="13176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56" name="Ink 55">
                  <a:extLst>
                    <a:ext uri="{FF2B5EF4-FFF2-40B4-BE49-F238E27FC236}">
                      <a16:creationId xmlns:a16="http://schemas.microsoft.com/office/drawing/2014/main" id="{BA5F9F3C-5106-1364-6582-6E3FFBA31218}"/>
                    </a:ext>
                  </a:extLst>
                </p14:cNvPr>
                <p14:cNvContentPartPr/>
                <p14:nvPr/>
              </p14:nvContentPartPr>
              <p14:xfrm>
                <a:off x="1962590" y="4467169"/>
                <a:ext cx="179280" cy="180000"/>
              </p14:xfrm>
            </p:contentPart>
          </mc:Choice>
          <mc:Fallback>
            <p:pic>
              <p:nvPicPr>
                <p:cNvPr id="56" name="Ink 55">
                  <a:extLst>
                    <a:ext uri="{FF2B5EF4-FFF2-40B4-BE49-F238E27FC236}">
                      <a16:creationId xmlns:a16="http://schemas.microsoft.com/office/drawing/2014/main" id="{BA5F9F3C-5106-1364-6582-6E3FFBA31218}"/>
                    </a:ext>
                  </a:extLst>
                </p:cNvPr>
                <p:cNvPicPr/>
                <p:nvPr/>
              </p:nvPicPr>
              <p:blipFill>
                <a:blip r:embed="rId231"/>
                <a:stretch>
                  <a:fillRect/>
                </a:stretch>
              </p:blipFill>
              <p:spPr>
                <a:xfrm>
                  <a:off x="1956470" y="4461049"/>
                  <a:ext cx="19152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28" name="Ink 127">
                  <a:extLst>
                    <a:ext uri="{FF2B5EF4-FFF2-40B4-BE49-F238E27FC236}">
                      <a16:creationId xmlns:a16="http://schemas.microsoft.com/office/drawing/2014/main" id="{E779EE09-9FC6-0AB2-D9F7-B01772E17955}"/>
                    </a:ext>
                  </a:extLst>
                </p14:cNvPr>
                <p14:cNvContentPartPr/>
                <p14:nvPr/>
              </p14:nvContentPartPr>
              <p14:xfrm>
                <a:off x="1952870" y="2818729"/>
                <a:ext cx="120600" cy="150120"/>
              </p14:xfrm>
            </p:contentPart>
          </mc:Choice>
          <mc:Fallback>
            <p:pic>
              <p:nvPicPr>
                <p:cNvPr id="128" name="Ink 127">
                  <a:extLst>
                    <a:ext uri="{FF2B5EF4-FFF2-40B4-BE49-F238E27FC236}">
                      <a16:creationId xmlns:a16="http://schemas.microsoft.com/office/drawing/2014/main" id="{E779EE09-9FC6-0AB2-D9F7-B01772E17955}"/>
                    </a:ext>
                  </a:extLst>
                </p:cNvPr>
                <p:cNvPicPr/>
                <p:nvPr/>
              </p:nvPicPr>
              <p:blipFill>
                <a:blip r:embed="rId233"/>
                <a:stretch>
                  <a:fillRect/>
                </a:stretch>
              </p:blipFill>
              <p:spPr>
                <a:xfrm>
                  <a:off x="1946750" y="2812609"/>
                  <a:ext cx="1328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22" name="Ink 121">
                  <a:extLst>
                    <a:ext uri="{FF2B5EF4-FFF2-40B4-BE49-F238E27FC236}">
                      <a16:creationId xmlns:a16="http://schemas.microsoft.com/office/drawing/2014/main" id="{741E69DF-8F61-52FF-7CBE-13CD7F74CF0D}"/>
                    </a:ext>
                  </a:extLst>
                </p14:cNvPr>
                <p14:cNvContentPartPr/>
                <p14:nvPr/>
              </p14:nvContentPartPr>
              <p14:xfrm>
                <a:off x="1978790" y="4744009"/>
                <a:ext cx="210600" cy="212760"/>
              </p14:xfrm>
            </p:contentPart>
          </mc:Choice>
          <mc:Fallback>
            <p:pic>
              <p:nvPicPr>
                <p:cNvPr id="122" name="Ink 121">
                  <a:extLst>
                    <a:ext uri="{FF2B5EF4-FFF2-40B4-BE49-F238E27FC236}">
                      <a16:creationId xmlns:a16="http://schemas.microsoft.com/office/drawing/2014/main" id="{741E69DF-8F61-52FF-7CBE-13CD7F74CF0D}"/>
                    </a:ext>
                  </a:extLst>
                </p:cNvPr>
                <p:cNvPicPr/>
                <p:nvPr/>
              </p:nvPicPr>
              <p:blipFill>
                <a:blip r:embed="rId235"/>
                <a:stretch>
                  <a:fillRect/>
                </a:stretch>
              </p:blipFill>
              <p:spPr>
                <a:xfrm>
                  <a:off x="1972670" y="4737889"/>
                  <a:ext cx="2228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23" name="Ink 122">
                  <a:extLst>
                    <a:ext uri="{FF2B5EF4-FFF2-40B4-BE49-F238E27FC236}">
                      <a16:creationId xmlns:a16="http://schemas.microsoft.com/office/drawing/2014/main" id="{F056F75A-6BD5-C3AD-6891-66788A796A59}"/>
                    </a:ext>
                  </a:extLst>
                </p14:cNvPr>
                <p14:cNvContentPartPr/>
                <p14:nvPr/>
              </p14:nvContentPartPr>
              <p14:xfrm>
                <a:off x="2199110" y="4735369"/>
                <a:ext cx="194040" cy="278640"/>
              </p14:xfrm>
            </p:contentPart>
          </mc:Choice>
          <mc:Fallback>
            <p:pic>
              <p:nvPicPr>
                <p:cNvPr id="123" name="Ink 122">
                  <a:extLst>
                    <a:ext uri="{FF2B5EF4-FFF2-40B4-BE49-F238E27FC236}">
                      <a16:creationId xmlns:a16="http://schemas.microsoft.com/office/drawing/2014/main" id="{F056F75A-6BD5-C3AD-6891-66788A796A59}"/>
                    </a:ext>
                  </a:extLst>
                </p:cNvPr>
                <p:cNvPicPr/>
                <p:nvPr/>
              </p:nvPicPr>
              <p:blipFill>
                <a:blip r:embed="rId237"/>
                <a:stretch>
                  <a:fillRect/>
                </a:stretch>
              </p:blipFill>
              <p:spPr>
                <a:xfrm>
                  <a:off x="2192990" y="4729249"/>
                  <a:ext cx="20628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29" name="Ink 128">
                  <a:extLst>
                    <a:ext uri="{FF2B5EF4-FFF2-40B4-BE49-F238E27FC236}">
                      <a16:creationId xmlns:a16="http://schemas.microsoft.com/office/drawing/2014/main" id="{0E047099-674B-C4EE-85CB-49F64943E6A4}"/>
                    </a:ext>
                  </a:extLst>
                </p14:cNvPr>
                <p14:cNvContentPartPr/>
                <p14:nvPr/>
              </p14:nvContentPartPr>
              <p14:xfrm>
                <a:off x="1951430" y="4466809"/>
                <a:ext cx="215280" cy="181080"/>
              </p14:xfrm>
            </p:contentPart>
          </mc:Choice>
          <mc:Fallback>
            <p:pic>
              <p:nvPicPr>
                <p:cNvPr id="129" name="Ink 128">
                  <a:extLst>
                    <a:ext uri="{FF2B5EF4-FFF2-40B4-BE49-F238E27FC236}">
                      <a16:creationId xmlns:a16="http://schemas.microsoft.com/office/drawing/2014/main" id="{0E047099-674B-C4EE-85CB-49F64943E6A4}"/>
                    </a:ext>
                  </a:extLst>
                </p:cNvPr>
                <p:cNvPicPr/>
                <p:nvPr/>
              </p:nvPicPr>
              <p:blipFill>
                <a:blip r:embed="rId239"/>
                <a:stretch>
                  <a:fillRect/>
                </a:stretch>
              </p:blipFill>
              <p:spPr>
                <a:xfrm>
                  <a:off x="1945310" y="4460689"/>
                  <a:ext cx="22752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6" name="Ink 155">
                  <a:extLst>
                    <a:ext uri="{FF2B5EF4-FFF2-40B4-BE49-F238E27FC236}">
                      <a16:creationId xmlns:a16="http://schemas.microsoft.com/office/drawing/2014/main" id="{58349FD4-A3A2-2E72-ED84-C05DB46341E0}"/>
                    </a:ext>
                  </a:extLst>
                </p14:cNvPr>
                <p14:cNvContentPartPr/>
                <p14:nvPr/>
              </p14:nvContentPartPr>
              <p14:xfrm>
                <a:off x="1915790" y="4566889"/>
                <a:ext cx="110160" cy="118800"/>
              </p14:xfrm>
            </p:contentPart>
          </mc:Choice>
          <mc:Fallback>
            <p:pic>
              <p:nvPicPr>
                <p:cNvPr id="156" name="Ink 155">
                  <a:extLst>
                    <a:ext uri="{FF2B5EF4-FFF2-40B4-BE49-F238E27FC236}">
                      <a16:creationId xmlns:a16="http://schemas.microsoft.com/office/drawing/2014/main" id="{58349FD4-A3A2-2E72-ED84-C05DB46341E0}"/>
                    </a:ext>
                  </a:extLst>
                </p:cNvPr>
                <p:cNvPicPr/>
                <p:nvPr/>
              </p:nvPicPr>
              <p:blipFill>
                <a:blip r:embed="rId241"/>
                <a:stretch>
                  <a:fillRect/>
                </a:stretch>
              </p:blipFill>
              <p:spPr>
                <a:xfrm>
                  <a:off x="1909670" y="4560769"/>
                  <a:ext cx="1224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7" name="Ink 156">
                  <a:extLst>
                    <a:ext uri="{FF2B5EF4-FFF2-40B4-BE49-F238E27FC236}">
                      <a16:creationId xmlns:a16="http://schemas.microsoft.com/office/drawing/2014/main" id="{ACE4484F-12C4-8D5B-C3AD-13705884FBD7}"/>
                    </a:ext>
                  </a:extLst>
                </p14:cNvPr>
                <p14:cNvContentPartPr/>
                <p14:nvPr/>
              </p14:nvContentPartPr>
              <p14:xfrm>
                <a:off x="1938110" y="2797129"/>
                <a:ext cx="132840" cy="104400"/>
              </p14:xfrm>
            </p:contentPart>
          </mc:Choice>
          <mc:Fallback>
            <p:pic>
              <p:nvPicPr>
                <p:cNvPr id="157" name="Ink 156">
                  <a:extLst>
                    <a:ext uri="{FF2B5EF4-FFF2-40B4-BE49-F238E27FC236}">
                      <a16:creationId xmlns:a16="http://schemas.microsoft.com/office/drawing/2014/main" id="{ACE4484F-12C4-8D5B-C3AD-13705884FBD7}"/>
                    </a:ext>
                  </a:extLst>
                </p:cNvPr>
                <p:cNvPicPr/>
                <p:nvPr/>
              </p:nvPicPr>
              <p:blipFill>
                <a:blip r:embed="rId243"/>
                <a:stretch>
                  <a:fillRect/>
                </a:stretch>
              </p:blipFill>
              <p:spPr>
                <a:xfrm>
                  <a:off x="1931990" y="2791009"/>
                  <a:ext cx="14508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246" name="Ink 245">
                  <a:extLst>
                    <a:ext uri="{FF2B5EF4-FFF2-40B4-BE49-F238E27FC236}">
                      <a16:creationId xmlns:a16="http://schemas.microsoft.com/office/drawing/2014/main" id="{2D00AC0F-BAA7-E182-7425-2DF537E7F52E}"/>
                    </a:ext>
                  </a:extLst>
                </p14:cNvPr>
                <p14:cNvContentPartPr/>
                <p14:nvPr/>
              </p14:nvContentPartPr>
              <p14:xfrm>
                <a:off x="1186208" y="2361149"/>
                <a:ext cx="588600" cy="846000"/>
              </p14:xfrm>
            </p:contentPart>
          </mc:Choice>
          <mc:Fallback>
            <p:pic>
              <p:nvPicPr>
                <p:cNvPr id="246" name="Ink 245">
                  <a:extLst>
                    <a:ext uri="{FF2B5EF4-FFF2-40B4-BE49-F238E27FC236}">
                      <a16:creationId xmlns:a16="http://schemas.microsoft.com/office/drawing/2014/main" id="{2D00AC0F-BAA7-E182-7425-2DF537E7F52E}"/>
                    </a:ext>
                  </a:extLst>
                </p:cNvPr>
                <p:cNvPicPr/>
                <p:nvPr/>
              </p:nvPicPr>
              <p:blipFill>
                <a:blip r:embed="rId245"/>
                <a:stretch>
                  <a:fillRect/>
                </a:stretch>
              </p:blipFill>
              <p:spPr>
                <a:xfrm>
                  <a:off x="1180088" y="2355029"/>
                  <a:ext cx="600840" cy="8582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247" name="Ink 246">
                  <a:extLst>
                    <a:ext uri="{FF2B5EF4-FFF2-40B4-BE49-F238E27FC236}">
                      <a16:creationId xmlns:a16="http://schemas.microsoft.com/office/drawing/2014/main" id="{A799BD27-5FEB-3404-1E3C-CEF369EAC8BC}"/>
                    </a:ext>
                  </a:extLst>
                </p14:cNvPr>
                <p14:cNvContentPartPr/>
                <p14:nvPr/>
              </p14:nvContentPartPr>
              <p14:xfrm>
                <a:off x="467648" y="2544389"/>
                <a:ext cx="837360" cy="2043360"/>
              </p14:xfrm>
            </p:contentPart>
          </mc:Choice>
          <mc:Fallback>
            <p:pic>
              <p:nvPicPr>
                <p:cNvPr id="247" name="Ink 246">
                  <a:extLst>
                    <a:ext uri="{FF2B5EF4-FFF2-40B4-BE49-F238E27FC236}">
                      <a16:creationId xmlns:a16="http://schemas.microsoft.com/office/drawing/2014/main" id="{A799BD27-5FEB-3404-1E3C-CEF369EAC8BC}"/>
                    </a:ext>
                  </a:extLst>
                </p:cNvPr>
                <p:cNvPicPr/>
                <p:nvPr/>
              </p:nvPicPr>
              <p:blipFill>
                <a:blip r:embed="rId247"/>
                <a:stretch>
                  <a:fillRect/>
                </a:stretch>
              </p:blipFill>
              <p:spPr>
                <a:xfrm>
                  <a:off x="461528" y="2538269"/>
                  <a:ext cx="849600" cy="20556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248" name="Ink 247">
                  <a:extLst>
                    <a:ext uri="{FF2B5EF4-FFF2-40B4-BE49-F238E27FC236}">
                      <a16:creationId xmlns:a16="http://schemas.microsoft.com/office/drawing/2014/main" id="{2B690A8A-661A-6EE5-18B0-2BF4B6B0F97F}"/>
                    </a:ext>
                  </a:extLst>
                </p14:cNvPr>
                <p14:cNvContentPartPr/>
                <p14:nvPr/>
              </p14:nvContentPartPr>
              <p14:xfrm>
                <a:off x="121688" y="4642109"/>
                <a:ext cx="1004400" cy="474120"/>
              </p14:xfrm>
            </p:contentPart>
          </mc:Choice>
          <mc:Fallback>
            <p:pic>
              <p:nvPicPr>
                <p:cNvPr id="248" name="Ink 247">
                  <a:extLst>
                    <a:ext uri="{FF2B5EF4-FFF2-40B4-BE49-F238E27FC236}">
                      <a16:creationId xmlns:a16="http://schemas.microsoft.com/office/drawing/2014/main" id="{2B690A8A-661A-6EE5-18B0-2BF4B6B0F97F}"/>
                    </a:ext>
                  </a:extLst>
                </p:cNvPr>
                <p:cNvPicPr/>
                <p:nvPr/>
              </p:nvPicPr>
              <p:blipFill>
                <a:blip r:embed="rId249"/>
                <a:stretch>
                  <a:fillRect/>
                </a:stretch>
              </p:blipFill>
              <p:spPr>
                <a:xfrm>
                  <a:off x="115568" y="4635989"/>
                  <a:ext cx="101664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250" name="Ink 249">
                  <a:extLst>
                    <a:ext uri="{FF2B5EF4-FFF2-40B4-BE49-F238E27FC236}">
                      <a16:creationId xmlns:a16="http://schemas.microsoft.com/office/drawing/2014/main" id="{AE56F261-9DC5-BD49-93BB-3B5B6E033B22}"/>
                    </a:ext>
                  </a:extLst>
                </p14:cNvPr>
                <p14:cNvContentPartPr/>
                <p14:nvPr/>
              </p14:nvContentPartPr>
              <p14:xfrm>
                <a:off x="-157672" y="4385789"/>
                <a:ext cx="1380240" cy="761760"/>
              </p14:xfrm>
            </p:contentPart>
          </mc:Choice>
          <mc:Fallback>
            <p:pic>
              <p:nvPicPr>
                <p:cNvPr id="250" name="Ink 249">
                  <a:extLst>
                    <a:ext uri="{FF2B5EF4-FFF2-40B4-BE49-F238E27FC236}">
                      <a16:creationId xmlns:a16="http://schemas.microsoft.com/office/drawing/2014/main" id="{AE56F261-9DC5-BD49-93BB-3B5B6E033B22}"/>
                    </a:ext>
                  </a:extLst>
                </p:cNvPr>
                <p:cNvPicPr/>
                <p:nvPr/>
              </p:nvPicPr>
              <p:blipFill>
                <a:blip r:embed="rId251"/>
                <a:stretch>
                  <a:fillRect/>
                </a:stretch>
              </p:blipFill>
              <p:spPr>
                <a:xfrm>
                  <a:off x="-163792" y="4379669"/>
                  <a:ext cx="1392480" cy="7740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52" name="Ink 251">
                  <a:extLst>
                    <a:ext uri="{FF2B5EF4-FFF2-40B4-BE49-F238E27FC236}">
                      <a16:creationId xmlns:a16="http://schemas.microsoft.com/office/drawing/2014/main" id="{753D2EA1-0ED9-4F60-B7BB-D26FA352324F}"/>
                    </a:ext>
                  </a:extLst>
                </p14:cNvPr>
                <p14:cNvContentPartPr/>
                <p14:nvPr/>
              </p14:nvContentPartPr>
              <p14:xfrm>
                <a:off x="1305728" y="3019949"/>
                <a:ext cx="564840" cy="87120"/>
              </p14:xfrm>
            </p:contentPart>
          </mc:Choice>
          <mc:Fallback>
            <p:pic>
              <p:nvPicPr>
                <p:cNvPr id="252" name="Ink 251">
                  <a:extLst>
                    <a:ext uri="{FF2B5EF4-FFF2-40B4-BE49-F238E27FC236}">
                      <a16:creationId xmlns:a16="http://schemas.microsoft.com/office/drawing/2014/main" id="{753D2EA1-0ED9-4F60-B7BB-D26FA352324F}"/>
                    </a:ext>
                  </a:extLst>
                </p:cNvPr>
                <p:cNvPicPr/>
                <p:nvPr/>
              </p:nvPicPr>
              <p:blipFill>
                <a:blip r:embed="rId253"/>
                <a:stretch>
                  <a:fillRect/>
                </a:stretch>
              </p:blipFill>
              <p:spPr>
                <a:xfrm>
                  <a:off x="1299608" y="3013829"/>
                  <a:ext cx="5770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253" name="Ink 252">
                  <a:extLst>
                    <a:ext uri="{FF2B5EF4-FFF2-40B4-BE49-F238E27FC236}">
                      <a16:creationId xmlns:a16="http://schemas.microsoft.com/office/drawing/2014/main" id="{4EED1E73-7301-171B-7863-54588416B8C5}"/>
                    </a:ext>
                  </a:extLst>
                </p14:cNvPr>
                <p14:cNvContentPartPr/>
                <p14:nvPr/>
              </p14:nvContentPartPr>
              <p14:xfrm>
                <a:off x="1210328" y="3198149"/>
                <a:ext cx="541440" cy="732960"/>
              </p14:xfrm>
            </p:contentPart>
          </mc:Choice>
          <mc:Fallback>
            <p:pic>
              <p:nvPicPr>
                <p:cNvPr id="253" name="Ink 252">
                  <a:extLst>
                    <a:ext uri="{FF2B5EF4-FFF2-40B4-BE49-F238E27FC236}">
                      <a16:creationId xmlns:a16="http://schemas.microsoft.com/office/drawing/2014/main" id="{4EED1E73-7301-171B-7863-54588416B8C5}"/>
                    </a:ext>
                  </a:extLst>
                </p:cNvPr>
                <p:cNvPicPr/>
                <p:nvPr/>
              </p:nvPicPr>
              <p:blipFill>
                <a:blip r:embed="rId255"/>
                <a:stretch>
                  <a:fillRect/>
                </a:stretch>
              </p:blipFill>
              <p:spPr>
                <a:xfrm>
                  <a:off x="1204208" y="3192029"/>
                  <a:ext cx="553680" cy="7452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255" name="Ink 254">
                  <a:extLst>
                    <a:ext uri="{FF2B5EF4-FFF2-40B4-BE49-F238E27FC236}">
                      <a16:creationId xmlns:a16="http://schemas.microsoft.com/office/drawing/2014/main" id="{048B5E31-A9B2-7B45-7727-2CB30CA98DA9}"/>
                    </a:ext>
                  </a:extLst>
                </p14:cNvPr>
                <p14:cNvContentPartPr/>
                <p14:nvPr/>
              </p14:nvContentPartPr>
              <p14:xfrm>
                <a:off x="1058768" y="2079629"/>
                <a:ext cx="185040" cy="244440"/>
              </p14:xfrm>
            </p:contentPart>
          </mc:Choice>
          <mc:Fallback>
            <p:pic>
              <p:nvPicPr>
                <p:cNvPr id="255" name="Ink 254">
                  <a:extLst>
                    <a:ext uri="{FF2B5EF4-FFF2-40B4-BE49-F238E27FC236}">
                      <a16:creationId xmlns:a16="http://schemas.microsoft.com/office/drawing/2014/main" id="{048B5E31-A9B2-7B45-7727-2CB30CA98DA9}"/>
                    </a:ext>
                  </a:extLst>
                </p:cNvPr>
                <p:cNvPicPr/>
                <p:nvPr/>
              </p:nvPicPr>
              <p:blipFill>
                <a:blip r:embed="rId257"/>
                <a:stretch>
                  <a:fillRect/>
                </a:stretch>
              </p:blipFill>
              <p:spPr>
                <a:xfrm>
                  <a:off x="1052648" y="2073509"/>
                  <a:ext cx="19728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256" name="Ink 255">
                  <a:extLst>
                    <a:ext uri="{FF2B5EF4-FFF2-40B4-BE49-F238E27FC236}">
                      <a16:creationId xmlns:a16="http://schemas.microsoft.com/office/drawing/2014/main" id="{A3D4719F-F2BA-4585-B0D4-DE5D391BDA52}"/>
                    </a:ext>
                  </a:extLst>
                </p14:cNvPr>
                <p14:cNvContentPartPr/>
                <p14:nvPr/>
              </p14:nvContentPartPr>
              <p14:xfrm>
                <a:off x="1236968" y="2104109"/>
                <a:ext cx="321840" cy="201240"/>
              </p14:xfrm>
            </p:contentPart>
          </mc:Choice>
          <mc:Fallback>
            <p:pic>
              <p:nvPicPr>
                <p:cNvPr id="256" name="Ink 255">
                  <a:extLst>
                    <a:ext uri="{FF2B5EF4-FFF2-40B4-BE49-F238E27FC236}">
                      <a16:creationId xmlns:a16="http://schemas.microsoft.com/office/drawing/2014/main" id="{A3D4719F-F2BA-4585-B0D4-DE5D391BDA52}"/>
                    </a:ext>
                  </a:extLst>
                </p:cNvPr>
                <p:cNvPicPr/>
                <p:nvPr/>
              </p:nvPicPr>
              <p:blipFill>
                <a:blip r:embed="rId259"/>
                <a:stretch>
                  <a:fillRect/>
                </a:stretch>
              </p:blipFill>
              <p:spPr>
                <a:xfrm>
                  <a:off x="1230848" y="2097989"/>
                  <a:ext cx="33408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257" name="Ink 256">
                  <a:extLst>
                    <a:ext uri="{FF2B5EF4-FFF2-40B4-BE49-F238E27FC236}">
                      <a16:creationId xmlns:a16="http://schemas.microsoft.com/office/drawing/2014/main" id="{493DBDEC-79A4-6E86-0BB8-CA2A56BEE628}"/>
                    </a:ext>
                  </a:extLst>
                </p14:cNvPr>
                <p14:cNvContentPartPr/>
                <p14:nvPr/>
              </p14:nvContentPartPr>
              <p14:xfrm>
                <a:off x="889928" y="1957949"/>
                <a:ext cx="776520" cy="466560"/>
              </p14:xfrm>
            </p:contentPart>
          </mc:Choice>
          <mc:Fallback>
            <p:pic>
              <p:nvPicPr>
                <p:cNvPr id="257" name="Ink 256">
                  <a:extLst>
                    <a:ext uri="{FF2B5EF4-FFF2-40B4-BE49-F238E27FC236}">
                      <a16:creationId xmlns:a16="http://schemas.microsoft.com/office/drawing/2014/main" id="{493DBDEC-79A4-6E86-0BB8-CA2A56BEE628}"/>
                    </a:ext>
                  </a:extLst>
                </p:cNvPr>
                <p:cNvPicPr/>
                <p:nvPr/>
              </p:nvPicPr>
              <p:blipFill>
                <a:blip r:embed="rId261"/>
                <a:stretch>
                  <a:fillRect/>
                </a:stretch>
              </p:blipFill>
              <p:spPr>
                <a:xfrm>
                  <a:off x="883808" y="1951829"/>
                  <a:ext cx="788760" cy="4788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258" name="Ink 257">
                  <a:extLst>
                    <a:ext uri="{FF2B5EF4-FFF2-40B4-BE49-F238E27FC236}">
                      <a16:creationId xmlns:a16="http://schemas.microsoft.com/office/drawing/2014/main" id="{38DF6973-3AC0-1461-F9F8-6F0E54E1BCE3}"/>
                    </a:ext>
                  </a:extLst>
                </p14:cNvPr>
                <p14:cNvContentPartPr/>
                <p14:nvPr/>
              </p14:nvContentPartPr>
              <p14:xfrm>
                <a:off x="1203848" y="4155389"/>
                <a:ext cx="94680" cy="7920"/>
              </p14:xfrm>
            </p:contentPart>
          </mc:Choice>
          <mc:Fallback>
            <p:pic>
              <p:nvPicPr>
                <p:cNvPr id="258" name="Ink 257">
                  <a:extLst>
                    <a:ext uri="{FF2B5EF4-FFF2-40B4-BE49-F238E27FC236}">
                      <a16:creationId xmlns:a16="http://schemas.microsoft.com/office/drawing/2014/main" id="{38DF6973-3AC0-1461-F9F8-6F0E54E1BCE3}"/>
                    </a:ext>
                  </a:extLst>
                </p:cNvPr>
                <p:cNvPicPr/>
                <p:nvPr/>
              </p:nvPicPr>
              <p:blipFill>
                <a:blip r:embed="rId263"/>
                <a:stretch>
                  <a:fillRect/>
                </a:stretch>
              </p:blipFill>
              <p:spPr>
                <a:xfrm>
                  <a:off x="1197728" y="4149269"/>
                  <a:ext cx="10692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259" name="Ink 258">
                  <a:extLst>
                    <a:ext uri="{FF2B5EF4-FFF2-40B4-BE49-F238E27FC236}">
                      <a16:creationId xmlns:a16="http://schemas.microsoft.com/office/drawing/2014/main" id="{AEAE06B3-BCD2-93E3-C391-4CF35859E8F0}"/>
                    </a:ext>
                  </a:extLst>
                </p14:cNvPr>
                <p14:cNvContentPartPr/>
                <p14:nvPr/>
              </p14:nvContentPartPr>
              <p14:xfrm>
                <a:off x="2432168" y="3964229"/>
                <a:ext cx="66600" cy="5760"/>
              </p14:xfrm>
            </p:contentPart>
          </mc:Choice>
          <mc:Fallback>
            <p:pic>
              <p:nvPicPr>
                <p:cNvPr id="259" name="Ink 258">
                  <a:extLst>
                    <a:ext uri="{FF2B5EF4-FFF2-40B4-BE49-F238E27FC236}">
                      <a16:creationId xmlns:a16="http://schemas.microsoft.com/office/drawing/2014/main" id="{AEAE06B3-BCD2-93E3-C391-4CF35859E8F0}"/>
                    </a:ext>
                  </a:extLst>
                </p:cNvPr>
                <p:cNvPicPr/>
                <p:nvPr/>
              </p:nvPicPr>
              <p:blipFill>
                <a:blip r:embed="rId265"/>
                <a:stretch>
                  <a:fillRect/>
                </a:stretch>
              </p:blipFill>
              <p:spPr>
                <a:xfrm>
                  <a:off x="2426048" y="3958109"/>
                  <a:ext cx="78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260" name="Ink 259">
                  <a:extLst>
                    <a:ext uri="{FF2B5EF4-FFF2-40B4-BE49-F238E27FC236}">
                      <a16:creationId xmlns:a16="http://schemas.microsoft.com/office/drawing/2014/main" id="{A8AAAA7B-A2FA-01A5-F6D6-6164CCCE2988}"/>
                    </a:ext>
                  </a:extLst>
                </p14:cNvPr>
                <p14:cNvContentPartPr/>
                <p14:nvPr/>
              </p14:nvContentPartPr>
              <p14:xfrm>
                <a:off x="1132208" y="4148549"/>
                <a:ext cx="1286640" cy="79200"/>
              </p14:xfrm>
            </p:contentPart>
          </mc:Choice>
          <mc:Fallback>
            <p:pic>
              <p:nvPicPr>
                <p:cNvPr id="260" name="Ink 259">
                  <a:extLst>
                    <a:ext uri="{FF2B5EF4-FFF2-40B4-BE49-F238E27FC236}">
                      <a16:creationId xmlns:a16="http://schemas.microsoft.com/office/drawing/2014/main" id="{A8AAAA7B-A2FA-01A5-F6D6-6164CCCE2988}"/>
                    </a:ext>
                  </a:extLst>
                </p:cNvPr>
                <p:cNvPicPr/>
                <p:nvPr/>
              </p:nvPicPr>
              <p:blipFill>
                <a:blip r:embed="rId267"/>
                <a:stretch>
                  <a:fillRect/>
                </a:stretch>
              </p:blipFill>
              <p:spPr>
                <a:xfrm>
                  <a:off x="1126088" y="4142429"/>
                  <a:ext cx="129888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261" name="Ink 260">
                  <a:extLst>
                    <a:ext uri="{FF2B5EF4-FFF2-40B4-BE49-F238E27FC236}">
                      <a16:creationId xmlns:a16="http://schemas.microsoft.com/office/drawing/2014/main" id="{FFF17DE7-6F70-A82B-8A68-2418D46F7A4B}"/>
                    </a:ext>
                  </a:extLst>
                </p14:cNvPr>
                <p14:cNvContentPartPr/>
                <p14:nvPr/>
              </p14:nvContentPartPr>
              <p14:xfrm>
                <a:off x="1021688" y="4160429"/>
                <a:ext cx="1404720" cy="89640"/>
              </p14:xfrm>
            </p:contentPart>
          </mc:Choice>
          <mc:Fallback>
            <p:pic>
              <p:nvPicPr>
                <p:cNvPr id="261" name="Ink 260">
                  <a:extLst>
                    <a:ext uri="{FF2B5EF4-FFF2-40B4-BE49-F238E27FC236}">
                      <a16:creationId xmlns:a16="http://schemas.microsoft.com/office/drawing/2014/main" id="{FFF17DE7-6F70-A82B-8A68-2418D46F7A4B}"/>
                    </a:ext>
                  </a:extLst>
                </p:cNvPr>
                <p:cNvPicPr/>
                <p:nvPr/>
              </p:nvPicPr>
              <p:blipFill>
                <a:blip r:embed="rId269"/>
                <a:stretch>
                  <a:fillRect/>
                </a:stretch>
              </p:blipFill>
              <p:spPr>
                <a:xfrm>
                  <a:off x="1015568" y="4154309"/>
                  <a:ext cx="141696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262" name="Ink 261">
                  <a:extLst>
                    <a:ext uri="{FF2B5EF4-FFF2-40B4-BE49-F238E27FC236}">
                      <a16:creationId xmlns:a16="http://schemas.microsoft.com/office/drawing/2014/main" id="{ACCC6A37-2F54-EBE4-2A37-A043FB7545EB}"/>
                    </a:ext>
                  </a:extLst>
                </p14:cNvPr>
                <p14:cNvContentPartPr/>
                <p14:nvPr/>
              </p14:nvContentPartPr>
              <p14:xfrm>
                <a:off x="947528" y="4108949"/>
                <a:ext cx="1386360" cy="48600"/>
              </p14:xfrm>
            </p:contentPart>
          </mc:Choice>
          <mc:Fallback>
            <p:pic>
              <p:nvPicPr>
                <p:cNvPr id="262" name="Ink 261">
                  <a:extLst>
                    <a:ext uri="{FF2B5EF4-FFF2-40B4-BE49-F238E27FC236}">
                      <a16:creationId xmlns:a16="http://schemas.microsoft.com/office/drawing/2014/main" id="{ACCC6A37-2F54-EBE4-2A37-A043FB7545EB}"/>
                    </a:ext>
                  </a:extLst>
                </p:cNvPr>
                <p:cNvPicPr/>
                <p:nvPr/>
              </p:nvPicPr>
              <p:blipFill>
                <a:blip r:embed="rId271"/>
                <a:stretch>
                  <a:fillRect/>
                </a:stretch>
              </p:blipFill>
              <p:spPr>
                <a:xfrm>
                  <a:off x="941408" y="4102829"/>
                  <a:ext cx="139860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263" name="Ink 262">
                  <a:extLst>
                    <a:ext uri="{FF2B5EF4-FFF2-40B4-BE49-F238E27FC236}">
                      <a16:creationId xmlns:a16="http://schemas.microsoft.com/office/drawing/2014/main" id="{04D59843-FE05-5AD9-EFBA-1FA9B210088D}"/>
                    </a:ext>
                  </a:extLst>
                </p14:cNvPr>
                <p14:cNvContentPartPr/>
                <p14:nvPr/>
              </p14:nvContentPartPr>
              <p14:xfrm>
                <a:off x="1194128" y="4348709"/>
                <a:ext cx="360" cy="360"/>
              </p14:xfrm>
            </p:contentPart>
          </mc:Choice>
          <mc:Fallback>
            <p:pic>
              <p:nvPicPr>
                <p:cNvPr id="263" name="Ink 262">
                  <a:extLst>
                    <a:ext uri="{FF2B5EF4-FFF2-40B4-BE49-F238E27FC236}">
                      <a16:creationId xmlns:a16="http://schemas.microsoft.com/office/drawing/2014/main" id="{04D59843-FE05-5AD9-EFBA-1FA9B210088D}"/>
                    </a:ext>
                  </a:extLst>
                </p:cNvPr>
                <p:cNvPicPr/>
                <p:nvPr/>
              </p:nvPicPr>
              <p:blipFill>
                <a:blip r:embed="rId80"/>
                <a:stretch>
                  <a:fillRect/>
                </a:stretch>
              </p:blipFill>
              <p:spPr>
                <a:xfrm>
                  <a:off x="1188008" y="434258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264" name="Ink 263">
                  <a:extLst>
                    <a:ext uri="{FF2B5EF4-FFF2-40B4-BE49-F238E27FC236}">
                      <a16:creationId xmlns:a16="http://schemas.microsoft.com/office/drawing/2014/main" id="{04F5287E-8A0A-F545-0029-5A5F27458079}"/>
                    </a:ext>
                  </a:extLst>
                </p14:cNvPr>
                <p14:cNvContentPartPr/>
                <p14:nvPr/>
              </p14:nvContentPartPr>
              <p14:xfrm>
                <a:off x="2302568" y="4413509"/>
                <a:ext cx="27360" cy="9000"/>
              </p14:xfrm>
            </p:contentPart>
          </mc:Choice>
          <mc:Fallback>
            <p:pic>
              <p:nvPicPr>
                <p:cNvPr id="264" name="Ink 263">
                  <a:extLst>
                    <a:ext uri="{FF2B5EF4-FFF2-40B4-BE49-F238E27FC236}">
                      <a16:creationId xmlns:a16="http://schemas.microsoft.com/office/drawing/2014/main" id="{04F5287E-8A0A-F545-0029-5A5F27458079}"/>
                    </a:ext>
                  </a:extLst>
                </p:cNvPr>
                <p:cNvPicPr/>
                <p:nvPr/>
              </p:nvPicPr>
              <p:blipFill>
                <a:blip r:embed="rId274"/>
                <a:stretch>
                  <a:fillRect/>
                </a:stretch>
              </p:blipFill>
              <p:spPr>
                <a:xfrm>
                  <a:off x="2296448" y="4407389"/>
                  <a:ext cx="396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266" name="Ink 265">
                  <a:extLst>
                    <a:ext uri="{FF2B5EF4-FFF2-40B4-BE49-F238E27FC236}">
                      <a16:creationId xmlns:a16="http://schemas.microsoft.com/office/drawing/2014/main" id="{B7093BAF-0D1D-02AF-9A3A-744B8AFF5C67}"/>
                    </a:ext>
                  </a:extLst>
                </p14:cNvPr>
                <p14:cNvContentPartPr/>
                <p14:nvPr/>
              </p14:nvContentPartPr>
              <p14:xfrm>
                <a:off x="2130488" y="4313069"/>
                <a:ext cx="31320" cy="4680"/>
              </p14:xfrm>
            </p:contentPart>
          </mc:Choice>
          <mc:Fallback>
            <p:pic>
              <p:nvPicPr>
                <p:cNvPr id="266" name="Ink 265">
                  <a:extLst>
                    <a:ext uri="{FF2B5EF4-FFF2-40B4-BE49-F238E27FC236}">
                      <a16:creationId xmlns:a16="http://schemas.microsoft.com/office/drawing/2014/main" id="{B7093BAF-0D1D-02AF-9A3A-744B8AFF5C67}"/>
                    </a:ext>
                  </a:extLst>
                </p:cNvPr>
                <p:cNvPicPr/>
                <p:nvPr/>
              </p:nvPicPr>
              <p:blipFill>
                <a:blip r:embed="rId276"/>
                <a:stretch>
                  <a:fillRect/>
                </a:stretch>
              </p:blipFill>
              <p:spPr>
                <a:xfrm>
                  <a:off x="2124368" y="4306949"/>
                  <a:ext cx="4356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268" name="Ink 267">
                  <a:extLst>
                    <a:ext uri="{FF2B5EF4-FFF2-40B4-BE49-F238E27FC236}">
                      <a16:creationId xmlns:a16="http://schemas.microsoft.com/office/drawing/2014/main" id="{816A8C5C-75DA-4F51-F438-C16327CD8FD5}"/>
                    </a:ext>
                  </a:extLst>
                </p14:cNvPr>
                <p14:cNvContentPartPr/>
                <p14:nvPr/>
              </p14:nvContentPartPr>
              <p14:xfrm>
                <a:off x="423728" y="3281669"/>
                <a:ext cx="943560" cy="893880"/>
              </p14:xfrm>
            </p:contentPart>
          </mc:Choice>
          <mc:Fallback>
            <p:pic>
              <p:nvPicPr>
                <p:cNvPr id="268" name="Ink 267">
                  <a:extLst>
                    <a:ext uri="{FF2B5EF4-FFF2-40B4-BE49-F238E27FC236}">
                      <a16:creationId xmlns:a16="http://schemas.microsoft.com/office/drawing/2014/main" id="{816A8C5C-75DA-4F51-F438-C16327CD8FD5}"/>
                    </a:ext>
                  </a:extLst>
                </p:cNvPr>
                <p:cNvPicPr/>
                <p:nvPr/>
              </p:nvPicPr>
              <p:blipFill>
                <a:blip r:embed="rId278"/>
                <a:stretch>
                  <a:fillRect/>
                </a:stretch>
              </p:blipFill>
              <p:spPr>
                <a:xfrm>
                  <a:off x="417608" y="3275549"/>
                  <a:ext cx="955800" cy="906120"/>
                </a:xfrm>
                <a:prstGeom prst="rect">
                  <a:avLst/>
                </a:prstGeom>
              </p:spPr>
            </p:pic>
          </mc:Fallback>
        </mc:AlternateContent>
      </p:grpSp>
    </p:spTree>
    <p:extLst>
      <p:ext uri="{BB962C8B-B14F-4D97-AF65-F5344CB8AC3E}">
        <p14:creationId xmlns:p14="http://schemas.microsoft.com/office/powerpoint/2010/main" val="1831105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20</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E5CC1DAF-6AFF-54D7-FC04-F183BB27A358}"/>
              </a:ext>
            </a:extLst>
          </p:cNvPr>
          <p:cNvSpPr txBox="1"/>
          <p:nvPr/>
        </p:nvSpPr>
        <p:spPr>
          <a:xfrm>
            <a:off x="1087821" y="2391201"/>
            <a:ext cx="7220607" cy="646331"/>
          </a:xfrm>
          <a:prstGeom prst="rect">
            <a:avLst/>
          </a:prstGeom>
          <a:noFill/>
          <a:ln>
            <a:solidFill>
              <a:schemeClr val="accent1"/>
            </a:solidFill>
          </a:ln>
        </p:spPr>
        <p:txBody>
          <a:bodyPr wrap="square">
            <a:spAutoFit/>
          </a:bodyPr>
          <a:lstStyle/>
          <a:p>
            <a:pPr lvl="0" algn="just"/>
            <a:r>
              <a:rPr lang="en-US" sz="3600" dirty="0">
                <a:solidFill>
                  <a:srgbClr val="080808"/>
                </a:solidFill>
              </a:rPr>
              <a:t>How can we solve the drift issue?</a:t>
            </a:r>
          </a:p>
        </p:txBody>
      </p:sp>
    </p:spTree>
    <p:extLst>
      <p:ext uri="{BB962C8B-B14F-4D97-AF65-F5344CB8AC3E}">
        <p14:creationId xmlns:p14="http://schemas.microsoft.com/office/powerpoint/2010/main" val="2786178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cxnSp>
        <p:nvCxnSpPr>
          <p:cNvPr id="300" name="Straight Connector 299">
            <a:extLst>
              <a:ext uri="{FF2B5EF4-FFF2-40B4-BE49-F238E27FC236}">
                <a16:creationId xmlns:a16="http://schemas.microsoft.com/office/drawing/2014/main" id="{882FB312-BA83-4E87-9BF8-26D1B8CF1147}"/>
              </a:ext>
            </a:extLst>
          </p:cNvPr>
          <p:cNvCxnSpPr>
            <a:cxnSpLocks/>
          </p:cNvCxnSpPr>
          <p:nvPr/>
        </p:nvCxnSpPr>
        <p:spPr>
          <a:xfrm flipV="1">
            <a:off x="7663541" y="2271494"/>
            <a:ext cx="1015979" cy="5500"/>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98C7003-76F1-99DA-B471-225EB5094777}"/>
              </a:ext>
            </a:extLst>
          </p:cNvPr>
          <p:cNvCxnSpPr>
            <a:cxnSpLocks/>
          </p:cNvCxnSpPr>
          <p:nvPr/>
        </p:nvCxnSpPr>
        <p:spPr>
          <a:xfrm>
            <a:off x="5177075" y="2282608"/>
            <a:ext cx="42272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21</a:t>
            </a:fld>
            <a:endParaRPr lang="en-US" sz="1200" dirty="0">
              <a:solidFill>
                <a:schemeClr val="accent3">
                  <a:lumMod val="50000"/>
                </a:schemeClr>
              </a:solidFill>
            </a:endParaRPr>
          </a:p>
        </p:txBody>
      </p:sp>
      <p:sp>
        <p:nvSpPr>
          <p:cNvPr id="12" name="TextBox 11"/>
          <p:cNvSpPr txBox="1"/>
          <p:nvPr/>
        </p:nvSpPr>
        <p:spPr>
          <a:xfrm>
            <a:off x="714302" y="-14988"/>
            <a:ext cx="5428089" cy="523220"/>
          </a:xfrm>
          <a:prstGeom prst="rect">
            <a:avLst/>
          </a:prstGeom>
          <a:noFill/>
        </p:spPr>
        <p:txBody>
          <a:bodyPr wrap="none" rtlCol="0">
            <a:spAutoFit/>
          </a:bodyPr>
          <a:lstStyle/>
          <a:p>
            <a:r>
              <a:rPr lang="en-US" sz="2800" b="1" dirty="0">
                <a:solidFill>
                  <a:srgbClr val="0000FF"/>
                </a:solidFill>
                <a:latin typeface="Livvic" panose="020B0604020202020204" charset="0"/>
              </a:rPr>
              <a:t>Summing 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6762270" y="1025692"/>
                <a:ext cx="364324" cy="25296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6762270" y="1025692"/>
                <a:ext cx="364324" cy="252966"/>
              </a:xfrm>
              <a:prstGeom prst="rect">
                <a:avLst/>
              </a:prstGeom>
              <a:blipFill>
                <a:blip r:embed="rId4"/>
                <a:stretch>
                  <a:fillRect l="-25000" r="-60000" b="-33333"/>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FCE3AE09-8828-F5A8-AB1F-8F08D081D1D1}"/>
              </a:ext>
            </a:extLst>
          </p:cNvPr>
          <p:cNvSpPr/>
          <p:nvPr/>
        </p:nvSpPr>
        <p:spPr>
          <a:xfrm>
            <a:off x="1832104" y="2360697"/>
            <a:ext cx="1094766" cy="1057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2164131" y="2508010"/>
            <a:ext cx="0" cy="7627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2164131" y="2411859"/>
            <a:ext cx="446028" cy="344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2164131" y="3052877"/>
            <a:ext cx="489362" cy="3044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2442227" y="3309677"/>
            <a:ext cx="211265" cy="47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2545662" y="3188250"/>
            <a:ext cx="116990" cy="1681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1380306" y="4198328"/>
            <a:ext cx="0" cy="1843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1683141" y="2918470"/>
            <a:ext cx="4684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2460645" y="4445420"/>
            <a:ext cx="4082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flipV="1">
            <a:off x="279311" y="4346473"/>
            <a:ext cx="7446447" cy="26658"/>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3089855" y="1328477"/>
            <a:ext cx="45807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2086024" y="1736055"/>
            <a:ext cx="1091826" cy="272050"/>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A932476C-9CF6-004D-C6A9-333C9D8885A0}"/>
              </a:ext>
            </a:extLst>
          </p:cNvPr>
          <p:cNvGrpSpPr/>
          <p:nvPr/>
        </p:nvGrpSpPr>
        <p:grpSpPr>
          <a:xfrm rot="5400000">
            <a:off x="872946" y="2245194"/>
            <a:ext cx="1091826" cy="288092"/>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1383176" y="2920424"/>
            <a:ext cx="792880" cy="39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1388023" y="1334287"/>
            <a:ext cx="17541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1388917" y="1323607"/>
            <a:ext cx="0" cy="6951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2601228" y="2293841"/>
            <a:ext cx="4955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868457" y="3522712"/>
            <a:ext cx="1091826" cy="288092"/>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F2E1534-588B-AD1F-0F2F-C663ADE45BBE}"/>
              </a:ext>
            </a:extLst>
          </p:cNvPr>
          <p:cNvGrpSpPr/>
          <p:nvPr/>
        </p:nvGrpSpPr>
        <p:grpSpPr>
          <a:xfrm rot="5400000">
            <a:off x="2146063" y="3754259"/>
            <a:ext cx="1091826" cy="288092"/>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1388917" y="2930899"/>
            <a:ext cx="0" cy="2645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2">
                <a:extLst>
                  <a:ext uri="{FF2B5EF4-FFF2-40B4-BE49-F238E27FC236}">
                    <a16:creationId xmlns:a16="http://schemas.microsoft.com/office/drawing/2014/main" id="{5E99B9E2-52DE-2EBB-D7DD-999562BB518B}"/>
                  </a:ext>
                </a:extLst>
              </p:cNvPr>
              <p:cNvSpPr txBox="1"/>
              <p:nvPr/>
            </p:nvSpPr>
            <p:spPr>
              <a:xfrm rot="16200000">
                <a:off x="390321" y="1914666"/>
                <a:ext cx="1324708"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oMath>
                  </m:oMathPara>
                </a14:m>
                <a:endParaRPr lang="en-US" sz="2000" dirty="0"/>
              </a:p>
            </p:txBody>
          </p:sp>
        </mc:Choice>
        <mc:Fallback xmlns="">
          <p:sp>
            <p:nvSpPr>
              <p:cNvPr id="3" name="TextBox 22">
                <a:extLst>
                  <a:ext uri="{FF2B5EF4-FFF2-40B4-BE49-F238E27FC236}">
                    <a16:creationId xmlns:a16="http://schemas.microsoft.com/office/drawing/2014/main" id="{5E99B9E2-52DE-2EBB-D7DD-999562BB518B}"/>
                  </a:ext>
                </a:extLst>
              </p:cNvPr>
              <p:cNvSpPr txBox="1">
                <a:spLocks noRot="1" noChangeAspect="1" noMove="1" noResize="1" noEditPoints="1" noAdjustHandles="1" noChangeArrowheads="1" noChangeShapeType="1" noTextEdit="1"/>
              </p:cNvSpPr>
              <p:nvPr/>
            </p:nvSpPr>
            <p:spPr>
              <a:xfrm rot="16200000">
                <a:off x="390321" y="1914666"/>
                <a:ext cx="1324708" cy="307777"/>
              </a:xfrm>
              <a:prstGeom prst="rect">
                <a:avLst/>
              </a:prstGeom>
              <a:blipFill>
                <a:blip r:embed="rId5"/>
                <a:stretch>
                  <a:fillRect r="-17647"/>
                </a:stretch>
              </a:blipFill>
            </p:spPr>
            <p:txBody>
              <a:bodyPr/>
              <a:lstStyle/>
              <a:p>
                <a:r>
                  <a:rPr lang="en-US">
                    <a:noFill/>
                  </a:rPr>
                  <a:t> </a:t>
                </a:r>
              </a:p>
            </p:txBody>
          </p:sp>
        </mc:Fallback>
      </mc:AlternateContent>
      <p:sp>
        <p:nvSpPr>
          <p:cNvPr id="51" name="TextBox 41">
            <a:extLst>
              <a:ext uri="{FF2B5EF4-FFF2-40B4-BE49-F238E27FC236}">
                <a16:creationId xmlns:a16="http://schemas.microsoft.com/office/drawing/2014/main" id="{30C43CF4-0D73-8272-2C87-12310128E36B}"/>
              </a:ext>
            </a:extLst>
          </p:cNvPr>
          <p:cNvSpPr txBox="1"/>
          <p:nvPr/>
        </p:nvSpPr>
        <p:spPr>
          <a:xfrm>
            <a:off x="83681" y="3499088"/>
            <a:ext cx="444352"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rgbClr val="FF0000"/>
                </a:solidFill>
                <a:highlight>
                  <a:srgbClr val="FFFF00"/>
                </a:highlight>
              </a:rPr>
              <a:t>DC</a:t>
            </a:r>
            <a:endParaRPr lang="en-US" b="1" dirty="0">
              <a:solidFill>
                <a:srgbClr val="FF0000"/>
              </a:solidFill>
            </a:endParaRPr>
          </a:p>
        </p:txBody>
      </p:sp>
      <p:sp>
        <p:nvSpPr>
          <p:cNvPr id="94" name="Oval 93">
            <a:extLst>
              <a:ext uri="{FF2B5EF4-FFF2-40B4-BE49-F238E27FC236}">
                <a16:creationId xmlns:a16="http://schemas.microsoft.com/office/drawing/2014/main" id="{483C253C-7155-3808-5BFA-71BB9F87664A}"/>
              </a:ext>
            </a:extLst>
          </p:cNvPr>
          <p:cNvSpPr/>
          <p:nvPr/>
        </p:nvSpPr>
        <p:spPr>
          <a:xfrm>
            <a:off x="86698" y="3427520"/>
            <a:ext cx="445124" cy="4299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95" name="Straight Connector 94">
            <a:extLst>
              <a:ext uri="{FF2B5EF4-FFF2-40B4-BE49-F238E27FC236}">
                <a16:creationId xmlns:a16="http://schemas.microsoft.com/office/drawing/2014/main" id="{CDFD34AC-05F6-19A3-BC74-9BDA0E5C2CE0}"/>
              </a:ext>
            </a:extLst>
          </p:cNvPr>
          <p:cNvCxnSpPr>
            <a:cxnSpLocks/>
            <a:endCxn id="94" idx="0"/>
          </p:cNvCxnSpPr>
          <p:nvPr/>
        </p:nvCxnSpPr>
        <p:spPr>
          <a:xfrm flipH="1">
            <a:off x="309260" y="2928437"/>
            <a:ext cx="5675" cy="499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94D0B-8428-24B3-E16F-3E5975030F15}"/>
              </a:ext>
            </a:extLst>
          </p:cNvPr>
          <p:cNvCxnSpPr>
            <a:cxnSpLocks/>
          </p:cNvCxnSpPr>
          <p:nvPr/>
        </p:nvCxnSpPr>
        <p:spPr>
          <a:xfrm flipH="1">
            <a:off x="299459" y="3857426"/>
            <a:ext cx="5675" cy="499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22">
                <a:extLst>
                  <a:ext uri="{FF2B5EF4-FFF2-40B4-BE49-F238E27FC236}">
                    <a16:creationId xmlns:a16="http://schemas.microsoft.com/office/drawing/2014/main" id="{41D7CD55-D628-6E69-308B-752FF0D09B2E}"/>
                  </a:ext>
                </a:extLst>
              </p:cNvPr>
              <p:cNvSpPr txBox="1"/>
              <p:nvPr/>
            </p:nvSpPr>
            <p:spPr>
              <a:xfrm rot="16200000">
                <a:off x="1035487" y="3552951"/>
                <a:ext cx="13647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oMath>
                  </m:oMathPara>
                </a14:m>
                <a:endParaRPr lang="en-US" sz="2000" dirty="0"/>
              </a:p>
            </p:txBody>
          </p:sp>
        </mc:Choice>
        <mc:Fallback xmlns="">
          <p:sp>
            <p:nvSpPr>
              <p:cNvPr id="59" name="TextBox 22">
                <a:extLst>
                  <a:ext uri="{FF2B5EF4-FFF2-40B4-BE49-F238E27FC236}">
                    <a16:creationId xmlns:a16="http://schemas.microsoft.com/office/drawing/2014/main" id="{41D7CD55-D628-6E69-308B-752FF0D09B2E}"/>
                  </a:ext>
                </a:extLst>
              </p:cNvPr>
              <p:cNvSpPr txBox="1">
                <a:spLocks noRot="1" noChangeAspect="1" noMove="1" noResize="1" noEditPoints="1" noAdjustHandles="1" noChangeArrowheads="1" noChangeShapeType="1" noTextEdit="1"/>
              </p:cNvSpPr>
              <p:nvPr/>
            </p:nvSpPr>
            <p:spPr>
              <a:xfrm rot="16200000">
                <a:off x="1035487" y="3552951"/>
                <a:ext cx="1364763" cy="307777"/>
              </a:xfrm>
              <a:prstGeom prst="rect">
                <a:avLst/>
              </a:prstGeom>
              <a:blipFill>
                <a:blip r:embed="rId6"/>
                <a:stretch>
                  <a:fillRect r="-20000"/>
                </a:stretch>
              </a:blipFill>
            </p:spPr>
            <p:txBody>
              <a:bodyPr/>
              <a:lstStyle/>
              <a:p>
                <a:r>
                  <a:rPr lang="en-US">
                    <a:noFill/>
                  </a:rPr>
                  <a:t> </a:t>
                </a:r>
              </a:p>
            </p:txBody>
          </p:sp>
        </mc:Fallback>
      </mc:AlternateContent>
      <p:sp>
        <p:nvSpPr>
          <p:cNvPr id="106" name="TextBox 105">
            <a:extLst>
              <a:ext uri="{FF2B5EF4-FFF2-40B4-BE49-F238E27FC236}">
                <a16:creationId xmlns:a16="http://schemas.microsoft.com/office/drawing/2014/main" id="{D538471E-C80A-7689-3701-97B50802CAF2}"/>
              </a:ext>
            </a:extLst>
          </p:cNvPr>
          <p:cNvSpPr txBox="1"/>
          <p:nvPr/>
        </p:nvSpPr>
        <p:spPr>
          <a:xfrm>
            <a:off x="2080057" y="2109686"/>
            <a:ext cx="479876" cy="307777"/>
          </a:xfrm>
          <a:prstGeom prst="rect">
            <a:avLst/>
          </a:prstGeom>
          <a:noFill/>
        </p:spPr>
        <p:txBody>
          <a:bodyPr wrap="square">
            <a:spAutoFit/>
          </a:bodyPr>
          <a:lstStyle/>
          <a:p>
            <a:pPr algn="ctr"/>
            <a:r>
              <a:rPr lang="en-US" dirty="0">
                <a:solidFill>
                  <a:srgbClr val="FF0000"/>
                </a:solidFill>
                <a:highlight>
                  <a:srgbClr val="FFFF00"/>
                </a:highlight>
              </a:rPr>
              <a:t>C1</a:t>
            </a:r>
          </a:p>
        </p:txBody>
      </p:sp>
      <p:sp>
        <p:nvSpPr>
          <p:cNvPr id="107" name="TextBox 106">
            <a:extLst>
              <a:ext uri="{FF2B5EF4-FFF2-40B4-BE49-F238E27FC236}">
                <a16:creationId xmlns:a16="http://schemas.microsoft.com/office/drawing/2014/main" id="{402AD1F9-685F-DD2E-B501-C2814431FA7E}"/>
              </a:ext>
            </a:extLst>
          </p:cNvPr>
          <p:cNvSpPr txBox="1"/>
          <p:nvPr/>
        </p:nvSpPr>
        <p:spPr>
          <a:xfrm>
            <a:off x="2739901" y="3336777"/>
            <a:ext cx="456168" cy="307777"/>
          </a:xfrm>
          <a:prstGeom prst="rect">
            <a:avLst/>
          </a:prstGeom>
          <a:noFill/>
        </p:spPr>
        <p:txBody>
          <a:bodyPr wrap="square">
            <a:spAutoFit/>
          </a:bodyPr>
          <a:lstStyle/>
          <a:p>
            <a:pPr algn="ctr"/>
            <a:r>
              <a:rPr lang="en-US" dirty="0">
                <a:solidFill>
                  <a:srgbClr val="FF0000"/>
                </a:solidFill>
                <a:highlight>
                  <a:srgbClr val="FFFF00"/>
                </a:highlight>
              </a:rPr>
              <a:t>E1</a:t>
            </a:r>
          </a:p>
        </p:txBody>
      </p:sp>
      <p:sp>
        <p:nvSpPr>
          <p:cNvPr id="108" name="TextBox 107">
            <a:extLst>
              <a:ext uri="{FF2B5EF4-FFF2-40B4-BE49-F238E27FC236}">
                <a16:creationId xmlns:a16="http://schemas.microsoft.com/office/drawing/2014/main" id="{FD156E20-3E25-70EE-A33E-C2ACEA3CB5D9}"/>
              </a:ext>
            </a:extLst>
          </p:cNvPr>
          <p:cNvSpPr txBox="1"/>
          <p:nvPr/>
        </p:nvSpPr>
        <p:spPr>
          <a:xfrm>
            <a:off x="1363316" y="2610053"/>
            <a:ext cx="482267" cy="307777"/>
          </a:xfrm>
          <a:prstGeom prst="rect">
            <a:avLst/>
          </a:prstGeom>
          <a:noFill/>
        </p:spPr>
        <p:txBody>
          <a:bodyPr wrap="square">
            <a:spAutoFit/>
          </a:bodyPr>
          <a:lstStyle/>
          <a:p>
            <a:pPr algn="ctr"/>
            <a:r>
              <a:rPr lang="en-US" dirty="0">
                <a:solidFill>
                  <a:srgbClr val="FF0000"/>
                </a:solidFill>
                <a:highlight>
                  <a:srgbClr val="FFFF00"/>
                </a:highlight>
              </a:rPr>
              <a:t>B1</a:t>
            </a:r>
          </a:p>
        </p:txBody>
      </p:sp>
      <p:sp>
        <p:nvSpPr>
          <p:cNvPr id="109" name="Oval 108">
            <a:extLst>
              <a:ext uri="{FF2B5EF4-FFF2-40B4-BE49-F238E27FC236}">
                <a16:creationId xmlns:a16="http://schemas.microsoft.com/office/drawing/2014/main" id="{D6D58D88-D78D-64C2-5B93-316E383A60EC}"/>
              </a:ext>
            </a:extLst>
          </p:cNvPr>
          <p:cNvSpPr/>
          <p:nvPr/>
        </p:nvSpPr>
        <p:spPr>
          <a:xfrm>
            <a:off x="2625967" y="3447840"/>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817B23EB-2CC1-F75E-0F88-9BC70244045C}"/>
              </a:ext>
            </a:extLst>
          </p:cNvPr>
          <p:cNvSpPr/>
          <p:nvPr/>
        </p:nvSpPr>
        <p:spPr>
          <a:xfrm>
            <a:off x="2550642" y="2235023"/>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54C567D-C3FE-4515-1E40-126B049D8F21}"/>
              </a:ext>
            </a:extLst>
          </p:cNvPr>
          <p:cNvSpPr/>
          <p:nvPr/>
        </p:nvSpPr>
        <p:spPr>
          <a:xfrm>
            <a:off x="1564385" y="2866854"/>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9ED2CF6D-608B-9E4E-35E5-3CAB80B9C5C0}"/>
              </a:ext>
            </a:extLst>
          </p:cNvPr>
          <p:cNvGrpSpPr/>
          <p:nvPr/>
        </p:nvGrpSpPr>
        <p:grpSpPr>
          <a:xfrm>
            <a:off x="289650" y="2753453"/>
            <a:ext cx="698323" cy="262008"/>
            <a:chOff x="4676775" y="1682364"/>
            <a:chExt cx="1619250" cy="693028"/>
          </a:xfrm>
        </p:grpSpPr>
        <p:cxnSp>
          <p:nvCxnSpPr>
            <p:cNvPr id="29" name="Straight Connector 28">
              <a:extLst>
                <a:ext uri="{FF2B5EF4-FFF2-40B4-BE49-F238E27FC236}">
                  <a16:creationId xmlns:a16="http://schemas.microsoft.com/office/drawing/2014/main" id="{535DBCB6-8A35-0CCD-5EC8-AEC6DD02C6A5}"/>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82575D3-46D6-3A48-77EA-D44511800F65}"/>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90D0A4-3858-B785-04C0-B7F7A167B73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BB9FBD7-DB5C-78A9-DECF-B02C3BF16B81}"/>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34AC59D-70D4-8403-17AA-0F1F09B58BB0}"/>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E352AE-1528-DFB1-DE99-7582BA330EB2}"/>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0F8E971-B94B-48EF-25D0-DA911258B918}"/>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53D7C3D-AD05-1082-112C-5ABF40B16AEA}"/>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015C6CAF-1E72-B8D9-C234-A24D73407699}"/>
              </a:ext>
            </a:extLst>
          </p:cNvPr>
          <p:cNvSpPr txBox="1"/>
          <p:nvPr/>
        </p:nvSpPr>
        <p:spPr>
          <a:xfrm>
            <a:off x="1763933" y="412625"/>
            <a:ext cx="4894289" cy="523220"/>
          </a:xfrm>
          <a:prstGeom prst="rect">
            <a:avLst/>
          </a:prstGeom>
          <a:noFill/>
        </p:spPr>
        <p:txBody>
          <a:bodyPr wrap="none" rtlCol="0">
            <a:spAutoFit/>
          </a:bodyPr>
          <a:lstStyle/>
          <a:p>
            <a:r>
              <a:rPr lang="en-US" sz="2800" b="1" dirty="0">
                <a:solidFill>
                  <a:schemeClr val="tx1"/>
                </a:solidFill>
                <a:latin typeface="Livvic" panose="020B0604020202020204" charset="0"/>
              </a:rPr>
              <a:t>1941</a:t>
            </a:r>
            <a:r>
              <a:rPr lang="en-US" sz="2800" b="1" dirty="0">
                <a:solidFill>
                  <a:srgbClr val="FF0000"/>
                </a:solidFill>
                <a:latin typeface="Livvic" panose="020B0604020202020204" charset="0"/>
              </a:rPr>
              <a:t>: H SWARTZAL patent</a:t>
            </a:r>
          </a:p>
        </p:txBody>
      </p:sp>
      <p:cxnSp>
        <p:nvCxnSpPr>
          <p:cNvPr id="42" name="Straight Connector 41">
            <a:extLst>
              <a:ext uri="{FF2B5EF4-FFF2-40B4-BE49-F238E27FC236}">
                <a16:creationId xmlns:a16="http://schemas.microsoft.com/office/drawing/2014/main" id="{A9E10130-4835-84B0-8A5F-0012B8EA18A1}"/>
              </a:ext>
            </a:extLst>
          </p:cNvPr>
          <p:cNvCxnSpPr>
            <a:cxnSpLocks/>
          </p:cNvCxnSpPr>
          <p:nvPr/>
        </p:nvCxnSpPr>
        <p:spPr>
          <a:xfrm>
            <a:off x="2569910" y="4534948"/>
            <a:ext cx="2109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C95F306-6BE1-7776-1209-3EBD8CD9291C}"/>
              </a:ext>
            </a:extLst>
          </p:cNvPr>
          <p:cNvCxnSpPr>
            <a:cxnSpLocks/>
          </p:cNvCxnSpPr>
          <p:nvPr/>
        </p:nvCxnSpPr>
        <p:spPr>
          <a:xfrm>
            <a:off x="2625967" y="4611750"/>
            <a:ext cx="10120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BDF54C71-817C-1399-970E-A8A388E0F511}"/>
              </a:ext>
            </a:extLst>
          </p:cNvPr>
          <p:cNvSpPr/>
          <p:nvPr/>
        </p:nvSpPr>
        <p:spPr>
          <a:xfrm>
            <a:off x="4403910" y="2358679"/>
            <a:ext cx="1094766" cy="1057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45" name="Straight Connector 44">
            <a:extLst>
              <a:ext uri="{FF2B5EF4-FFF2-40B4-BE49-F238E27FC236}">
                <a16:creationId xmlns:a16="http://schemas.microsoft.com/office/drawing/2014/main" id="{09533F69-5C75-D94C-3E00-B7BB85E2E166}"/>
              </a:ext>
            </a:extLst>
          </p:cNvPr>
          <p:cNvCxnSpPr>
            <a:cxnSpLocks/>
          </p:cNvCxnSpPr>
          <p:nvPr/>
        </p:nvCxnSpPr>
        <p:spPr>
          <a:xfrm>
            <a:off x="4735937" y="2505992"/>
            <a:ext cx="0" cy="7627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03F2A9B-D124-8B57-D3CF-615E8E183F8B}"/>
              </a:ext>
            </a:extLst>
          </p:cNvPr>
          <p:cNvCxnSpPr>
            <a:cxnSpLocks/>
          </p:cNvCxnSpPr>
          <p:nvPr/>
        </p:nvCxnSpPr>
        <p:spPr>
          <a:xfrm flipH="1">
            <a:off x="4735937" y="2409841"/>
            <a:ext cx="446028" cy="344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CDD7AC1-E1FD-FEBE-D577-D882486B7C8A}"/>
              </a:ext>
            </a:extLst>
          </p:cNvPr>
          <p:cNvCxnSpPr>
            <a:cxnSpLocks/>
          </p:cNvCxnSpPr>
          <p:nvPr/>
        </p:nvCxnSpPr>
        <p:spPr>
          <a:xfrm flipH="1" flipV="1">
            <a:off x="4735937" y="3050859"/>
            <a:ext cx="489362" cy="3044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87B5CC8-7736-6CF0-A68B-359280045AC1}"/>
              </a:ext>
            </a:extLst>
          </p:cNvPr>
          <p:cNvCxnSpPr>
            <a:cxnSpLocks/>
          </p:cNvCxnSpPr>
          <p:nvPr/>
        </p:nvCxnSpPr>
        <p:spPr>
          <a:xfrm flipH="1" flipV="1">
            <a:off x="5014033" y="3307659"/>
            <a:ext cx="211265" cy="47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56FF962-51E6-1769-7AB7-A4EB94422639}"/>
              </a:ext>
            </a:extLst>
          </p:cNvPr>
          <p:cNvCxnSpPr>
            <a:cxnSpLocks/>
          </p:cNvCxnSpPr>
          <p:nvPr/>
        </p:nvCxnSpPr>
        <p:spPr>
          <a:xfrm flipH="1" flipV="1">
            <a:off x="5117468" y="3186232"/>
            <a:ext cx="116990" cy="1681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595203B-8BC7-7831-FA61-D6547CC8DC85}"/>
              </a:ext>
            </a:extLst>
          </p:cNvPr>
          <p:cNvCxnSpPr>
            <a:cxnSpLocks/>
          </p:cNvCxnSpPr>
          <p:nvPr/>
        </p:nvCxnSpPr>
        <p:spPr>
          <a:xfrm>
            <a:off x="3991531" y="4196310"/>
            <a:ext cx="0" cy="1843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AAFFD70-F83E-F95B-F516-A34BC28A2AAD}"/>
              </a:ext>
            </a:extLst>
          </p:cNvPr>
          <p:cNvCxnSpPr>
            <a:cxnSpLocks/>
          </p:cNvCxnSpPr>
          <p:nvPr/>
        </p:nvCxnSpPr>
        <p:spPr>
          <a:xfrm>
            <a:off x="4254947" y="2916452"/>
            <a:ext cx="4684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8" name="Group 97">
            <a:extLst>
              <a:ext uri="{FF2B5EF4-FFF2-40B4-BE49-F238E27FC236}">
                <a16:creationId xmlns:a16="http://schemas.microsoft.com/office/drawing/2014/main" id="{A614F5FD-A351-587F-212C-7D72E36B553A}"/>
              </a:ext>
            </a:extLst>
          </p:cNvPr>
          <p:cNvGrpSpPr/>
          <p:nvPr/>
        </p:nvGrpSpPr>
        <p:grpSpPr>
          <a:xfrm rot="5400000">
            <a:off x="4657830" y="1734037"/>
            <a:ext cx="1091826" cy="272050"/>
            <a:chOff x="4676775" y="1682364"/>
            <a:chExt cx="1619250" cy="693028"/>
          </a:xfrm>
        </p:grpSpPr>
        <p:cxnSp>
          <p:nvCxnSpPr>
            <p:cNvPr id="99" name="Straight Connector 98">
              <a:extLst>
                <a:ext uri="{FF2B5EF4-FFF2-40B4-BE49-F238E27FC236}">
                  <a16:creationId xmlns:a16="http://schemas.microsoft.com/office/drawing/2014/main" id="{558CBDEF-509A-AD41-F810-F0C7B19B36F3}"/>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3FDF5C1-AD21-FCB6-DC29-28B9B156CCD1}"/>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792972D-A722-0EE4-524E-5117526330F6}"/>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5E4E29E-9687-97E3-5B93-4A2F91446744}"/>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D51279C-2E38-B6F1-5F4A-48ABE3EA4442}"/>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5209025-CF4B-757A-2ED7-17176D3ED9B5}"/>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5383110-2B06-3A94-7158-B5304F689133}"/>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3352F60-AFF7-B074-C3EB-245338B2B143}"/>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3BEFAC51-E426-0D90-6466-13AD57DC0D26}"/>
              </a:ext>
            </a:extLst>
          </p:cNvPr>
          <p:cNvGrpSpPr/>
          <p:nvPr/>
        </p:nvGrpSpPr>
        <p:grpSpPr>
          <a:xfrm rot="5400000">
            <a:off x="3468405" y="2243176"/>
            <a:ext cx="1091826" cy="288092"/>
            <a:chOff x="4676775" y="1682364"/>
            <a:chExt cx="1619250" cy="693028"/>
          </a:xfrm>
        </p:grpSpPr>
        <p:cxnSp>
          <p:nvCxnSpPr>
            <p:cNvPr id="117" name="Straight Connector 116">
              <a:extLst>
                <a:ext uri="{FF2B5EF4-FFF2-40B4-BE49-F238E27FC236}">
                  <a16:creationId xmlns:a16="http://schemas.microsoft.com/office/drawing/2014/main" id="{C20AEB1F-5BBB-FB29-A5BC-5F5BCEBBA9F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FB19BA5-AB5F-2D83-F64F-60B51ECF4BCE}"/>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AF7E820-6E22-0DCF-4156-81F9F29FDB25}"/>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C46DA10-7695-6DC8-D22F-BCC9FE2A941A}"/>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FB2ED77-9817-A52B-4EC5-3DF95EA35F5F}"/>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CBEA091-1112-56F2-C053-763BE920F77A}"/>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28CE219-B788-2C36-98D9-9BD2EC383821}"/>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D90161F-43B7-B727-E5B7-D1456D23401C}"/>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25" name="Straight Connector 124">
            <a:extLst>
              <a:ext uri="{FF2B5EF4-FFF2-40B4-BE49-F238E27FC236}">
                <a16:creationId xmlns:a16="http://schemas.microsoft.com/office/drawing/2014/main" id="{B000803E-D516-D177-DEB4-D271A37E45B7}"/>
              </a:ext>
            </a:extLst>
          </p:cNvPr>
          <p:cNvCxnSpPr>
            <a:cxnSpLocks/>
          </p:cNvCxnSpPr>
          <p:nvPr/>
        </p:nvCxnSpPr>
        <p:spPr>
          <a:xfrm flipV="1">
            <a:off x="3978635" y="2918406"/>
            <a:ext cx="792880" cy="39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DA062FA-9835-449D-F6BF-2456212DB847}"/>
              </a:ext>
            </a:extLst>
          </p:cNvPr>
          <p:cNvCxnSpPr>
            <a:cxnSpLocks/>
          </p:cNvCxnSpPr>
          <p:nvPr/>
        </p:nvCxnSpPr>
        <p:spPr>
          <a:xfrm>
            <a:off x="3984376" y="1321589"/>
            <a:ext cx="0" cy="6951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013133C4-8A8D-3EFD-129B-53E680AA7A10}"/>
              </a:ext>
            </a:extLst>
          </p:cNvPr>
          <p:cNvGrpSpPr/>
          <p:nvPr/>
        </p:nvGrpSpPr>
        <p:grpSpPr>
          <a:xfrm rot="5400000">
            <a:off x="3463916" y="3520694"/>
            <a:ext cx="1091826" cy="288092"/>
            <a:chOff x="4676775" y="1682364"/>
            <a:chExt cx="1619250" cy="693028"/>
          </a:xfrm>
        </p:grpSpPr>
        <p:cxnSp>
          <p:nvCxnSpPr>
            <p:cNvPr id="130" name="Straight Connector 129">
              <a:extLst>
                <a:ext uri="{FF2B5EF4-FFF2-40B4-BE49-F238E27FC236}">
                  <a16:creationId xmlns:a16="http://schemas.microsoft.com/office/drawing/2014/main" id="{AF1EE05E-9C03-C2E5-9D09-1466DA3BEB3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4FA52FA-8F23-72B4-CB21-5B07660A1237}"/>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D9A5A5B-D31D-697A-8ADF-36CDD8C4B5CB}"/>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FE5D5D4-8872-2278-E113-1273138F6C84}"/>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6C63B8D-FF33-A926-F73D-84CFF2466680}"/>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B87766E-DE48-A2C9-AAC2-CFC016A15ED5}"/>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02D33174-6C8F-9386-98A4-AE04BFD390B7}"/>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C78AE56-0533-1CCB-D007-BA296691B3AB}"/>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A0BAEC22-E3B8-AE91-54B4-39446B3BCD95}"/>
              </a:ext>
            </a:extLst>
          </p:cNvPr>
          <p:cNvGrpSpPr/>
          <p:nvPr/>
        </p:nvGrpSpPr>
        <p:grpSpPr>
          <a:xfrm rot="5400000">
            <a:off x="4751623" y="3718486"/>
            <a:ext cx="1030293" cy="294069"/>
            <a:chOff x="4676775" y="1682364"/>
            <a:chExt cx="1619250" cy="693028"/>
          </a:xfrm>
        </p:grpSpPr>
        <p:cxnSp>
          <p:nvCxnSpPr>
            <p:cNvPr id="139" name="Straight Connector 138">
              <a:extLst>
                <a:ext uri="{FF2B5EF4-FFF2-40B4-BE49-F238E27FC236}">
                  <a16:creationId xmlns:a16="http://schemas.microsoft.com/office/drawing/2014/main" id="{09DB1714-4E6B-6EB4-CEED-DC734883BA6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91940BA-502E-28D8-C1B8-4E0A84BA6BCC}"/>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2B28533-BF90-58FA-AF8A-0B868AF84DC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C9F02C6-DFE0-8B3A-92BC-F8BEF8AD23F4}"/>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E581D84-AC83-C863-381F-2BAF6E0629EE}"/>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1B12AF2-A64B-E28B-5ACD-900F2308AE71}"/>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6EA3BE7-1ADD-5EEF-C227-3AEBBCC66646}"/>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9633193-C06E-E292-C1AE-3AA0FB7490CA}"/>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8BB17431-2B3D-3B49-F987-046BBB51959D}"/>
              </a:ext>
            </a:extLst>
          </p:cNvPr>
          <p:cNvCxnSpPr>
            <a:cxnSpLocks/>
          </p:cNvCxnSpPr>
          <p:nvPr/>
        </p:nvCxnSpPr>
        <p:spPr>
          <a:xfrm>
            <a:off x="3984376" y="2928881"/>
            <a:ext cx="0" cy="2645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8" name="TextBox 22">
                <a:extLst>
                  <a:ext uri="{FF2B5EF4-FFF2-40B4-BE49-F238E27FC236}">
                    <a16:creationId xmlns:a16="http://schemas.microsoft.com/office/drawing/2014/main" id="{D107924B-25BD-05C0-F9A8-31E5C1F5B192}"/>
                  </a:ext>
                </a:extLst>
              </p:cNvPr>
              <p:cNvSpPr txBox="1"/>
              <p:nvPr/>
            </p:nvSpPr>
            <p:spPr>
              <a:xfrm rot="16200000">
                <a:off x="2945069" y="3477803"/>
                <a:ext cx="13647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oMath>
                  </m:oMathPara>
                </a14:m>
                <a:endParaRPr lang="en-US" sz="2000" dirty="0"/>
              </a:p>
            </p:txBody>
          </p:sp>
        </mc:Choice>
        <mc:Fallback xmlns="">
          <p:sp>
            <p:nvSpPr>
              <p:cNvPr id="148" name="TextBox 22">
                <a:extLst>
                  <a:ext uri="{FF2B5EF4-FFF2-40B4-BE49-F238E27FC236}">
                    <a16:creationId xmlns:a16="http://schemas.microsoft.com/office/drawing/2014/main" id="{D107924B-25BD-05C0-F9A8-31E5C1F5B192}"/>
                  </a:ext>
                </a:extLst>
              </p:cNvPr>
              <p:cNvSpPr txBox="1">
                <a:spLocks noRot="1" noChangeAspect="1" noMove="1" noResize="1" noEditPoints="1" noAdjustHandles="1" noChangeArrowheads="1" noChangeShapeType="1" noTextEdit="1"/>
              </p:cNvSpPr>
              <p:nvPr/>
            </p:nvSpPr>
            <p:spPr>
              <a:xfrm rot="16200000">
                <a:off x="2945069" y="3477803"/>
                <a:ext cx="1364763" cy="307777"/>
              </a:xfrm>
              <a:prstGeom prst="rect">
                <a:avLst/>
              </a:prstGeom>
              <a:blipFill>
                <a:blip r:embed="rId7"/>
                <a:stretch>
                  <a:fillRect r="-20000"/>
                </a:stretch>
              </a:blipFill>
            </p:spPr>
            <p:txBody>
              <a:bodyPr/>
              <a:lstStyle/>
              <a:p>
                <a:r>
                  <a:rPr lang="en-US">
                    <a:noFill/>
                  </a:rPr>
                  <a:t> </a:t>
                </a:r>
              </a:p>
            </p:txBody>
          </p:sp>
        </mc:Fallback>
      </mc:AlternateContent>
      <p:sp>
        <p:nvSpPr>
          <p:cNvPr id="149" name="TextBox 148">
            <a:extLst>
              <a:ext uri="{FF2B5EF4-FFF2-40B4-BE49-F238E27FC236}">
                <a16:creationId xmlns:a16="http://schemas.microsoft.com/office/drawing/2014/main" id="{10A469EE-0832-AAAC-48B3-B9D005185A1F}"/>
              </a:ext>
            </a:extLst>
          </p:cNvPr>
          <p:cNvSpPr txBox="1"/>
          <p:nvPr/>
        </p:nvSpPr>
        <p:spPr>
          <a:xfrm>
            <a:off x="4697628" y="2107668"/>
            <a:ext cx="434110" cy="307777"/>
          </a:xfrm>
          <a:prstGeom prst="rect">
            <a:avLst/>
          </a:prstGeom>
          <a:noFill/>
        </p:spPr>
        <p:txBody>
          <a:bodyPr wrap="square">
            <a:spAutoFit/>
          </a:bodyPr>
          <a:lstStyle/>
          <a:p>
            <a:pPr algn="ctr"/>
            <a:r>
              <a:rPr lang="en-US" dirty="0">
                <a:solidFill>
                  <a:srgbClr val="FF0000"/>
                </a:solidFill>
                <a:highlight>
                  <a:srgbClr val="FFFF00"/>
                </a:highlight>
              </a:rPr>
              <a:t>C2</a:t>
            </a:r>
          </a:p>
        </p:txBody>
      </p:sp>
      <p:sp>
        <p:nvSpPr>
          <p:cNvPr id="150" name="TextBox 149">
            <a:extLst>
              <a:ext uri="{FF2B5EF4-FFF2-40B4-BE49-F238E27FC236}">
                <a16:creationId xmlns:a16="http://schemas.microsoft.com/office/drawing/2014/main" id="{764F5D27-EB0D-FBD8-615D-77D1B4770DAD}"/>
              </a:ext>
            </a:extLst>
          </p:cNvPr>
          <p:cNvSpPr txBox="1"/>
          <p:nvPr/>
        </p:nvSpPr>
        <p:spPr>
          <a:xfrm>
            <a:off x="5272883" y="3286143"/>
            <a:ext cx="514990" cy="307777"/>
          </a:xfrm>
          <a:prstGeom prst="rect">
            <a:avLst/>
          </a:prstGeom>
          <a:noFill/>
        </p:spPr>
        <p:txBody>
          <a:bodyPr wrap="square">
            <a:spAutoFit/>
          </a:bodyPr>
          <a:lstStyle/>
          <a:p>
            <a:pPr algn="ctr"/>
            <a:r>
              <a:rPr lang="en-US" dirty="0">
                <a:solidFill>
                  <a:srgbClr val="FF0000"/>
                </a:solidFill>
                <a:highlight>
                  <a:srgbClr val="FFFF00"/>
                </a:highlight>
              </a:rPr>
              <a:t>E2</a:t>
            </a:r>
          </a:p>
        </p:txBody>
      </p:sp>
      <p:sp>
        <p:nvSpPr>
          <p:cNvPr id="151" name="TextBox 150">
            <a:extLst>
              <a:ext uri="{FF2B5EF4-FFF2-40B4-BE49-F238E27FC236}">
                <a16:creationId xmlns:a16="http://schemas.microsoft.com/office/drawing/2014/main" id="{AD838F99-8EA7-1BEB-F869-1FF92FB41DFE}"/>
              </a:ext>
            </a:extLst>
          </p:cNvPr>
          <p:cNvSpPr txBox="1"/>
          <p:nvPr/>
        </p:nvSpPr>
        <p:spPr>
          <a:xfrm>
            <a:off x="3935122" y="2608035"/>
            <a:ext cx="482267" cy="307777"/>
          </a:xfrm>
          <a:prstGeom prst="rect">
            <a:avLst/>
          </a:prstGeom>
          <a:noFill/>
        </p:spPr>
        <p:txBody>
          <a:bodyPr wrap="square">
            <a:spAutoFit/>
          </a:bodyPr>
          <a:lstStyle/>
          <a:p>
            <a:pPr algn="ctr"/>
            <a:r>
              <a:rPr lang="en-US" dirty="0">
                <a:solidFill>
                  <a:srgbClr val="FF0000"/>
                </a:solidFill>
                <a:highlight>
                  <a:srgbClr val="FFFF00"/>
                </a:highlight>
              </a:rPr>
              <a:t>B2</a:t>
            </a:r>
          </a:p>
        </p:txBody>
      </p:sp>
      <p:sp>
        <p:nvSpPr>
          <p:cNvPr id="152" name="Oval 151">
            <a:extLst>
              <a:ext uri="{FF2B5EF4-FFF2-40B4-BE49-F238E27FC236}">
                <a16:creationId xmlns:a16="http://schemas.microsoft.com/office/drawing/2014/main" id="{7073FFCF-D875-11F2-5A48-2265D5875447}"/>
              </a:ext>
            </a:extLst>
          </p:cNvPr>
          <p:cNvSpPr/>
          <p:nvPr/>
        </p:nvSpPr>
        <p:spPr>
          <a:xfrm>
            <a:off x="5197773" y="3445822"/>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46B0247A-85DF-9E9F-891A-9C06283ED315}"/>
              </a:ext>
            </a:extLst>
          </p:cNvPr>
          <p:cNvSpPr/>
          <p:nvPr/>
        </p:nvSpPr>
        <p:spPr>
          <a:xfrm>
            <a:off x="5122448" y="2233005"/>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AFB170B5-1A88-EF59-349B-9205FEAE9E11}"/>
              </a:ext>
            </a:extLst>
          </p:cNvPr>
          <p:cNvSpPr/>
          <p:nvPr/>
        </p:nvSpPr>
        <p:spPr>
          <a:xfrm>
            <a:off x="4136191" y="2864836"/>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5D96F32D-692F-D1F3-9AEA-C873F3E08CFD}"/>
              </a:ext>
            </a:extLst>
          </p:cNvPr>
          <p:cNvSpPr/>
          <p:nvPr/>
        </p:nvSpPr>
        <p:spPr>
          <a:xfrm>
            <a:off x="6897404" y="2353460"/>
            <a:ext cx="1094766" cy="1057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211" name="Straight Connector 210">
            <a:extLst>
              <a:ext uri="{FF2B5EF4-FFF2-40B4-BE49-F238E27FC236}">
                <a16:creationId xmlns:a16="http://schemas.microsoft.com/office/drawing/2014/main" id="{FE9657F0-6AF3-068C-0DF4-46F3825E3340}"/>
              </a:ext>
            </a:extLst>
          </p:cNvPr>
          <p:cNvCxnSpPr>
            <a:cxnSpLocks/>
          </p:cNvCxnSpPr>
          <p:nvPr/>
        </p:nvCxnSpPr>
        <p:spPr>
          <a:xfrm>
            <a:off x="7229431" y="2500773"/>
            <a:ext cx="0" cy="7627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DD5ECDE-8C65-7C67-B7C6-A0CE3F6DD98C}"/>
              </a:ext>
            </a:extLst>
          </p:cNvPr>
          <p:cNvCxnSpPr>
            <a:cxnSpLocks/>
          </p:cNvCxnSpPr>
          <p:nvPr/>
        </p:nvCxnSpPr>
        <p:spPr>
          <a:xfrm flipH="1">
            <a:off x="7229431" y="2404622"/>
            <a:ext cx="446028" cy="344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ABC982F-BF0A-F115-1BB1-F404022914EB}"/>
              </a:ext>
            </a:extLst>
          </p:cNvPr>
          <p:cNvCxnSpPr>
            <a:cxnSpLocks/>
          </p:cNvCxnSpPr>
          <p:nvPr/>
        </p:nvCxnSpPr>
        <p:spPr>
          <a:xfrm flipH="1" flipV="1">
            <a:off x="7229431" y="3045640"/>
            <a:ext cx="489362" cy="3044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45C4650-7FDD-3C78-EDAD-74F70EFE3A81}"/>
              </a:ext>
            </a:extLst>
          </p:cNvPr>
          <p:cNvCxnSpPr>
            <a:cxnSpLocks/>
          </p:cNvCxnSpPr>
          <p:nvPr/>
        </p:nvCxnSpPr>
        <p:spPr>
          <a:xfrm flipH="1" flipV="1">
            <a:off x="7507527" y="3302440"/>
            <a:ext cx="211265" cy="47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1BCA7FE-4176-2702-89BA-AB5630D7CA1A}"/>
              </a:ext>
            </a:extLst>
          </p:cNvPr>
          <p:cNvCxnSpPr>
            <a:cxnSpLocks/>
          </p:cNvCxnSpPr>
          <p:nvPr/>
        </p:nvCxnSpPr>
        <p:spPr>
          <a:xfrm flipH="1" flipV="1">
            <a:off x="7610962" y="3181013"/>
            <a:ext cx="116990" cy="1681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2057B7F-4341-CE98-8232-7388E11CC758}"/>
              </a:ext>
            </a:extLst>
          </p:cNvPr>
          <p:cNvCxnSpPr>
            <a:cxnSpLocks/>
          </p:cNvCxnSpPr>
          <p:nvPr/>
        </p:nvCxnSpPr>
        <p:spPr>
          <a:xfrm>
            <a:off x="6748441" y="2911233"/>
            <a:ext cx="4684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18" name="Group 217">
            <a:extLst>
              <a:ext uri="{FF2B5EF4-FFF2-40B4-BE49-F238E27FC236}">
                <a16:creationId xmlns:a16="http://schemas.microsoft.com/office/drawing/2014/main" id="{98332C49-BD57-27B5-D6A6-797B2CFEDDFA}"/>
              </a:ext>
            </a:extLst>
          </p:cNvPr>
          <p:cNvGrpSpPr/>
          <p:nvPr/>
        </p:nvGrpSpPr>
        <p:grpSpPr>
          <a:xfrm rot="5400000">
            <a:off x="7151324" y="1728818"/>
            <a:ext cx="1091826" cy="272050"/>
            <a:chOff x="4676775" y="1682364"/>
            <a:chExt cx="1619250" cy="693028"/>
          </a:xfrm>
        </p:grpSpPr>
        <p:cxnSp>
          <p:nvCxnSpPr>
            <p:cNvPr id="219" name="Straight Connector 218">
              <a:extLst>
                <a:ext uri="{FF2B5EF4-FFF2-40B4-BE49-F238E27FC236}">
                  <a16:creationId xmlns:a16="http://schemas.microsoft.com/office/drawing/2014/main" id="{E866DDDB-01C4-2699-57F9-424B4E957317}"/>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3176A8FD-EB19-64E1-E6BC-DC88BD492FFA}"/>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B79CFF38-0435-550F-060D-A0D58B007FF3}"/>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F40A451-0D9F-63D2-BDB3-D4874173E74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DDB00861-202D-D15A-3C73-CB075C31022C}"/>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234025B-BEFF-E685-FC9E-B752EC92918D}"/>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D5017EF-53B1-7307-5CE9-8AEBB9560C28}"/>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534DBB0-9CF0-6BBE-A1B7-7B1863002765}"/>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7" name="Group 226">
            <a:extLst>
              <a:ext uri="{FF2B5EF4-FFF2-40B4-BE49-F238E27FC236}">
                <a16:creationId xmlns:a16="http://schemas.microsoft.com/office/drawing/2014/main" id="{D5740476-CCE1-F100-51FE-1C30AE779EBC}"/>
              </a:ext>
            </a:extLst>
          </p:cNvPr>
          <p:cNvGrpSpPr/>
          <p:nvPr/>
        </p:nvGrpSpPr>
        <p:grpSpPr>
          <a:xfrm rot="5400000">
            <a:off x="5961899" y="2237957"/>
            <a:ext cx="1091826" cy="288092"/>
            <a:chOff x="4676775" y="1682364"/>
            <a:chExt cx="1619250" cy="693028"/>
          </a:xfrm>
        </p:grpSpPr>
        <p:cxnSp>
          <p:nvCxnSpPr>
            <p:cNvPr id="228" name="Straight Connector 227">
              <a:extLst>
                <a:ext uri="{FF2B5EF4-FFF2-40B4-BE49-F238E27FC236}">
                  <a16:creationId xmlns:a16="http://schemas.microsoft.com/office/drawing/2014/main" id="{158128EC-8DDE-49B8-065C-909372E8B357}"/>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42B594A-BD81-9C4F-00D8-03F77D53AE43}"/>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9F10E00-C38F-3C2C-B3FF-F2B3F9E497D1}"/>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B132595-881E-D8AF-93AE-E02C5FFD327B}"/>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595E628-9ED4-2858-51A4-135CC344C35F}"/>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332918A-A75A-6E4A-543D-707B756F6959}"/>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0B25C148-37CE-7DB1-1E6B-59676FAA4B95}"/>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E322ED8-F274-F6C1-88D0-C05E96E42813}"/>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6" name="Straight Connector 235">
            <a:extLst>
              <a:ext uri="{FF2B5EF4-FFF2-40B4-BE49-F238E27FC236}">
                <a16:creationId xmlns:a16="http://schemas.microsoft.com/office/drawing/2014/main" id="{370AAFDA-7BE8-F236-DC84-FF605729446B}"/>
              </a:ext>
            </a:extLst>
          </p:cNvPr>
          <p:cNvCxnSpPr>
            <a:cxnSpLocks/>
          </p:cNvCxnSpPr>
          <p:nvPr/>
        </p:nvCxnSpPr>
        <p:spPr>
          <a:xfrm flipV="1">
            <a:off x="6472129" y="2913187"/>
            <a:ext cx="792880" cy="39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A835FE7-23AE-4778-0E00-9C3C8A0677A9}"/>
              </a:ext>
            </a:extLst>
          </p:cNvPr>
          <p:cNvCxnSpPr>
            <a:cxnSpLocks/>
          </p:cNvCxnSpPr>
          <p:nvPr/>
        </p:nvCxnSpPr>
        <p:spPr>
          <a:xfrm>
            <a:off x="6477870" y="1316370"/>
            <a:ext cx="0" cy="6951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38" name="Group 237">
            <a:extLst>
              <a:ext uri="{FF2B5EF4-FFF2-40B4-BE49-F238E27FC236}">
                <a16:creationId xmlns:a16="http://schemas.microsoft.com/office/drawing/2014/main" id="{D5336FCE-C87E-1884-4DB3-AC750F53B9B5}"/>
              </a:ext>
            </a:extLst>
          </p:cNvPr>
          <p:cNvGrpSpPr/>
          <p:nvPr/>
        </p:nvGrpSpPr>
        <p:grpSpPr>
          <a:xfrm rot="5400000">
            <a:off x="5914928" y="3524744"/>
            <a:ext cx="1231566" cy="393129"/>
            <a:chOff x="4676775" y="1682364"/>
            <a:chExt cx="1619250" cy="693028"/>
          </a:xfrm>
        </p:grpSpPr>
        <p:cxnSp>
          <p:nvCxnSpPr>
            <p:cNvPr id="239" name="Straight Connector 238">
              <a:extLst>
                <a:ext uri="{FF2B5EF4-FFF2-40B4-BE49-F238E27FC236}">
                  <a16:creationId xmlns:a16="http://schemas.microsoft.com/office/drawing/2014/main" id="{48853627-C9C4-E0D8-E820-D186D20AE3C7}"/>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FE96BD4-CEAD-6C0D-824C-DAD3D86ACEB2}"/>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2D079E8-A581-EB34-EACC-40C4A37CD117}"/>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FCCE49F8-55AC-6BC3-F70B-F4D1155DF9DF}"/>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F9571E8-E8B1-90A0-6E9C-6C10AEA9B622}"/>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41D86E3-CB0D-2EBB-C2C8-7C5776AB85AE}"/>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FFA70668-3451-A905-245C-7CA02BF87634}"/>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9FE38C9F-4186-CFCB-A440-411204100D2D}"/>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7" name="Group 246">
            <a:extLst>
              <a:ext uri="{FF2B5EF4-FFF2-40B4-BE49-F238E27FC236}">
                <a16:creationId xmlns:a16="http://schemas.microsoft.com/office/drawing/2014/main" id="{B1E5B1EB-8180-CF51-3F98-F0D4E357A64C}"/>
              </a:ext>
            </a:extLst>
          </p:cNvPr>
          <p:cNvGrpSpPr/>
          <p:nvPr/>
        </p:nvGrpSpPr>
        <p:grpSpPr>
          <a:xfrm rot="5400000">
            <a:off x="7283217" y="3675168"/>
            <a:ext cx="991764" cy="331738"/>
            <a:chOff x="4676775" y="1682364"/>
            <a:chExt cx="1619250" cy="693028"/>
          </a:xfrm>
        </p:grpSpPr>
        <p:cxnSp>
          <p:nvCxnSpPr>
            <p:cNvPr id="248" name="Straight Connector 247">
              <a:extLst>
                <a:ext uri="{FF2B5EF4-FFF2-40B4-BE49-F238E27FC236}">
                  <a16:creationId xmlns:a16="http://schemas.microsoft.com/office/drawing/2014/main" id="{8353E032-EEDE-A35C-813C-F1C908EFEDA2}"/>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DD1C514-84C1-22E8-3EF6-257BA60A21C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D9AAA1FC-FA2B-C67D-B7DB-4E3A13302956}"/>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75C048E8-2013-B944-FB04-E766A1FF1864}"/>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F0340EFE-8FD7-E5E5-C9BB-22EEB30AAA15}"/>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A600C150-7752-2795-5C33-98CFC579B38B}"/>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CF91C9CA-06A8-B382-178F-A65D4256C89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EFD99D52-7872-4B85-CA47-3AAEB7807915}"/>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56" name="Straight Connector 255">
            <a:extLst>
              <a:ext uri="{FF2B5EF4-FFF2-40B4-BE49-F238E27FC236}">
                <a16:creationId xmlns:a16="http://schemas.microsoft.com/office/drawing/2014/main" id="{45A43E94-396C-9630-9D61-D951BA8132E6}"/>
              </a:ext>
            </a:extLst>
          </p:cNvPr>
          <p:cNvCxnSpPr>
            <a:cxnSpLocks/>
          </p:cNvCxnSpPr>
          <p:nvPr/>
        </p:nvCxnSpPr>
        <p:spPr>
          <a:xfrm>
            <a:off x="6477870" y="2923662"/>
            <a:ext cx="0" cy="2645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7" name="TextBox 22">
                <a:extLst>
                  <a:ext uri="{FF2B5EF4-FFF2-40B4-BE49-F238E27FC236}">
                    <a16:creationId xmlns:a16="http://schemas.microsoft.com/office/drawing/2014/main" id="{30B48B74-4B23-8442-597B-4FDE1F128BA7}"/>
                  </a:ext>
                </a:extLst>
              </p:cNvPr>
              <p:cNvSpPr txBox="1"/>
              <p:nvPr/>
            </p:nvSpPr>
            <p:spPr>
              <a:xfrm rot="16200000">
                <a:off x="5540529" y="3514372"/>
                <a:ext cx="13647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oMath>
                  </m:oMathPara>
                </a14:m>
                <a:endParaRPr lang="en-US" sz="2000" dirty="0"/>
              </a:p>
            </p:txBody>
          </p:sp>
        </mc:Choice>
        <mc:Fallback xmlns="">
          <p:sp>
            <p:nvSpPr>
              <p:cNvPr id="257" name="TextBox 22">
                <a:extLst>
                  <a:ext uri="{FF2B5EF4-FFF2-40B4-BE49-F238E27FC236}">
                    <a16:creationId xmlns:a16="http://schemas.microsoft.com/office/drawing/2014/main" id="{30B48B74-4B23-8442-597B-4FDE1F128BA7}"/>
                  </a:ext>
                </a:extLst>
              </p:cNvPr>
              <p:cNvSpPr txBox="1">
                <a:spLocks noRot="1" noChangeAspect="1" noMove="1" noResize="1" noEditPoints="1" noAdjustHandles="1" noChangeArrowheads="1" noChangeShapeType="1" noTextEdit="1"/>
              </p:cNvSpPr>
              <p:nvPr/>
            </p:nvSpPr>
            <p:spPr>
              <a:xfrm rot="16200000">
                <a:off x="5540529" y="3514372"/>
                <a:ext cx="1364763" cy="307777"/>
              </a:xfrm>
              <a:prstGeom prst="rect">
                <a:avLst/>
              </a:prstGeom>
              <a:blipFill>
                <a:blip r:embed="rId8"/>
                <a:stretch>
                  <a:fillRect r="-20000"/>
                </a:stretch>
              </a:blipFill>
            </p:spPr>
            <p:txBody>
              <a:bodyPr/>
              <a:lstStyle/>
              <a:p>
                <a:r>
                  <a:rPr lang="en-US">
                    <a:noFill/>
                  </a:rPr>
                  <a:t> </a:t>
                </a:r>
              </a:p>
            </p:txBody>
          </p:sp>
        </mc:Fallback>
      </mc:AlternateContent>
      <p:sp>
        <p:nvSpPr>
          <p:cNvPr id="258" name="TextBox 257">
            <a:extLst>
              <a:ext uri="{FF2B5EF4-FFF2-40B4-BE49-F238E27FC236}">
                <a16:creationId xmlns:a16="http://schemas.microsoft.com/office/drawing/2014/main" id="{331B02C6-F42F-A588-D87E-423D6F7C9C04}"/>
              </a:ext>
            </a:extLst>
          </p:cNvPr>
          <p:cNvSpPr txBox="1"/>
          <p:nvPr/>
        </p:nvSpPr>
        <p:spPr>
          <a:xfrm>
            <a:off x="7165921" y="2102449"/>
            <a:ext cx="459311" cy="307777"/>
          </a:xfrm>
          <a:prstGeom prst="rect">
            <a:avLst/>
          </a:prstGeom>
          <a:noFill/>
        </p:spPr>
        <p:txBody>
          <a:bodyPr wrap="square">
            <a:spAutoFit/>
          </a:bodyPr>
          <a:lstStyle/>
          <a:p>
            <a:pPr algn="ctr"/>
            <a:r>
              <a:rPr lang="en-US" dirty="0">
                <a:solidFill>
                  <a:srgbClr val="FF0000"/>
                </a:solidFill>
                <a:highlight>
                  <a:srgbClr val="FFFF00"/>
                </a:highlight>
              </a:rPr>
              <a:t>C3</a:t>
            </a:r>
          </a:p>
        </p:txBody>
      </p:sp>
      <p:sp>
        <p:nvSpPr>
          <p:cNvPr id="259" name="TextBox 258">
            <a:extLst>
              <a:ext uri="{FF2B5EF4-FFF2-40B4-BE49-F238E27FC236}">
                <a16:creationId xmlns:a16="http://schemas.microsoft.com/office/drawing/2014/main" id="{90C71985-6FD6-D34F-F9FA-BAB21E97CF16}"/>
              </a:ext>
            </a:extLst>
          </p:cNvPr>
          <p:cNvSpPr txBox="1"/>
          <p:nvPr/>
        </p:nvSpPr>
        <p:spPr>
          <a:xfrm>
            <a:off x="7766377" y="3280924"/>
            <a:ext cx="415388" cy="307777"/>
          </a:xfrm>
          <a:prstGeom prst="rect">
            <a:avLst/>
          </a:prstGeom>
          <a:noFill/>
        </p:spPr>
        <p:txBody>
          <a:bodyPr wrap="square">
            <a:spAutoFit/>
          </a:bodyPr>
          <a:lstStyle/>
          <a:p>
            <a:pPr algn="ctr"/>
            <a:r>
              <a:rPr lang="en-US" dirty="0">
                <a:solidFill>
                  <a:srgbClr val="FF0000"/>
                </a:solidFill>
                <a:highlight>
                  <a:srgbClr val="FFFF00"/>
                </a:highlight>
              </a:rPr>
              <a:t>E3</a:t>
            </a:r>
          </a:p>
        </p:txBody>
      </p:sp>
      <p:sp>
        <p:nvSpPr>
          <p:cNvPr id="260" name="TextBox 259">
            <a:extLst>
              <a:ext uri="{FF2B5EF4-FFF2-40B4-BE49-F238E27FC236}">
                <a16:creationId xmlns:a16="http://schemas.microsoft.com/office/drawing/2014/main" id="{93CB6BCF-EA3A-278E-B655-2242AB6D7C50}"/>
              </a:ext>
            </a:extLst>
          </p:cNvPr>
          <p:cNvSpPr txBox="1"/>
          <p:nvPr/>
        </p:nvSpPr>
        <p:spPr>
          <a:xfrm>
            <a:off x="6428616" y="2602816"/>
            <a:ext cx="482267" cy="307777"/>
          </a:xfrm>
          <a:prstGeom prst="rect">
            <a:avLst/>
          </a:prstGeom>
          <a:noFill/>
        </p:spPr>
        <p:txBody>
          <a:bodyPr wrap="square">
            <a:spAutoFit/>
          </a:bodyPr>
          <a:lstStyle/>
          <a:p>
            <a:pPr algn="ctr"/>
            <a:r>
              <a:rPr lang="en-US" dirty="0">
                <a:solidFill>
                  <a:srgbClr val="FF0000"/>
                </a:solidFill>
                <a:highlight>
                  <a:srgbClr val="FFFF00"/>
                </a:highlight>
              </a:rPr>
              <a:t>B3</a:t>
            </a:r>
          </a:p>
        </p:txBody>
      </p:sp>
      <p:sp>
        <p:nvSpPr>
          <p:cNvPr id="261" name="Oval 260">
            <a:extLst>
              <a:ext uri="{FF2B5EF4-FFF2-40B4-BE49-F238E27FC236}">
                <a16:creationId xmlns:a16="http://schemas.microsoft.com/office/drawing/2014/main" id="{1FC72B20-12E0-7A69-963A-9E6E1A495806}"/>
              </a:ext>
            </a:extLst>
          </p:cNvPr>
          <p:cNvSpPr/>
          <p:nvPr/>
        </p:nvSpPr>
        <p:spPr>
          <a:xfrm>
            <a:off x="7691267" y="3440603"/>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0D4E6625-5BD0-20D4-BC98-A781B92D8E15}"/>
              </a:ext>
            </a:extLst>
          </p:cNvPr>
          <p:cNvSpPr/>
          <p:nvPr/>
        </p:nvSpPr>
        <p:spPr>
          <a:xfrm>
            <a:off x="7615942" y="2227786"/>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6BBC340A-B559-84A5-E09C-05123A47E583}"/>
              </a:ext>
            </a:extLst>
          </p:cNvPr>
          <p:cNvSpPr/>
          <p:nvPr/>
        </p:nvSpPr>
        <p:spPr>
          <a:xfrm>
            <a:off x="6629685" y="2859617"/>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6" name="Group 265">
            <a:extLst>
              <a:ext uri="{FF2B5EF4-FFF2-40B4-BE49-F238E27FC236}">
                <a16:creationId xmlns:a16="http://schemas.microsoft.com/office/drawing/2014/main" id="{1FBB503A-7D66-8518-70F2-1B9B6564979E}"/>
              </a:ext>
            </a:extLst>
          </p:cNvPr>
          <p:cNvGrpSpPr/>
          <p:nvPr/>
        </p:nvGrpSpPr>
        <p:grpSpPr>
          <a:xfrm>
            <a:off x="3099671" y="2683803"/>
            <a:ext cx="907131" cy="391598"/>
            <a:chOff x="4676775" y="1682364"/>
            <a:chExt cx="1619250" cy="693028"/>
          </a:xfrm>
        </p:grpSpPr>
        <p:cxnSp>
          <p:nvCxnSpPr>
            <p:cNvPr id="267" name="Straight Connector 266">
              <a:extLst>
                <a:ext uri="{FF2B5EF4-FFF2-40B4-BE49-F238E27FC236}">
                  <a16:creationId xmlns:a16="http://schemas.microsoft.com/office/drawing/2014/main" id="{93F18E60-1B09-7B66-9C18-8041C89A2660}"/>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0DBAE1F-49B5-CBFF-8D6F-F1452E7D680B}"/>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FC757F36-1E02-710C-FCD5-1A7F6BAC19EF}"/>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937DC547-80F2-D3D4-1CB0-FA0CE7C3BB9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2240B85-BCFD-B385-0434-B80D9371CB4E}"/>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9F850487-4BBC-5EDA-FF15-0AE3EA998315}"/>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6CE9F2F-E0C3-961D-B805-EF48058424D4}"/>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469DDA1-DF64-863D-6169-4CE325CAC943}"/>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75" name="Straight Connector 274">
            <a:extLst>
              <a:ext uri="{FF2B5EF4-FFF2-40B4-BE49-F238E27FC236}">
                <a16:creationId xmlns:a16="http://schemas.microsoft.com/office/drawing/2014/main" id="{D1DB9D41-38C3-41D6-4F0E-CC0BDC2296B6}"/>
              </a:ext>
            </a:extLst>
          </p:cNvPr>
          <p:cNvCxnSpPr>
            <a:cxnSpLocks/>
          </p:cNvCxnSpPr>
          <p:nvPr/>
        </p:nvCxnSpPr>
        <p:spPr>
          <a:xfrm>
            <a:off x="3092803" y="2309066"/>
            <a:ext cx="0" cy="6145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3D192DE8-B71C-7A6E-CDF3-F2FDD15256B3}"/>
              </a:ext>
            </a:extLst>
          </p:cNvPr>
          <p:cNvCxnSpPr>
            <a:cxnSpLocks/>
          </p:cNvCxnSpPr>
          <p:nvPr/>
        </p:nvCxnSpPr>
        <p:spPr>
          <a:xfrm>
            <a:off x="6484503" y="2923702"/>
            <a:ext cx="0" cy="2645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78" name="Group 277">
            <a:extLst>
              <a:ext uri="{FF2B5EF4-FFF2-40B4-BE49-F238E27FC236}">
                <a16:creationId xmlns:a16="http://schemas.microsoft.com/office/drawing/2014/main" id="{661C87AB-6F5D-8E56-B25D-51D656FE5BEE}"/>
              </a:ext>
            </a:extLst>
          </p:cNvPr>
          <p:cNvGrpSpPr/>
          <p:nvPr/>
        </p:nvGrpSpPr>
        <p:grpSpPr>
          <a:xfrm>
            <a:off x="5599798" y="2678624"/>
            <a:ext cx="907131" cy="391598"/>
            <a:chOff x="4676775" y="1682364"/>
            <a:chExt cx="1619250" cy="693028"/>
          </a:xfrm>
        </p:grpSpPr>
        <p:cxnSp>
          <p:nvCxnSpPr>
            <p:cNvPr id="279" name="Straight Connector 278">
              <a:extLst>
                <a:ext uri="{FF2B5EF4-FFF2-40B4-BE49-F238E27FC236}">
                  <a16:creationId xmlns:a16="http://schemas.microsoft.com/office/drawing/2014/main" id="{465F1FB8-1DBD-4EF2-F66A-7C56F5DF2C56}"/>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78434-CF0A-D844-2006-C97B59C5BE43}"/>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1D4374E-1373-8EE5-53C5-895E9E032CF5}"/>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E6C59AB7-DA66-C7E8-617E-11CB2EE48549}"/>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01F71A0E-9290-01B3-2D76-309882994EC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4291505-9FAA-2BFA-C8A3-24D61274AD91}"/>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217C5E18-83A9-0A90-502A-68EFB335A3DD}"/>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7F912BA6-697A-1647-E99F-7B0176205FAD}"/>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87" name="Straight Connector 286">
            <a:extLst>
              <a:ext uri="{FF2B5EF4-FFF2-40B4-BE49-F238E27FC236}">
                <a16:creationId xmlns:a16="http://schemas.microsoft.com/office/drawing/2014/main" id="{ED23FC94-8395-C397-3D9C-10D4AD3C6A64}"/>
              </a:ext>
            </a:extLst>
          </p:cNvPr>
          <p:cNvCxnSpPr>
            <a:cxnSpLocks/>
          </p:cNvCxnSpPr>
          <p:nvPr/>
        </p:nvCxnSpPr>
        <p:spPr>
          <a:xfrm>
            <a:off x="5592930" y="2303887"/>
            <a:ext cx="0" cy="6145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91" name="Group 290">
            <a:extLst>
              <a:ext uri="{FF2B5EF4-FFF2-40B4-BE49-F238E27FC236}">
                <a16:creationId xmlns:a16="http://schemas.microsoft.com/office/drawing/2014/main" id="{BAD9889E-4736-CD4D-76E0-FAF38714F72B}"/>
              </a:ext>
            </a:extLst>
          </p:cNvPr>
          <p:cNvGrpSpPr/>
          <p:nvPr/>
        </p:nvGrpSpPr>
        <p:grpSpPr>
          <a:xfrm rot="5400000">
            <a:off x="316150" y="3435543"/>
            <a:ext cx="1373258" cy="332840"/>
            <a:chOff x="4676775" y="1682364"/>
            <a:chExt cx="1619250" cy="693028"/>
          </a:xfrm>
        </p:grpSpPr>
        <p:cxnSp>
          <p:nvCxnSpPr>
            <p:cNvPr id="292" name="Straight Connector 291">
              <a:extLst>
                <a:ext uri="{FF2B5EF4-FFF2-40B4-BE49-F238E27FC236}">
                  <a16:creationId xmlns:a16="http://schemas.microsoft.com/office/drawing/2014/main" id="{42AC89BC-4AFB-8B76-F677-B4EE516632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7CA7B940-B67B-1C9C-5924-AC33C85E7F2C}"/>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D09DEB09-CD6B-6AF5-CB96-4E6065623817}"/>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17FCA4BF-073A-6369-6EA2-4E5AF234E274}"/>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16DFBE1-2C3D-C7C0-5F69-57C838D5F4A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D131319-2C42-7629-4198-6165BE71AFFE}"/>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B5AAE331-3C6D-28CB-143C-8885C8271B96}"/>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038C37A5-55F5-D072-546A-C0DB0E1582F2}"/>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02" name="Straight Connector 301">
            <a:extLst>
              <a:ext uri="{FF2B5EF4-FFF2-40B4-BE49-F238E27FC236}">
                <a16:creationId xmlns:a16="http://schemas.microsoft.com/office/drawing/2014/main" id="{19B64FC3-434C-F1F3-6373-B35D8CDDA45D}"/>
              </a:ext>
            </a:extLst>
          </p:cNvPr>
          <p:cNvCxnSpPr>
            <a:cxnSpLocks/>
          </p:cNvCxnSpPr>
          <p:nvPr/>
        </p:nvCxnSpPr>
        <p:spPr>
          <a:xfrm>
            <a:off x="8299995" y="2256337"/>
            <a:ext cx="0" cy="25349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9AA17DF0-AE95-0220-8528-FABBE6E0E2C1}"/>
              </a:ext>
            </a:extLst>
          </p:cNvPr>
          <p:cNvCxnSpPr>
            <a:cxnSpLocks/>
          </p:cNvCxnSpPr>
          <p:nvPr/>
        </p:nvCxnSpPr>
        <p:spPr>
          <a:xfrm>
            <a:off x="973000" y="2920610"/>
            <a:ext cx="4955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5" name="Freeform: Shape 304">
            <a:extLst>
              <a:ext uri="{FF2B5EF4-FFF2-40B4-BE49-F238E27FC236}">
                <a16:creationId xmlns:a16="http://schemas.microsoft.com/office/drawing/2014/main" id="{F70BC1F0-5E91-FF3C-6587-48EEF9C53FEF}"/>
              </a:ext>
            </a:extLst>
          </p:cNvPr>
          <p:cNvSpPr/>
          <p:nvPr/>
        </p:nvSpPr>
        <p:spPr>
          <a:xfrm>
            <a:off x="953814" y="4272455"/>
            <a:ext cx="141889" cy="228600"/>
          </a:xfrm>
          <a:custGeom>
            <a:avLst/>
            <a:gdLst>
              <a:gd name="connsiteX0" fmla="*/ 0 w 141889"/>
              <a:gd name="connsiteY0" fmla="*/ 0 h 228600"/>
              <a:gd name="connsiteX1" fmla="*/ 141889 w 141889"/>
              <a:gd name="connsiteY1" fmla="*/ 86711 h 228600"/>
              <a:gd name="connsiteX2" fmla="*/ 141889 w 141889"/>
              <a:gd name="connsiteY2" fmla="*/ 86711 h 228600"/>
              <a:gd name="connsiteX3" fmla="*/ 47296 w 141889"/>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141889" h="228600">
                <a:moveTo>
                  <a:pt x="0" y="0"/>
                </a:moveTo>
                <a:lnTo>
                  <a:pt x="141889" y="86711"/>
                </a:lnTo>
                <a:lnTo>
                  <a:pt x="141889" y="86711"/>
                </a:lnTo>
                <a:lnTo>
                  <a:pt x="47296" y="2286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6" name="Straight Connector 305">
            <a:extLst>
              <a:ext uri="{FF2B5EF4-FFF2-40B4-BE49-F238E27FC236}">
                <a16:creationId xmlns:a16="http://schemas.microsoft.com/office/drawing/2014/main" id="{1770E633-64A1-BBF4-0F6B-2186DBB827F6}"/>
              </a:ext>
            </a:extLst>
          </p:cNvPr>
          <p:cNvCxnSpPr>
            <a:cxnSpLocks/>
          </p:cNvCxnSpPr>
          <p:nvPr/>
        </p:nvCxnSpPr>
        <p:spPr>
          <a:xfrm>
            <a:off x="989681" y="4501055"/>
            <a:ext cx="0" cy="2883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6ED7A2C9-26D1-D8C1-70AC-78E6197AB27B}"/>
              </a:ext>
            </a:extLst>
          </p:cNvPr>
          <p:cNvCxnSpPr>
            <a:cxnSpLocks/>
          </p:cNvCxnSpPr>
          <p:nvPr/>
        </p:nvCxnSpPr>
        <p:spPr>
          <a:xfrm>
            <a:off x="999282" y="4789360"/>
            <a:ext cx="72889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174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22</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E5CC1DAF-6AFF-54D7-FC04-F183BB27A358}"/>
              </a:ext>
            </a:extLst>
          </p:cNvPr>
          <p:cNvSpPr txBox="1"/>
          <p:nvPr/>
        </p:nvSpPr>
        <p:spPr>
          <a:xfrm>
            <a:off x="151743" y="1175427"/>
            <a:ext cx="8127124" cy="1200329"/>
          </a:xfrm>
          <a:prstGeom prst="rect">
            <a:avLst/>
          </a:prstGeom>
          <a:noFill/>
          <a:ln>
            <a:solidFill>
              <a:schemeClr val="accent1"/>
            </a:solidFill>
          </a:ln>
        </p:spPr>
        <p:txBody>
          <a:bodyPr wrap="square">
            <a:spAutoFit/>
          </a:bodyPr>
          <a:lstStyle/>
          <a:p>
            <a:pPr lvl="0" algn="just"/>
            <a:r>
              <a:rPr lang="en-US" sz="3600" dirty="0">
                <a:solidFill>
                  <a:srgbClr val="080808"/>
                </a:solidFill>
              </a:rPr>
              <a:t>Second world war</a:t>
            </a:r>
          </a:p>
          <a:p>
            <a:pPr lvl="0" algn="just"/>
            <a:r>
              <a:rPr lang="en-US" sz="3600" dirty="0">
                <a:solidFill>
                  <a:srgbClr val="080808"/>
                </a:solidFill>
              </a:rPr>
              <a:t>A Gun director was required with radar</a:t>
            </a:r>
          </a:p>
        </p:txBody>
      </p:sp>
      <p:sp>
        <p:nvSpPr>
          <p:cNvPr id="2" name="TextBox 1">
            <a:extLst>
              <a:ext uri="{FF2B5EF4-FFF2-40B4-BE49-F238E27FC236}">
                <a16:creationId xmlns:a16="http://schemas.microsoft.com/office/drawing/2014/main" id="{F1E4C002-1790-16D6-6FCE-EDB7D54E7465}"/>
              </a:ext>
            </a:extLst>
          </p:cNvPr>
          <p:cNvSpPr txBox="1"/>
          <p:nvPr/>
        </p:nvSpPr>
        <p:spPr>
          <a:xfrm>
            <a:off x="151743" y="2767744"/>
            <a:ext cx="8840514" cy="1754326"/>
          </a:xfrm>
          <a:prstGeom prst="rect">
            <a:avLst/>
          </a:prstGeom>
          <a:noFill/>
          <a:ln>
            <a:solidFill>
              <a:schemeClr val="accent1"/>
            </a:solidFill>
          </a:ln>
        </p:spPr>
        <p:txBody>
          <a:bodyPr wrap="square">
            <a:spAutoFit/>
          </a:bodyPr>
          <a:lstStyle/>
          <a:p>
            <a:pPr lvl="0" algn="just"/>
            <a:r>
              <a:rPr lang="en-US" sz="3600" dirty="0">
                <a:solidFill>
                  <a:srgbClr val="080808"/>
                </a:solidFill>
              </a:rPr>
              <a:t>MIT to develop Gun director</a:t>
            </a:r>
          </a:p>
          <a:p>
            <a:pPr lvl="0" algn="just"/>
            <a:r>
              <a:rPr lang="en-US" sz="3600" dirty="0">
                <a:solidFill>
                  <a:srgbClr val="080808"/>
                </a:solidFill>
              </a:rPr>
              <a:t>Columbia University to develop OPAMP</a:t>
            </a:r>
          </a:p>
          <a:p>
            <a:pPr lvl="0" algn="just"/>
            <a:r>
              <a:rPr lang="en-US" sz="3600" dirty="0">
                <a:solidFill>
                  <a:srgbClr val="080808"/>
                </a:solidFill>
              </a:rPr>
              <a:t>Bell Lab</a:t>
            </a:r>
          </a:p>
        </p:txBody>
      </p:sp>
    </p:spTree>
    <p:extLst>
      <p:ext uri="{BB962C8B-B14F-4D97-AF65-F5344CB8AC3E}">
        <p14:creationId xmlns:p14="http://schemas.microsoft.com/office/powerpoint/2010/main" val="3169579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23</a:t>
            </a:fld>
            <a:endParaRPr lang="en-US" sz="1200" dirty="0">
              <a:solidFill>
                <a:schemeClr val="accent3">
                  <a:lumMod val="50000"/>
                </a:schemeClr>
              </a:solidFill>
            </a:endParaRPr>
          </a:p>
        </p:txBody>
      </p:sp>
      <p:sp>
        <p:nvSpPr>
          <p:cNvPr id="12" name="TextBox 11"/>
          <p:cNvSpPr txBox="1"/>
          <p:nvPr/>
        </p:nvSpPr>
        <p:spPr>
          <a:xfrm>
            <a:off x="714302" y="-14988"/>
            <a:ext cx="5521063" cy="523220"/>
          </a:xfrm>
          <a:prstGeom prst="rect">
            <a:avLst/>
          </a:prstGeom>
          <a:noFill/>
        </p:spPr>
        <p:txBody>
          <a:bodyPr wrap="none" rtlCol="0">
            <a:spAutoFit/>
          </a:bodyPr>
          <a:lstStyle/>
          <a:p>
            <a:r>
              <a:rPr lang="en-US" sz="2800" b="1" dirty="0">
                <a:solidFill>
                  <a:srgbClr val="0000FF"/>
                </a:solidFill>
                <a:latin typeface="Livvic" panose="020B0604020202020204" charset="0"/>
              </a:rPr>
              <a:t>OPAMP-First analog computer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FCE3AE09-8828-F5A8-AB1F-8F08D081D1D1}"/>
              </a:ext>
            </a:extLst>
          </p:cNvPr>
          <p:cNvSpPr/>
          <p:nvPr/>
        </p:nvSpPr>
        <p:spPr>
          <a:xfrm>
            <a:off x="2567937" y="2333010"/>
            <a:ext cx="1094766" cy="1057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2899964" y="2480323"/>
            <a:ext cx="0" cy="7627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2899964" y="2384172"/>
            <a:ext cx="446028" cy="344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2899964" y="3025190"/>
            <a:ext cx="489362" cy="3044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3178060" y="3281990"/>
            <a:ext cx="211265" cy="47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3281495" y="3160563"/>
            <a:ext cx="116990" cy="1681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2123856" y="2876262"/>
            <a:ext cx="763539" cy="145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3409264" y="3484848"/>
            <a:ext cx="127021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a:endCxn id="109" idx="6"/>
          </p:cNvCxnSpPr>
          <p:nvPr/>
        </p:nvCxnSpPr>
        <p:spPr>
          <a:xfrm>
            <a:off x="3368844" y="3324939"/>
            <a:ext cx="95452" cy="1464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2821857" y="1708368"/>
            <a:ext cx="1091826" cy="272050"/>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2123856" y="1306600"/>
            <a:ext cx="5029476"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3337061" y="2274318"/>
            <a:ext cx="1241461"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5F2E1534-588B-AD1F-0F2F-C663ADE45BBE}"/>
              </a:ext>
            </a:extLst>
          </p:cNvPr>
          <p:cNvGrpSpPr/>
          <p:nvPr/>
        </p:nvGrpSpPr>
        <p:grpSpPr>
          <a:xfrm rot="5400000">
            <a:off x="6622946" y="3143935"/>
            <a:ext cx="1091826" cy="288092"/>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 name="TextBox 22">
                <a:extLst>
                  <a:ext uri="{FF2B5EF4-FFF2-40B4-BE49-F238E27FC236}">
                    <a16:creationId xmlns:a16="http://schemas.microsoft.com/office/drawing/2014/main" id="{5E99B9E2-52DE-2EBB-D7DD-999562BB518B}"/>
                  </a:ext>
                </a:extLst>
              </p:cNvPr>
              <p:cNvSpPr txBox="1"/>
              <p:nvPr/>
            </p:nvSpPr>
            <p:spPr>
              <a:xfrm>
                <a:off x="1015415" y="1144590"/>
                <a:ext cx="1324708"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m:t>
                      </m:r>
                      <m:r>
                        <a:rPr lang="en-US" sz="2000" b="0" i="1" smtClean="0">
                          <a:latin typeface="Cambria Math" panose="02040503050406030204" pitchFamily="18" charset="0"/>
                        </a:rPr>
                        <m:t>𝑉</m:t>
                      </m:r>
                    </m:oMath>
                  </m:oMathPara>
                </a14:m>
                <a:endParaRPr lang="en-US" sz="2000" dirty="0"/>
              </a:p>
            </p:txBody>
          </p:sp>
        </mc:Choice>
        <mc:Fallback xmlns="">
          <p:sp>
            <p:nvSpPr>
              <p:cNvPr id="3" name="TextBox 22">
                <a:extLst>
                  <a:ext uri="{FF2B5EF4-FFF2-40B4-BE49-F238E27FC236}">
                    <a16:creationId xmlns:a16="http://schemas.microsoft.com/office/drawing/2014/main" id="{5E99B9E2-52DE-2EBB-D7DD-999562BB518B}"/>
                  </a:ext>
                </a:extLst>
              </p:cNvPr>
              <p:cNvSpPr txBox="1">
                <a:spLocks noRot="1" noChangeAspect="1" noMove="1" noResize="1" noEditPoints="1" noAdjustHandles="1" noChangeArrowheads="1" noChangeShapeType="1" noTextEdit="1"/>
              </p:cNvSpPr>
              <p:nvPr/>
            </p:nvSpPr>
            <p:spPr>
              <a:xfrm>
                <a:off x="1015415" y="1144590"/>
                <a:ext cx="1324708" cy="307777"/>
              </a:xfrm>
              <a:prstGeom prst="rect">
                <a:avLst/>
              </a:prstGeom>
              <a:blipFill>
                <a:blip r:embed="rId4"/>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22">
                <a:extLst>
                  <a:ext uri="{FF2B5EF4-FFF2-40B4-BE49-F238E27FC236}">
                    <a16:creationId xmlns:a16="http://schemas.microsoft.com/office/drawing/2014/main" id="{41D7CD55-D628-6E69-308B-752FF0D09B2E}"/>
                  </a:ext>
                </a:extLst>
              </p:cNvPr>
              <p:cNvSpPr txBox="1"/>
              <p:nvPr/>
            </p:nvSpPr>
            <p:spPr>
              <a:xfrm rot="16200000">
                <a:off x="2000913" y="2966165"/>
                <a:ext cx="279978" cy="307224"/>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59" name="TextBox 22">
                <a:extLst>
                  <a:ext uri="{FF2B5EF4-FFF2-40B4-BE49-F238E27FC236}">
                    <a16:creationId xmlns:a16="http://schemas.microsoft.com/office/drawing/2014/main" id="{41D7CD55-D628-6E69-308B-752FF0D09B2E}"/>
                  </a:ext>
                </a:extLst>
              </p:cNvPr>
              <p:cNvSpPr txBox="1">
                <a:spLocks noRot="1" noChangeAspect="1" noMove="1" noResize="1" noEditPoints="1" noAdjustHandles="1" noChangeArrowheads="1" noChangeShapeType="1" noTextEdit="1"/>
              </p:cNvSpPr>
              <p:nvPr/>
            </p:nvSpPr>
            <p:spPr>
              <a:xfrm rot="16200000">
                <a:off x="2000913" y="2966165"/>
                <a:ext cx="279978" cy="307224"/>
              </a:xfrm>
              <a:prstGeom prst="rect">
                <a:avLst/>
              </a:prstGeom>
              <a:blipFill>
                <a:blip r:embed="rId5"/>
                <a:stretch>
                  <a:fillRect t="-13043" r="-12000" b="-15217"/>
                </a:stretch>
              </a:blipFill>
            </p:spPr>
            <p:txBody>
              <a:bodyPr/>
              <a:lstStyle/>
              <a:p>
                <a:r>
                  <a:rPr lang="en-US">
                    <a:noFill/>
                  </a:rPr>
                  <a:t> </a:t>
                </a:r>
              </a:p>
            </p:txBody>
          </p:sp>
        </mc:Fallback>
      </mc:AlternateContent>
      <p:sp>
        <p:nvSpPr>
          <p:cNvPr id="106" name="TextBox 105">
            <a:extLst>
              <a:ext uri="{FF2B5EF4-FFF2-40B4-BE49-F238E27FC236}">
                <a16:creationId xmlns:a16="http://schemas.microsoft.com/office/drawing/2014/main" id="{D538471E-C80A-7689-3701-97B50802CAF2}"/>
              </a:ext>
            </a:extLst>
          </p:cNvPr>
          <p:cNvSpPr txBox="1"/>
          <p:nvPr/>
        </p:nvSpPr>
        <p:spPr>
          <a:xfrm>
            <a:off x="3013727" y="2081999"/>
            <a:ext cx="282038" cy="307777"/>
          </a:xfrm>
          <a:prstGeom prst="rect">
            <a:avLst/>
          </a:prstGeom>
          <a:noFill/>
        </p:spPr>
        <p:txBody>
          <a:bodyPr wrap="square">
            <a:spAutoFit/>
          </a:bodyPr>
          <a:lstStyle/>
          <a:p>
            <a:pPr algn="ctr"/>
            <a:r>
              <a:rPr lang="en-US" dirty="0">
                <a:solidFill>
                  <a:srgbClr val="FF0000"/>
                </a:solidFill>
                <a:highlight>
                  <a:srgbClr val="FFFF00"/>
                </a:highlight>
              </a:rPr>
              <a:t>C</a:t>
            </a:r>
          </a:p>
        </p:txBody>
      </p:sp>
      <p:sp>
        <p:nvSpPr>
          <p:cNvPr id="107" name="TextBox 106">
            <a:extLst>
              <a:ext uri="{FF2B5EF4-FFF2-40B4-BE49-F238E27FC236}">
                <a16:creationId xmlns:a16="http://schemas.microsoft.com/office/drawing/2014/main" id="{402AD1F9-685F-DD2E-B501-C2814431FA7E}"/>
              </a:ext>
            </a:extLst>
          </p:cNvPr>
          <p:cNvSpPr txBox="1"/>
          <p:nvPr/>
        </p:nvSpPr>
        <p:spPr>
          <a:xfrm>
            <a:off x="3508117" y="3188081"/>
            <a:ext cx="240024" cy="307777"/>
          </a:xfrm>
          <a:prstGeom prst="rect">
            <a:avLst/>
          </a:prstGeom>
          <a:noFill/>
        </p:spPr>
        <p:txBody>
          <a:bodyPr wrap="square">
            <a:spAutoFit/>
          </a:bodyPr>
          <a:lstStyle/>
          <a:p>
            <a:pPr algn="ctr"/>
            <a:r>
              <a:rPr lang="en-US" dirty="0">
                <a:solidFill>
                  <a:srgbClr val="FF0000"/>
                </a:solidFill>
                <a:highlight>
                  <a:srgbClr val="FFFF00"/>
                </a:highlight>
              </a:rPr>
              <a:t>E</a:t>
            </a:r>
          </a:p>
        </p:txBody>
      </p:sp>
      <p:sp>
        <p:nvSpPr>
          <p:cNvPr id="108" name="TextBox 107">
            <a:extLst>
              <a:ext uri="{FF2B5EF4-FFF2-40B4-BE49-F238E27FC236}">
                <a16:creationId xmlns:a16="http://schemas.microsoft.com/office/drawing/2014/main" id="{FD156E20-3E25-70EE-A33E-C2ACEA3CB5D9}"/>
              </a:ext>
            </a:extLst>
          </p:cNvPr>
          <p:cNvSpPr txBox="1"/>
          <p:nvPr/>
        </p:nvSpPr>
        <p:spPr>
          <a:xfrm>
            <a:off x="2099149" y="2582366"/>
            <a:ext cx="482267" cy="307777"/>
          </a:xfrm>
          <a:prstGeom prst="rect">
            <a:avLst/>
          </a:prstGeom>
          <a:noFill/>
        </p:spPr>
        <p:txBody>
          <a:bodyPr wrap="square">
            <a:spAutoFit/>
          </a:bodyPr>
          <a:lstStyle/>
          <a:p>
            <a:pPr algn="ctr"/>
            <a:r>
              <a:rPr lang="en-US" dirty="0">
                <a:solidFill>
                  <a:srgbClr val="FF0000"/>
                </a:solidFill>
                <a:highlight>
                  <a:srgbClr val="FFFF00"/>
                </a:highlight>
              </a:rPr>
              <a:t>B</a:t>
            </a:r>
          </a:p>
        </p:txBody>
      </p:sp>
      <p:sp>
        <p:nvSpPr>
          <p:cNvPr id="109" name="Oval 108">
            <a:extLst>
              <a:ext uri="{FF2B5EF4-FFF2-40B4-BE49-F238E27FC236}">
                <a16:creationId xmlns:a16="http://schemas.microsoft.com/office/drawing/2014/main" id="{D6D58D88-D78D-64C2-5B93-316E383A60EC}"/>
              </a:ext>
            </a:extLst>
          </p:cNvPr>
          <p:cNvSpPr/>
          <p:nvPr/>
        </p:nvSpPr>
        <p:spPr>
          <a:xfrm>
            <a:off x="3361800" y="3420153"/>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817B23EB-2CC1-F75E-0F88-9BC70244045C}"/>
              </a:ext>
            </a:extLst>
          </p:cNvPr>
          <p:cNvSpPr/>
          <p:nvPr/>
        </p:nvSpPr>
        <p:spPr>
          <a:xfrm>
            <a:off x="3286475" y="2207336"/>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54C567D-C3FE-4515-1E40-126B049D8F21}"/>
              </a:ext>
            </a:extLst>
          </p:cNvPr>
          <p:cNvSpPr/>
          <p:nvPr/>
        </p:nvSpPr>
        <p:spPr>
          <a:xfrm>
            <a:off x="2079783" y="2831003"/>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19B64FC3-434C-F1F3-6373-B35D8CDDA45D}"/>
              </a:ext>
            </a:extLst>
          </p:cNvPr>
          <p:cNvCxnSpPr>
            <a:cxnSpLocks/>
          </p:cNvCxnSpPr>
          <p:nvPr/>
        </p:nvCxnSpPr>
        <p:spPr>
          <a:xfrm>
            <a:off x="7133177" y="3757692"/>
            <a:ext cx="0" cy="7683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6ED7A2C9-26D1-D8C1-70AC-78E6197AB27B}"/>
              </a:ext>
            </a:extLst>
          </p:cNvPr>
          <p:cNvCxnSpPr>
            <a:cxnSpLocks/>
          </p:cNvCxnSpPr>
          <p:nvPr/>
        </p:nvCxnSpPr>
        <p:spPr>
          <a:xfrm>
            <a:off x="2099149" y="4528631"/>
            <a:ext cx="5066683"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1CE1B9BB-5BC6-6654-75CC-31DCFBD86E8E}"/>
              </a:ext>
            </a:extLst>
          </p:cNvPr>
          <p:cNvSpPr/>
          <p:nvPr/>
        </p:nvSpPr>
        <p:spPr>
          <a:xfrm flipH="1">
            <a:off x="4383095" y="2360981"/>
            <a:ext cx="1078322" cy="1057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19" name="Straight Connector 18">
            <a:extLst>
              <a:ext uri="{FF2B5EF4-FFF2-40B4-BE49-F238E27FC236}">
                <a16:creationId xmlns:a16="http://schemas.microsoft.com/office/drawing/2014/main" id="{720ACD0D-3D2A-8316-79CF-C3311FC0C80F}"/>
              </a:ext>
            </a:extLst>
          </p:cNvPr>
          <p:cNvCxnSpPr>
            <a:cxnSpLocks/>
          </p:cNvCxnSpPr>
          <p:nvPr/>
        </p:nvCxnSpPr>
        <p:spPr>
          <a:xfrm flipH="1">
            <a:off x="5134378" y="2508294"/>
            <a:ext cx="0" cy="7627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EEEB7C-459F-46D7-FDB0-5E527EE6A594}"/>
              </a:ext>
            </a:extLst>
          </p:cNvPr>
          <p:cNvCxnSpPr>
            <a:cxnSpLocks/>
          </p:cNvCxnSpPr>
          <p:nvPr/>
        </p:nvCxnSpPr>
        <p:spPr>
          <a:xfrm>
            <a:off x="4695049" y="2412143"/>
            <a:ext cx="439329" cy="344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7CEA427-FB2F-CF8A-1F2E-37706EBEA0C4}"/>
              </a:ext>
            </a:extLst>
          </p:cNvPr>
          <p:cNvCxnSpPr>
            <a:cxnSpLocks/>
          </p:cNvCxnSpPr>
          <p:nvPr/>
        </p:nvCxnSpPr>
        <p:spPr>
          <a:xfrm flipV="1">
            <a:off x="4652366" y="3053161"/>
            <a:ext cx="482012" cy="3044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68273-0E38-8485-F83A-6B46296202AF}"/>
              </a:ext>
            </a:extLst>
          </p:cNvPr>
          <p:cNvCxnSpPr>
            <a:cxnSpLocks/>
          </p:cNvCxnSpPr>
          <p:nvPr/>
        </p:nvCxnSpPr>
        <p:spPr>
          <a:xfrm flipV="1">
            <a:off x="4652367" y="3309961"/>
            <a:ext cx="208092" cy="47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950377D-D2AE-B4B8-63EC-4D12B00709AD}"/>
              </a:ext>
            </a:extLst>
          </p:cNvPr>
          <p:cNvCxnSpPr>
            <a:cxnSpLocks/>
          </p:cNvCxnSpPr>
          <p:nvPr/>
        </p:nvCxnSpPr>
        <p:spPr>
          <a:xfrm flipV="1">
            <a:off x="4643344" y="3188534"/>
            <a:ext cx="115233" cy="1681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28418E-A32B-10E2-C1B4-2397D2313647}"/>
              </a:ext>
            </a:extLst>
          </p:cNvPr>
          <p:cNvCxnSpPr>
            <a:cxnSpLocks/>
          </p:cNvCxnSpPr>
          <p:nvPr/>
        </p:nvCxnSpPr>
        <p:spPr>
          <a:xfrm flipH="1">
            <a:off x="5146758" y="2918754"/>
            <a:ext cx="46138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5AD307A-6D3C-E5A8-5ECB-C03126347CE7}"/>
              </a:ext>
            </a:extLst>
          </p:cNvPr>
          <p:cNvCxnSpPr>
            <a:cxnSpLocks/>
          </p:cNvCxnSpPr>
          <p:nvPr/>
        </p:nvCxnSpPr>
        <p:spPr>
          <a:xfrm flipH="1" flipV="1">
            <a:off x="5099334" y="2920708"/>
            <a:ext cx="780971" cy="39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A2803A58-2651-5BA0-B61F-04517AA1072A}"/>
              </a:ext>
            </a:extLst>
          </p:cNvPr>
          <p:cNvGrpSpPr/>
          <p:nvPr/>
        </p:nvGrpSpPr>
        <p:grpSpPr>
          <a:xfrm rot="16200000" flipH="1">
            <a:off x="3525359" y="3868659"/>
            <a:ext cx="1030293" cy="289652"/>
            <a:chOff x="4676775" y="1682364"/>
            <a:chExt cx="1619250" cy="693028"/>
          </a:xfrm>
        </p:grpSpPr>
        <p:cxnSp>
          <p:nvCxnSpPr>
            <p:cNvPr id="180" name="Straight Connector 179">
              <a:extLst>
                <a:ext uri="{FF2B5EF4-FFF2-40B4-BE49-F238E27FC236}">
                  <a16:creationId xmlns:a16="http://schemas.microsoft.com/office/drawing/2014/main" id="{D40EDF2D-DBBA-0883-F8E7-2901329EF18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6CC507B-5EC5-F3F5-C4AD-EDB293D0B9B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0A78721-54D7-E142-74B2-6742597DFF5D}"/>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468EF77-7F49-123A-EF39-88060B81D10C}"/>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736E0F9-F6ED-29A0-4E01-E63973A18E4B}"/>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517D099-221A-85DB-C341-BBB07DBB0656}"/>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6C0DD403-64CD-A75E-5FAB-DD4BE9F027F9}"/>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1A72B3F8-F845-36F5-6433-92022832A80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1" name="TextBox 190">
            <a:extLst>
              <a:ext uri="{FF2B5EF4-FFF2-40B4-BE49-F238E27FC236}">
                <a16:creationId xmlns:a16="http://schemas.microsoft.com/office/drawing/2014/main" id="{609CA4ED-A28E-5A80-0F3B-D26F83D41F5A}"/>
              </a:ext>
            </a:extLst>
          </p:cNvPr>
          <p:cNvSpPr txBox="1"/>
          <p:nvPr/>
        </p:nvSpPr>
        <p:spPr>
          <a:xfrm flipH="1">
            <a:off x="4279337" y="3185447"/>
            <a:ext cx="326159" cy="307777"/>
          </a:xfrm>
          <a:prstGeom prst="rect">
            <a:avLst/>
          </a:prstGeom>
          <a:noFill/>
        </p:spPr>
        <p:txBody>
          <a:bodyPr wrap="square">
            <a:spAutoFit/>
          </a:bodyPr>
          <a:lstStyle/>
          <a:p>
            <a:pPr algn="ctr"/>
            <a:r>
              <a:rPr lang="en-US" dirty="0">
                <a:solidFill>
                  <a:srgbClr val="FF0000"/>
                </a:solidFill>
                <a:highlight>
                  <a:srgbClr val="FFFF00"/>
                </a:highlight>
              </a:rPr>
              <a:t>E</a:t>
            </a:r>
          </a:p>
        </p:txBody>
      </p:sp>
      <p:sp>
        <p:nvSpPr>
          <p:cNvPr id="192" name="TextBox 191">
            <a:extLst>
              <a:ext uri="{FF2B5EF4-FFF2-40B4-BE49-F238E27FC236}">
                <a16:creationId xmlns:a16="http://schemas.microsoft.com/office/drawing/2014/main" id="{5DF5FEFE-73BC-DB7E-6443-B9629AEECFF8}"/>
              </a:ext>
            </a:extLst>
          </p:cNvPr>
          <p:cNvSpPr txBox="1"/>
          <p:nvPr/>
        </p:nvSpPr>
        <p:spPr>
          <a:xfrm flipH="1">
            <a:off x="5448141" y="2610337"/>
            <a:ext cx="475023" cy="307777"/>
          </a:xfrm>
          <a:prstGeom prst="rect">
            <a:avLst/>
          </a:prstGeom>
          <a:noFill/>
        </p:spPr>
        <p:txBody>
          <a:bodyPr wrap="square">
            <a:spAutoFit/>
          </a:bodyPr>
          <a:lstStyle/>
          <a:p>
            <a:pPr algn="ctr"/>
            <a:r>
              <a:rPr lang="en-US" dirty="0">
                <a:solidFill>
                  <a:srgbClr val="FF0000"/>
                </a:solidFill>
                <a:highlight>
                  <a:srgbClr val="FFFF00"/>
                </a:highlight>
              </a:rPr>
              <a:t>B</a:t>
            </a:r>
          </a:p>
        </p:txBody>
      </p:sp>
      <p:sp>
        <p:nvSpPr>
          <p:cNvPr id="193" name="Oval 192">
            <a:extLst>
              <a:ext uri="{FF2B5EF4-FFF2-40B4-BE49-F238E27FC236}">
                <a16:creationId xmlns:a16="http://schemas.microsoft.com/office/drawing/2014/main" id="{D80EA23E-C27C-1268-26BB-30F25BCC6591}"/>
              </a:ext>
            </a:extLst>
          </p:cNvPr>
          <p:cNvSpPr/>
          <p:nvPr/>
        </p:nvSpPr>
        <p:spPr>
          <a:xfrm flipH="1">
            <a:off x="4578522" y="3448124"/>
            <a:ext cx="10095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0" name="Straight Connector 309">
            <a:extLst>
              <a:ext uri="{FF2B5EF4-FFF2-40B4-BE49-F238E27FC236}">
                <a16:creationId xmlns:a16="http://schemas.microsoft.com/office/drawing/2014/main" id="{E4530D6D-3275-F00A-B39D-2D2708E73600}"/>
              </a:ext>
            </a:extLst>
          </p:cNvPr>
          <p:cNvCxnSpPr>
            <a:cxnSpLocks/>
            <a:endCxn id="193" idx="6"/>
          </p:cNvCxnSpPr>
          <p:nvPr/>
        </p:nvCxnSpPr>
        <p:spPr>
          <a:xfrm flipH="1">
            <a:off x="4578522" y="3313742"/>
            <a:ext cx="109978" cy="1856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3" name="Oval 312">
            <a:extLst>
              <a:ext uri="{FF2B5EF4-FFF2-40B4-BE49-F238E27FC236}">
                <a16:creationId xmlns:a16="http://schemas.microsoft.com/office/drawing/2014/main" id="{D2BC0C96-6B0E-FBAF-CD01-8B50C4778679}"/>
              </a:ext>
            </a:extLst>
          </p:cNvPr>
          <p:cNvSpPr/>
          <p:nvPr/>
        </p:nvSpPr>
        <p:spPr>
          <a:xfrm>
            <a:off x="5807912" y="2869090"/>
            <a:ext cx="102496" cy="102496"/>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4" name="TextBox 22">
                <a:extLst>
                  <a:ext uri="{FF2B5EF4-FFF2-40B4-BE49-F238E27FC236}">
                    <a16:creationId xmlns:a16="http://schemas.microsoft.com/office/drawing/2014/main" id="{245471D2-6100-CB74-E222-E24EAE2730B8}"/>
                  </a:ext>
                </a:extLst>
              </p:cNvPr>
              <p:cNvSpPr txBox="1"/>
              <p:nvPr/>
            </p:nvSpPr>
            <p:spPr>
              <a:xfrm>
                <a:off x="5701422" y="2947889"/>
                <a:ext cx="279978" cy="307224"/>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4" name="TextBox 22">
                <a:extLst>
                  <a:ext uri="{FF2B5EF4-FFF2-40B4-BE49-F238E27FC236}">
                    <a16:creationId xmlns:a16="http://schemas.microsoft.com/office/drawing/2014/main" id="{245471D2-6100-CB74-E222-E24EAE2730B8}"/>
                  </a:ext>
                </a:extLst>
              </p:cNvPr>
              <p:cNvSpPr txBox="1">
                <a:spLocks noRot="1" noChangeAspect="1" noMove="1" noResize="1" noEditPoints="1" noAdjustHandles="1" noChangeArrowheads="1" noChangeShapeType="1" noTextEdit="1"/>
              </p:cNvSpPr>
              <p:nvPr/>
            </p:nvSpPr>
            <p:spPr>
              <a:xfrm>
                <a:off x="5701422" y="2947889"/>
                <a:ext cx="279978" cy="307224"/>
              </a:xfrm>
              <a:prstGeom prst="rect">
                <a:avLst/>
              </a:prstGeom>
              <a:blipFill>
                <a:blip r:embed="rId8"/>
                <a:stretch>
                  <a:fillRect/>
                </a:stretch>
              </a:blipFill>
            </p:spPr>
            <p:txBody>
              <a:bodyPr/>
              <a:lstStyle/>
              <a:p>
                <a:r>
                  <a:rPr lang="en-US">
                    <a:noFill/>
                  </a:rPr>
                  <a:t> </a:t>
                </a:r>
              </a:p>
            </p:txBody>
          </p:sp>
        </mc:Fallback>
      </mc:AlternateContent>
      <p:sp>
        <p:nvSpPr>
          <p:cNvPr id="316" name="Freeform: Shape 315">
            <a:extLst>
              <a:ext uri="{FF2B5EF4-FFF2-40B4-BE49-F238E27FC236}">
                <a16:creationId xmlns:a16="http://schemas.microsoft.com/office/drawing/2014/main" id="{36E0717A-CE2D-C39B-35B6-85A1E0A4007C}"/>
              </a:ext>
            </a:extLst>
          </p:cNvPr>
          <p:cNvSpPr/>
          <p:nvPr/>
        </p:nvSpPr>
        <p:spPr>
          <a:xfrm>
            <a:off x="4578522" y="2175708"/>
            <a:ext cx="272111" cy="90769"/>
          </a:xfrm>
          <a:custGeom>
            <a:avLst/>
            <a:gdLst>
              <a:gd name="connsiteX0" fmla="*/ 0 w 302079"/>
              <a:gd name="connsiteY0" fmla="*/ 97971 h 97971"/>
              <a:gd name="connsiteX1" fmla="*/ 179615 w 302079"/>
              <a:gd name="connsiteY1" fmla="*/ 0 h 97971"/>
              <a:gd name="connsiteX2" fmla="*/ 302079 w 302079"/>
              <a:gd name="connsiteY2" fmla="*/ 97971 h 97971"/>
            </a:gdLst>
            <a:ahLst/>
            <a:cxnLst>
              <a:cxn ang="0">
                <a:pos x="connsiteX0" y="connsiteY0"/>
              </a:cxn>
              <a:cxn ang="0">
                <a:pos x="connsiteX1" y="connsiteY1"/>
              </a:cxn>
              <a:cxn ang="0">
                <a:pos x="connsiteX2" y="connsiteY2"/>
              </a:cxn>
            </a:cxnLst>
            <a:rect l="l" t="t" r="r" b="b"/>
            <a:pathLst>
              <a:path w="302079" h="97971">
                <a:moveTo>
                  <a:pt x="0" y="97971"/>
                </a:moveTo>
                <a:cubicBezTo>
                  <a:pt x="64634" y="48985"/>
                  <a:pt x="129269" y="0"/>
                  <a:pt x="179615" y="0"/>
                </a:cubicBezTo>
                <a:cubicBezTo>
                  <a:pt x="229961" y="0"/>
                  <a:pt x="277586" y="77560"/>
                  <a:pt x="302079" y="97971"/>
                </a:cubicBez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7" name="Straight Connector 316">
            <a:extLst>
              <a:ext uri="{FF2B5EF4-FFF2-40B4-BE49-F238E27FC236}">
                <a16:creationId xmlns:a16="http://schemas.microsoft.com/office/drawing/2014/main" id="{9995861B-27A0-5E87-8589-2D7198D1962C}"/>
              </a:ext>
            </a:extLst>
          </p:cNvPr>
          <p:cNvCxnSpPr>
            <a:cxnSpLocks/>
          </p:cNvCxnSpPr>
          <p:nvPr/>
        </p:nvCxnSpPr>
        <p:spPr>
          <a:xfrm>
            <a:off x="4840686" y="2254367"/>
            <a:ext cx="1816378" cy="0"/>
          </a:xfrm>
          <a:prstGeom prst="line">
            <a:avLst/>
          </a:prstGeom>
          <a:ln w="28575">
            <a:solidFill>
              <a:srgbClr val="00CC00"/>
            </a:solidFill>
          </a:ln>
        </p:spPr>
        <p:style>
          <a:lnRef idx="1">
            <a:schemeClr val="accent1"/>
          </a:lnRef>
          <a:fillRef idx="0">
            <a:schemeClr val="accent1"/>
          </a:fillRef>
          <a:effectRef idx="0">
            <a:schemeClr val="accent1"/>
          </a:effectRef>
          <a:fontRef idx="minor">
            <a:schemeClr val="tx1"/>
          </a:fontRef>
        </p:style>
      </p:cxnSp>
      <p:sp>
        <p:nvSpPr>
          <p:cNvPr id="319" name="Oval 318">
            <a:extLst>
              <a:ext uri="{FF2B5EF4-FFF2-40B4-BE49-F238E27FC236}">
                <a16:creationId xmlns:a16="http://schemas.microsoft.com/office/drawing/2014/main" id="{E8D1D13A-2E4B-8E35-996C-601BF7B4C0C7}"/>
              </a:ext>
            </a:extLst>
          </p:cNvPr>
          <p:cNvSpPr/>
          <p:nvPr/>
        </p:nvSpPr>
        <p:spPr>
          <a:xfrm rot="10800000" flipH="1">
            <a:off x="6328638" y="1721201"/>
            <a:ext cx="1099172" cy="1057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320" name="Straight Connector 319">
            <a:extLst>
              <a:ext uri="{FF2B5EF4-FFF2-40B4-BE49-F238E27FC236}">
                <a16:creationId xmlns:a16="http://schemas.microsoft.com/office/drawing/2014/main" id="{B116B990-F4AF-803C-BDF4-32D0880EB9C3}"/>
              </a:ext>
            </a:extLst>
          </p:cNvPr>
          <p:cNvCxnSpPr>
            <a:cxnSpLocks/>
          </p:cNvCxnSpPr>
          <p:nvPr/>
        </p:nvCxnSpPr>
        <p:spPr>
          <a:xfrm rot="10800000" flipH="1">
            <a:off x="6662001" y="1868516"/>
            <a:ext cx="0" cy="7627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2F95B6E7-F36E-9B12-4FF5-7B6BDE33F128}"/>
              </a:ext>
            </a:extLst>
          </p:cNvPr>
          <p:cNvCxnSpPr>
            <a:cxnSpLocks/>
          </p:cNvCxnSpPr>
          <p:nvPr/>
        </p:nvCxnSpPr>
        <p:spPr>
          <a:xfrm rot="10800000">
            <a:off x="6662001" y="2382938"/>
            <a:ext cx="447823" cy="344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E2154A57-0D2F-6997-84E9-C535D9D325BC}"/>
              </a:ext>
            </a:extLst>
          </p:cNvPr>
          <p:cNvCxnSpPr>
            <a:cxnSpLocks/>
          </p:cNvCxnSpPr>
          <p:nvPr/>
        </p:nvCxnSpPr>
        <p:spPr>
          <a:xfrm rot="10800000" flipV="1">
            <a:off x="6662001" y="1781946"/>
            <a:ext cx="491331" cy="3044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D77FEDDF-D087-B3BC-0381-DAAC6E2F22BA}"/>
              </a:ext>
            </a:extLst>
          </p:cNvPr>
          <p:cNvCxnSpPr>
            <a:cxnSpLocks/>
          </p:cNvCxnSpPr>
          <p:nvPr/>
        </p:nvCxnSpPr>
        <p:spPr>
          <a:xfrm flipH="1">
            <a:off x="6704440" y="1900830"/>
            <a:ext cx="90838" cy="15892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6A2F6877-0294-81D5-FC88-B077E148DDF7}"/>
              </a:ext>
            </a:extLst>
          </p:cNvPr>
          <p:cNvCxnSpPr>
            <a:cxnSpLocks/>
          </p:cNvCxnSpPr>
          <p:nvPr/>
        </p:nvCxnSpPr>
        <p:spPr>
          <a:xfrm flipH="1">
            <a:off x="6679632" y="2059569"/>
            <a:ext cx="1985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72DE44D0-AEAB-0B91-CB0C-86145A144DE3}"/>
              </a:ext>
            </a:extLst>
          </p:cNvPr>
          <p:cNvCxnSpPr>
            <a:cxnSpLocks/>
          </p:cNvCxnSpPr>
          <p:nvPr/>
        </p:nvCxnSpPr>
        <p:spPr>
          <a:xfrm>
            <a:off x="7153332" y="1298479"/>
            <a:ext cx="0" cy="5023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CD970166-2FD8-792B-2FBF-368E2136407A}"/>
              </a:ext>
            </a:extLst>
          </p:cNvPr>
          <p:cNvCxnSpPr>
            <a:cxnSpLocks/>
          </p:cNvCxnSpPr>
          <p:nvPr/>
        </p:nvCxnSpPr>
        <p:spPr>
          <a:xfrm flipV="1">
            <a:off x="7165832" y="2865906"/>
            <a:ext cx="1015979" cy="5500"/>
          </a:xfrm>
          <a:prstGeom prst="line">
            <a:avLst/>
          </a:prstGeom>
          <a:ln w="28575">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5" name="TextBox 22">
                <a:extLst>
                  <a:ext uri="{FF2B5EF4-FFF2-40B4-BE49-F238E27FC236}">
                    <a16:creationId xmlns:a16="http://schemas.microsoft.com/office/drawing/2014/main" id="{5535615B-8B9B-962A-CB93-91F66059C9FB}"/>
                  </a:ext>
                </a:extLst>
              </p:cNvPr>
              <p:cNvSpPr txBox="1"/>
              <p:nvPr/>
            </p:nvSpPr>
            <p:spPr>
              <a:xfrm>
                <a:off x="1007916" y="4346475"/>
                <a:ext cx="1324708"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b="0" i="1" smtClean="0">
                          <a:latin typeface="Cambria Math" panose="02040503050406030204" pitchFamily="18" charset="0"/>
                        </a:rPr>
                        <m:t>15</m:t>
                      </m:r>
                      <m:r>
                        <a:rPr lang="en-US" sz="2000" b="0" i="1" smtClean="0">
                          <a:latin typeface="Cambria Math" panose="02040503050406030204" pitchFamily="18" charset="0"/>
                        </a:rPr>
                        <m:t>𝑉</m:t>
                      </m:r>
                    </m:oMath>
                  </m:oMathPara>
                </a14:m>
                <a:endParaRPr lang="en-US" sz="2000" dirty="0"/>
              </a:p>
            </p:txBody>
          </p:sp>
        </mc:Choice>
        <mc:Fallback xmlns="">
          <p:sp>
            <p:nvSpPr>
              <p:cNvPr id="345" name="TextBox 22">
                <a:extLst>
                  <a:ext uri="{FF2B5EF4-FFF2-40B4-BE49-F238E27FC236}">
                    <a16:creationId xmlns:a16="http://schemas.microsoft.com/office/drawing/2014/main" id="{5535615B-8B9B-962A-CB93-91F66059C9FB}"/>
                  </a:ext>
                </a:extLst>
              </p:cNvPr>
              <p:cNvSpPr txBox="1">
                <a:spLocks noRot="1" noChangeAspect="1" noMove="1" noResize="1" noEditPoints="1" noAdjustHandles="1" noChangeArrowheads="1" noChangeShapeType="1" noTextEdit="1"/>
              </p:cNvSpPr>
              <p:nvPr/>
            </p:nvSpPr>
            <p:spPr>
              <a:xfrm>
                <a:off x="1007916" y="4346475"/>
                <a:ext cx="1324708" cy="307777"/>
              </a:xfrm>
              <a:prstGeom prst="rect">
                <a:avLst/>
              </a:prstGeom>
              <a:blipFill>
                <a:blip r:embed="rId9"/>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7" name="TextBox 22">
                <a:extLst>
                  <a:ext uri="{FF2B5EF4-FFF2-40B4-BE49-F238E27FC236}">
                    <a16:creationId xmlns:a16="http://schemas.microsoft.com/office/drawing/2014/main" id="{436CD49F-0411-5B7C-2B12-BC008EE47E24}"/>
                  </a:ext>
                </a:extLst>
              </p:cNvPr>
              <p:cNvSpPr txBox="1"/>
              <p:nvPr/>
            </p:nvSpPr>
            <p:spPr>
              <a:xfrm>
                <a:off x="7835103" y="2422841"/>
                <a:ext cx="531499"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m:t>
                          </m:r>
                        </m:sub>
                      </m:sSub>
                    </m:oMath>
                  </m:oMathPara>
                </a14:m>
                <a:endParaRPr lang="en-US" sz="2000" dirty="0"/>
              </a:p>
            </p:txBody>
          </p:sp>
        </mc:Choice>
        <mc:Fallback xmlns="">
          <p:sp>
            <p:nvSpPr>
              <p:cNvPr id="347" name="TextBox 22">
                <a:extLst>
                  <a:ext uri="{FF2B5EF4-FFF2-40B4-BE49-F238E27FC236}">
                    <a16:creationId xmlns:a16="http://schemas.microsoft.com/office/drawing/2014/main" id="{436CD49F-0411-5B7C-2B12-BC008EE47E24}"/>
                  </a:ext>
                </a:extLst>
              </p:cNvPr>
              <p:cNvSpPr txBox="1">
                <a:spLocks noRot="1" noChangeAspect="1" noMove="1" noResize="1" noEditPoints="1" noAdjustHandles="1" noChangeArrowheads="1" noChangeShapeType="1" noTextEdit="1"/>
              </p:cNvSpPr>
              <p:nvPr/>
            </p:nvSpPr>
            <p:spPr>
              <a:xfrm>
                <a:off x="7835103" y="2422841"/>
                <a:ext cx="531499" cy="307777"/>
              </a:xfrm>
              <a:prstGeom prst="rect">
                <a:avLst/>
              </a:prstGeom>
              <a:blipFill>
                <a:blip r:embed="rId10"/>
                <a:stretch>
                  <a:fillRect b="-13725"/>
                </a:stretch>
              </a:blipFill>
            </p:spPr>
            <p:txBody>
              <a:bodyPr/>
              <a:lstStyle/>
              <a:p>
                <a:r>
                  <a:rPr lang="en-US">
                    <a:noFill/>
                  </a:rPr>
                  <a:t> </a:t>
                </a:r>
              </a:p>
            </p:txBody>
          </p:sp>
        </mc:Fallback>
      </mc:AlternateContent>
      <p:cxnSp>
        <p:nvCxnSpPr>
          <p:cNvPr id="2" name="Straight Connector 1">
            <a:extLst>
              <a:ext uri="{FF2B5EF4-FFF2-40B4-BE49-F238E27FC236}">
                <a16:creationId xmlns:a16="http://schemas.microsoft.com/office/drawing/2014/main" id="{2D356278-54DE-EEF2-1361-05DBC3E30022}"/>
              </a:ext>
            </a:extLst>
          </p:cNvPr>
          <p:cNvCxnSpPr>
            <a:cxnSpLocks/>
          </p:cNvCxnSpPr>
          <p:nvPr/>
        </p:nvCxnSpPr>
        <p:spPr>
          <a:xfrm>
            <a:off x="4695049" y="1298479"/>
            <a:ext cx="0" cy="11136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28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3</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5345141" y="2606041"/>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5345141" y="2606041"/>
                <a:ext cx="443263" cy="307777"/>
              </a:xfrm>
              <a:prstGeom prst="rect">
                <a:avLst/>
              </a:prstGeom>
              <a:blipFill>
                <a:blip r:embed="rId4"/>
                <a:stretch>
                  <a:fillRect l="-20548" r="-30137" b="-1000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5323126" y="790816"/>
            <a:ext cx="0" cy="17085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1756266" y="4297133"/>
            <a:ext cx="0" cy="2243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a:off x="1740576" y="4521435"/>
            <a:ext cx="3582550"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3817047" y="806664"/>
            <a:ext cx="1529956" cy="2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4972034" y="2511317"/>
            <a:ext cx="6715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5124273" y="2606041"/>
            <a:ext cx="414419" cy="2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5328184" y="2606041"/>
            <a:ext cx="0" cy="19066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2">
                <a:extLst>
                  <a:ext uri="{FF2B5EF4-FFF2-40B4-BE49-F238E27FC236}">
                    <a16:creationId xmlns:a16="http://schemas.microsoft.com/office/drawing/2014/main" id="{A73C6637-30E9-3F13-C274-0F2D7C74D81F}"/>
                  </a:ext>
                </a:extLst>
              </p:cNvPr>
              <p:cNvSpPr txBox="1"/>
              <p:nvPr/>
            </p:nvSpPr>
            <p:spPr>
              <a:xfrm>
                <a:off x="159030" y="1915864"/>
                <a:ext cx="1279325" cy="307777"/>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26" name="TextBox 22">
                <a:extLst>
                  <a:ext uri="{FF2B5EF4-FFF2-40B4-BE49-F238E27FC236}">
                    <a16:creationId xmlns:a16="http://schemas.microsoft.com/office/drawing/2014/main" id="{A73C6637-30E9-3F13-C274-0F2D7C74D81F}"/>
                  </a:ext>
                </a:extLst>
              </p:cNvPr>
              <p:cNvSpPr txBox="1">
                <a:spLocks noRot="1" noChangeAspect="1" noMove="1" noResize="1" noEditPoints="1" noAdjustHandles="1" noChangeArrowheads="1" noChangeShapeType="1" noTextEdit="1"/>
              </p:cNvSpPr>
              <p:nvPr/>
            </p:nvSpPr>
            <p:spPr>
              <a:xfrm>
                <a:off x="159030" y="1915864"/>
                <a:ext cx="1279325" cy="307777"/>
              </a:xfrm>
              <a:prstGeom prst="rect">
                <a:avLst/>
              </a:prstGeom>
              <a:blipFill>
                <a:blip r:embed="rId5"/>
                <a:stretch>
                  <a:fillRect l="-3333" r="-3810" b="-17647"/>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932476C-9CF6-004D-C6A9-333C9D8885A0}"/>
              </a:ext>
            </a:extLst>
          </p:cNvPr>
          <p:cNvGrpSpPr/>
          <p:nvPr/>
        </p:nvGrpSpPr>
        <p:grpSpPr>
          <a:xfrm rot="5400000">
            <a:off x="1119793" y="1920807"/>
            <a:ext cx="1328396" cy="350514"/>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1740576" y="2742342"/>
            <a:ext cx="964676" cy="48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1746473" y="802940"/>
            <a:ext cx="21342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1747561" y="799537"/>
            <a:ext cx="0" cy="8457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1123922" y="3475130"/>
            <a:ext cx="1328396" cy="350514"/>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1747561" y="2755087"/>
            <a:ext cx="0" cy="3218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0" name="TextBox 41">
                <a:extLst>
                  <a:ext uri="{FF2B5EF4-FFF2-40B4-BE49-F238E27FC236}">
                    <a16:creationId xmlns:a16="http://schemas.microsoft.com/office/drawing/2014/main" id="{3273A9D4-76D3-4FD1-70A1-776FDC290477}"/>
                  </a:ext>
                </a:extLst>
              </p:cNvPr>
              <p:cNvSpPr txBox="1"/>
              <p:nvPr/>
            </p:nvSpPr>
            <p:spPr>
              <a:xfrm>
                <a:off x="6244237" y="1962681"/>
                <a:ext cx="2973819"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rgbClr val="0000FF"/>
                    </a:solidFill>
                  </a:rPr>
                  <a:t>We need to find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oMath>
                </a14:m>
                <a:r>
                  <a:rPr lang="en-US" sz="1800" b="1" dirty="0">
                    <a:solidFill>
                      <a:srgbClr val="0000FF"/>
                    </a:solidFill>
                  </a:rPr>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2</m:t>
                        </m:r>
                      </m:sub>
                    </m:sSub>
                  </m:oMath>
                </a14:m>
                <a:endParaRPr lang="en-US" sz="1800" b="1" dirty="0">
                  <a:solidFill>
                    <a:srgbClr val="0000FF"/>
                  </a:solidFill>
                </a:endParaRPr>
              </a:p>
            </p:txBody>
          </p:sp>
        </mc:Choice>
        <mc:Fallback xmlns="">
          <p:sp>
            <p:nvSpPr>
              <p:cNvPr id="100" name="TextBox 41">
                <a:extLst>
                  <a:ext uri="{FF2B5EF4-FFF2-40B4-BE49-F238E27FC236}">
                    <a16:creationId xmlns:a16="http://schemas.microsoft.com/office/drawing/2014/main" id="{3273A9D4-76D3-4FD1-70A1-776FDC290477}"/>
                  </a:ext>
                </a:extLst>
              </p:cNvPr>
              <p:cNvSpPr txBox="1">
                <a:spLocks noRot="1" noChangeAspect="1" noMove="1" noResize="1" noEditPoints="1" noAdjustHandles="1" noChangeArrowheads="1" noChangeShapeType="1" noTextEdit="1"/>
              </p:cNvSpPr>
              <p:nvPr/>
            </p:nvSpPr>
            <p:spPr>
              <a:xfrm>
                <a:off x="6244237" y="1962681"/>
                <a:ext cx="2973819" cy="369332"/>
              </a:xfrm>
              <a:prstGeom prst="rect">
                <a:avLst/>
              </a:prstGeom>
              <a:blipFill>
                <a:blip r:embed="rId6"/>
                <a:stretch>
                  <a:fillRect l="-1639"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22">
                <a:extLst>
                  <a:ext uri="{FF2B5EF4-FFF2-40B4-BE49-F238E27FC236}">
                    <a16:creationId xmlns:a16="http://schemas.microsoft.com/office/drawing/2014/main" id="{493ABBAD-8E83-A875-6CB1-BE4023AF6096}"/>
                  </a:ext>
                </a:extLst>
              </p:cNvPr>
              <p:cNvSpPr txBox="1"/>
              <p:nvPr/>
            </p:nvSpPr>
            <p:spPr>
              <a:xfrm>
                <a:off x="170847" y="3559377"/>
                <a:ext cx="1285287" cy="307777"/>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55" name="TextBox 22">
                <a:extLst>
                  <a:ext uri="{FF2B5EF4-FFF2-40B4-BE49-F238E27FC236}">
                    <a16:creationId xmlns:a16="http://schemas.microsoft.com/office/drawing/2014/main" id="{493ABBAD-8E83-A875-6CB1-BE4023AF6096}"/>
                  </a:ext>
                </a:extLst>
              </p:cNvPr>
              <p:cNvSpPr txBox="1">
                <a:spLocks noRot="1" noChangeAspect="1" noMove="1" noResize="1" noEditPoints="1" noAdjustHandles="1" noChangeArrowheads="1" noChangeShapeType="1" noTextEdit="1"/>
              </p:cNvSpPr>
              <p:nvPr/>
            </p:nvSpPr>
            <p:spPr>
              <a:xfrm>
                <a:off x="170847" y="3559377"/>
                <a:ext cx="1285287" cy="307777"/>
              </a:xfrm>
              <a:prstGeom prst="rect">
                <a:avLst/>
              </a:prstGeom>
              <a:blipFill>
                <a:blip r:embed="rId7"/>
                <a:stretch>
                  <a:fillRect l="-3318" r="-3791"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23">
                <a:extLst>
                  <a:ext uri="{FF2B5EF4-FFF2-40B4-BE49-F238E27FC236}">
                    <a16:creationId xmlns:a16="http://schemas.microsoft.com/office/drawing/2014/main" id="{24B20B23-6BFF-BA51-B029-E658C2ED5A58}"/>
                  </a:ext>
                </a:extLst>
              </p:cNvPr>
              <p:cNvSpPr txBox="1"/>
              <p:nvPr/>
            </p:nvSpPr>
            <p:spPr>
              <a:xfrm>
                <a:off x="2785735" y="2561631"/>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6" name="TextBox 23">
                <a:extLst>
                  <a:ext uri="{FF2B5EF4-FFF2-40B4-BE49-F238E27FC236}">
                    <a16:creationId xmlns:a16="http://schemas.microsoft.com/office/drawing/2014/main" id="{24B20B23-6BFF-BA51-B029-E658C2ED5A58}"/>
                  </a:ext>
                </a:extLst>
              </p:cNvPr>
              <p:cNvSpPr txBox="1">
                <a:spLocks noRot="1" noChangeAspect="1" noMove="1" noResize="1" noEditPoints="1" noAdjustHandles="1" noChangeArrowheads="1" noChangeShapeType="1" noTextEdit="1"/>
              </p:cNvSpPr>
              <p:nvPr/>
            </p:nvSpPr>
            <p:spPr>
              <a:xfrm>
                <a:off x="2785735" y="2561631"/>
                <a:ext cx="443263" cy="307777"/>
              </a:xfrm>
              <a:prstGeom prst="rect">
                <a:avLst/>
              </a:prstGeom>
              <a:blipFill>
                <a:blip r:embed="rId8"/>
                <a:stretch>
                  <a:fillRect l="-20548" r="-42466"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41">
                <a:extLst>
                  <a:ext uri="{FF2B5EF4-FFF2-40B4-BE49-F238E27FC236}">
                    <a16:creationId xmlns:a16="http://schemas.microsoft.com/office/drawing/2014/main" id="{BCDB82A1-F57E-760B-9DBD-12EF95FF3DAE}"/>
                  </a:ext>
                </a:extLst>
              </p:cNvPr>
              <p:cNvSpPr txBox="1"/>
              <p:nvPr/>
            </p:nvSpPr>
            <p:spPr>
              <a:xfrm>
                <a:off x="6247484" y="815053"/>
                <a:ext cx="2649138" cy="64633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oMath>
                </a14:m>
                <a:r>
                  <a:rPr lang="en-US" sz="1800" b="1" dirty="0">
                    <a:solidFill>
                      <a:srgbClr val="0000FF"/>
                    </a:solidFill>
                  </a:rPr>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2</m:t>
                        </m:r>
                      </m:sub>
                    </m:sSub>
                  </m:oMath>
                </a14:m>
                <a:r>
                  <a:rPr lang="en-US" sz="1800" b="1" dirty="0">
                    <a:solidFill>
                      <a:srgbClr val="0000FF"/>
                    </a:solidFill>
                  </a:rPr>
                  <a:t> acting as the voltage divider.</a:t>
                </a:r>
              </a:p>
            </p:txBody>
          </p:sp>
        </mc:Choice>
        <mc:Fallback xmlns="">
          <p:sp>
            <p:nvSpPr>
              <p:cNvPr id="57" name="TextBox 41">
                <a:extLst>
                  <a:ext uri="{FF2B5EF4-FFF2-40B4-BE49-F238E27FC236}">
                    <a16:creationId xmlns:a16="http://schemas.microsoft.com/office/drawing/2014/main" id="{BCDB82A1-F57E-760B-9DBD-12EF95FF3DAE}"/>
                  </a:ext>
                </a:extLst>
              </p:cNvPr>
              <p:cNvSpPr txBox="1">
                <a:spLocks noRot="1" noChangeAspect="1" noMove="1" noResize="1" noEditPoints="1" noAdjustHandles="1" noChangeArrowheads="1" noChangeShapeType="1" noTextEdit="1"/>
              </p:cNvSpPr>
              <p:nvPr/>
            </p:nvSpPr>
            <p:spPr>
              <a:xfrm>
                <a:off x="6247484" y="815053"/>
                <a:ext cx="2649138" cy="646331"/>
              </a:xfrm>
              <a:prstGeom prst="rect">
                <a:avLst/>
              </a:prstGeom>
              <a:blipFill>
                <a:blip r:embed="rId9"/>
                <a:stretch>
                  <a:fillRect l="-2074"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41">
                <a:extLst>
                  <a:ext uri="{FF2B5EF4-FFF2-40B4-BE49-F238E27FC236}">
                    <a16:creationId xmlns:a16="http://schemas.microsoft.com/office/drawing/2014/main" id="{E5FC0FC7-C24B-5CE7-46ED-63D27E26E0CA}"/>
                  </a:ext>
                </a:extLst>
              </p:cNvPr>
              <p:cNvSpPr txBox="1"/>
              <p:nvPr/>
            </p:nvSpPr>
            <p:spPr>
              <a:xfrm>
                <a:off x="6259669" y="2716075"/>
                <a:ext cx="2649138"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rgbClr val="0000FF"/>
                    </a:solidFill>
                  </a:rPr>
                  <a:t>If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1</m:t>
                        </m:r>
                      </m:sub>
                    </m:sSub>
                  </m:oMath>
                </a14:m>
                <a:r>
                  <a:rPr lang="en-US" sz="1800" b="1" dirty="0">
                    <a:solidFill>
                      <a:srgbClr val="0000FF"/>
                    </a:solidFill>
                  </a:rPr>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b="0" i="1" smtClean="0">
                            <a:latin typeface="Cambria Math" panose="02040503050406030204" pitchFamily="18" charset="0"/>
                          </a:rPr>
                          <m:t>2</m:t>
                        </m:r>
                      </m:sub>
                    </m:sSub>
                  </m:oMath>
                </a14:m>
                <a:r>
                  <a:rPr lang="en-US" sz="1800" b="1" dirty="0">
                    <a:solidFill>
                      <a:srgbClr val="0000FF"/>
                    </a:solidFill>
                  </a:rPr>
                  <a:t>=10 k</a:t>
                </a:r>
                <a:r>
                  <a:rPr lang="el-GR" sz="1800" b="1" dirty="0">
                    <a:solidFill>
                      <a:srgbClr val="0000FF"/>
                    </a:solidFill>
                  </a:rPr>
                  <a:t>Ω</a:t>
                </a:r>
                <a:endParaRPr lang="en-US" sz="1800" b="1" dirty="0">
                  <a:solidFill>
                    <a:srgbClr val="0000FF"/>
                  </a:solidFill>
                </a:endParaRPr>
              </a:p>
            </p:txBody>
          </p:sp>
        </mc:Choice>
        <mc:Fallback xmlns="">
          <p:sp>
            <p:nvSpPr>
              <p:cNvPr id="58" name="TextBox 41">
                <a:extLst>
                  <a:ext uri="{FF2B5EF4-FFF2-40B4-BE49-F238E27FC236}">
                    <a16:creationId xmlns:a16="http://schemas.microsoft.com/office/drawing/2014/main" id="{E5FC0FC7-C24B-5CE7-46ED-63D27E26E0CA}"/>
                  </a:ext>
                </a:extLst>
              </p:cNvPr>
              <p:cNvSpPr txBox="1">
                <a:spLocks noRot="1" noChangeAspect="1" noMove="1" noResize="1" noEditPoints="1" noAdjustHandles="1" noChangeArrowheads="1" noChangeShapeType="1" noTextEdit="1"/>
              </p:cNvSpPr>
              <p:nvPr/>
            </p:nvSpPr>
            <p:spPr>
              <a:xfrm>
                <a:off x="6259669" y="2716075"/>
                <a:ext cx="2649138" cy="369332"/>
              </a:xfrm>
              <a:prstGeom prst="rect">
                <a:avLst/>
              </a:prstGeom>
              <a:blipFill>
                <a:blip r:embed="rId10"/>
                <a:stretch>
                  <a:fillRect l="-2074"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309788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4</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5335116" y="2645454"/>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5335116" y="2645454"/>
                <a:ext cx="443263" cy="307777"/>
              </a:xfrm>
              <a:prstGeom prst="rect">
                <a:avLst/>
              </a:prstGeom>
              <a:blipFill>
                <a:blip r:embed="rId4"/>
                <a:stretch>
                  <a:fillRect l="-20548" r="-31507" b="-1200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5313101" y="830229"/>
            <a:ext cx="0" cy="17085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E3AE09-8828-F5A8-AB1F-8F08D081D1D1}"/>
              </a:ext>
            </a:extLst>
          </p:cNvPr>
          <p:cNvSpPr/>
          <p:nvPr/>
        </p:nvSpPr>
        <p:spPr>
          <a:xfrm>
            <a:off x="2871375" y="2100750"/>
            <a:ext cx="1331972" cy="12864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3275343" y="2279982"/>
            <a:ext cx="0" cy="9279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3275343" y="2162997"/>
            <a:ext cx="542670" cy="419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3275343" y="2942907"/>
            <a:ext cx="595393" cy="3703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3613695" y="3255349"/>
            <a:ext cx="257040" cy="57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3739541" y="3107611"/>
            <a:ext cx="142339" cy="2045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1746241" y="4336546"/>
            <a:ext cx="0" cy="2243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2690135" y="2779378"/>
            <a:ext cx="5699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3636103" y="4637177"/>
            <a:ext cx="4967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84F64A-90F6-58CB-CB71-2B49B4569525}"/>
              </a:ext>
            </a:extLst>
          </p:cNvPr>
          <p:cNvCxnSpPr>
            <a:cxnSpLocks/>
          </p:cNvCxnSpPr>
          <p:nvPr/>
        </p:nvCxnSpPr>
        <p:spPr>
          <a:xfrm>
            <a:off x="3764438" y="4732806"/>
            <a:ext cx="2566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B5025-57BD-5075-150B-ABEDE74B2C10}"/>
              </a:ext>
            </a:extLst>
          </p:cNvPr>
          <p:cNvCxnSpPr>
            <a:cxnSpLocks/>
          </p:cNvCxnSpPr>
          <p:nvPr/>
        </p:nvCxnSpPr>
        <p:spPr>
          <a:xfrm>
            <a:off x="3832641" y="4826249"/>
            <a:ext cx="1231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a:off x="1737536" y="4560848"/>
            <a:ext cx="3575565"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3807022" y="854466"/>
            <a:ext cx="1529956" cy="2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3180312" y="1340765"/>
            <a:ext cx="1328396" cy="330996"/>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4962009" y="2550730"/>
            <a:ext cx="6715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5114248" y="2645454"/>
            <a:ext cx="414419" cy="2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5318159" y="2645454"/>
            <a:ext cx="0" cy="19066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4">
                <a:extLst>
                  <a:ext uri="{FF2B5EF4-FFF2-40B4-BE49-F238E27FC236}">
                    <a16:creationId xmlns:a16="http://schemas.microsoft.com/office/drawing/2014/main" id="{E84F4079-E34D-ED43-29EB-F9C1DCECC276}"/>
                  </a:ext>
                </a:extLst>
              </p:cNvPr>
              <p:cNvSpPr txBox="1"/>
              <p:nvPr/>
            </p:nvSpPr>
            <p:spPr>
              <a:xfrm>
                <a:off x="4069801" y="1277820"/>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m:t>
                          </m:r>
                        </m:sub>
                      </m:sSub>
                    </m:oMath>
                  </m:oMathPara>
                </a14:m>
                <a:endParaRPr lang="en-US" sz="2000" dirty="0"/>
              </a:p>
            </p:txBody>
          </p:sp>
        </mc:Choice>
        <mc:Fallback xmlns="">
          <p:sp>
            <p:nvSpPr>
              <p:cNvPr id="27" name="TextBox 24">
                <a:extLst>
                  <a:ext uri="{FF2B5EF4-FFF2-40B4-BE49-F238E27FC236}">
                    <a16:creationId xmlns:a16="http://schemas.microsoft.com/office/drawing/2014/main" id="{E84F4079-E34D-ED43-29EB-F9C1DCECC276}"/>
                  </a:ext>
                </a:extLst>
              </p:cNvPr>
              <p:cNvSpPr txBox="1">
                <a:spLocks noRot="1" noChangeAspect="1" noMove="1" noResize="1" noEditPoints="1" noAdjustHandles="1" noChangeArrowheads="1" noChangeShapeType="1" noTextEdit="1"/>
              </p:cNvSpPr>
              <p:nvPr/>
            </p:nvSpPr>
            <p:spPr>
              <a:xfrm>
                <a:off x="4069801" y="1277820"/>
                <a:ext cx="443263" cy="307777"/>
              </a:xfrm>
              <a:prstGeom prst="rect">
                <a:avLst/>
              </a:prstGeom>
              <a:blipFill>
                <a:blip r:embed="rId5"/>
                <a:stretch>
                  <a:fillRect l="-1389"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5">
                <a:extLst>
                  <a:ext uri="{FF2B5EF4-FFF2-40B4-BE49-F238E27FC236}">
                    <a16:creationId xmlns:a16="http://schemas.microsoft.com/office/drawing/2014/main" id="{BF8A4A36-43F2-1D1B-BFCC-0EC733CEB4F4}"/>
                  </a:ext>
                </a:extLst>
              </p:cNvPr>
              <p:cNvSpPr txBox="1"/>
              <p:nvPr/>
            </p:nvSpPr>
            <p:spPr>
              <a:xfrm>
                <a:off x="4673805" y="1817494"/>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m:t>
                          </m:r>
                        </m:sub>
                      </m:sSub>
                    </m:oMath>
                  </m:oMathPara>
                </a14:m>
                <a:endParaRPr lang="en-US" sz="2000" dirty="0"/>
              </a:p>
            </p:txBody>
          </p:sp>
        </mc:Choice>
        <mc:Fallback xmlns="">
          <p:sp>
            <p:nvSpPr>
              <p:cNvPr id="28" name="TextBox 25">
                <a:extLst>
                  <a:ext uri="{FF2B5EF4-FFF2-40B4-BE49-F238E27FC236}">
                    <a16:creationId xmlns:a16="http://schemas.microsoft.com/office/drawing/2014/main" id="{BF8A4A36-43F2-1D1B-BFCC-0EC733CEB4F4}"/>
                  </a:ext>
                </a:extLst>
              </p:cNvPr>
              <p:cNvSpPr txBox="1">
                <a:spLocks noRot="1" noChangeAspect="1" noMove="1" noResize="1" noEditPoints="1" noAdjustHandles="1" noChangeArrowheads="1" noChangeShapeType="1" noTextEdit="1"/>
              </p:cNvSpPr>
              <p:nvPr/>
            </p:nvSpPr>
            <p:spPr>
              <a:xfrm>
                <a:off x="4673805" y="1817494"/>
                <a:ext cx="443263" cy="307777"/>
              </a:xfrm>
              <a:prstGeom prst="rect">
                <a:avLst/>
              </a:prstGeom>
              <a:blipFill>
                <a:blip r:embed="rId6"/>
                <a:stretch>
                  <a:fillRect b="-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6">
                <a:extLst>
                  <a:ext uri="{FF2B5EF4-FFF2-40B4-BE49-F238E27FC236}">
                    <a16:creationId xmlns:a16="http://schemas.microsoft.com/office/drawing/2014/main" id="{21845ED9-5AEB-2885-8C44-86B6CE74A9C2}"/>
                  </a:ext>
                </a:extLst>
              </p:cNvPr>
              <p:cNvSpPr txBox="1"/>
              <p:nvPr/>
            </p:nvSpPr>
            <p:spPr>
              <a:xfrm>
                <a:off x="2645222" y="3015423"/>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𝐵𝐸</m:t>
                          </m:r>
                        </m:sub>
                      </m:sSub>
                    </m:oMath>
                  </m:oMathPara>
                </a14:m>
                <a:endParaRPr lang="en-US" sz="2000" dirty="0"/>
              </a:p>
            </p:txBody>
          </p:sp>
        </mc:Choice>
        <mc:Fallback xmlns="">
          <p:sp>
            <p:nvSpPr>
              <p:cNvPr id="29" name="TextBox 26">
                <a:extLst>
                  <a:ext uri="{FF2B5EF4-FFF2-40B4-BE49-F238E27FC236}">
                    <a16:creationId xmlns:a16="http://schemas.microsoft.com/office/drawing/2014/main" id="{21845ED9-5AEB-2885-8C44-86B6CE74A9C2}"/>
                  </a:ext>
                </a:extLst>
              </p:cNvPr>
              <p:cNvSpPr txBox="1">
                <a:spLocks noRot="1" noChangeAspect="1" noMove="1" noResize="1" noEditPoints="1" noAdjustHandles="1" noChangeArrowheads="1" noChangeShapeType="1" noTextEdit="1"/>
              </p:cNvSpPr>
              <p:nvPr/>
            </p:nvSpPr>
            <p:spPr>
              <a:xfrm>
                <a:off x="2645222" y="3015423"/>
                <a:ext cx="443263" cy="307777"/>
              </a:xfrm>
              <a:prstGeom prst="rect">
                <a:avLst/>
              </a:prstGeom>
              <a:blipFill>
                <a:blip r:embed="rId7"/>
                <a:stretch>
                  <a:fillRect l="-13699" r="-411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7">
                <a:extLst>
                  <a:ext uri="{FF2B5EF4-FFF2-40B4-BE49-F238E27FC236}">
                    <a16:creationId xmlns:a16="http://schemas.microsoft.com/office/drawing/2014/main" id="{00BC3A26-61F4-E14B-9746-7656E72E9CF9}"/>
                  </a:ext>
                </a:extLst>
              </p:cNvPr>
              <p:cNvSpPr txBox="1"/>
              <p:nvPr/>
            </p:nvSpPr>
            <p:spPr>
              <a:xfrm>
                <a:off x="2287651" y="2801346"/>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0" name="TextBox 27">
                <a:extLst>
                  <a:ext uri="{FF2B5EF4-FFF2-40B4-BE49-F238E27FC236}">
                    <a16:creationId xmlns:a16="http://schemas.microsoft.com/office/drawing/2014/main" id="{00BC3A26-61F4-E14B-9746-7656E72E9CF9}"/>
                  </a:ext>
                </a:extLst>
              </p:cNvPr>
              <p:cNvSpPr txBox="1">
                <a:spLocks noRot="1" noChangeAspect="1" noMove="1" noResize="1" noEditPoints="1" noAdjustHandles="1" noChangeArrowheads="1" noChangeShapeType="1" noTextEdit="1"/>
              </p:cNvSpPr>
              <p:nvPr/>
            </p:nvSpPr>
            <p:spPr>
              <a:xfrm>
                <a:off x="2287651" y="2801346"/>
                <a:ext cx="443263" cy="307777"/>
              </a:xfrm>
              <a:prstGeom prst="rect">
                <a:avLst/>
              </a:prstGeom>
              <a:blipFill>
                <a:blip r:embed="rId8"/>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28">
                <a:extLst>
                  <a:ext uri="{FF2B5EF4-FFF2-40B4-BE49-F238E27FC236}">
                    <a16:creationId xmlns:a16="http://schemas.microsoft.com/office/drawing/2014/main" id="{60492613-476E-08A8-A724-9C885467BB2C}"/>
                  </a:ext>
                </a:extLst>
              </p:cNvPr>
              <p:cNvSpPr txBox="1"/>
              <p:nvPr/>
            </p:nvSpPr>
            <p:spPr>
              <a:xfrm>
                <a:off x="2860230" y="3299899"/>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 name="TextBox 28">
                <a:extLst>
                  <a:ext uri="{FF2B5EF4-FFF2-40B4-BE49-F238E27FC236}">
                    <a16:creationId xmlns:a16="http://schemas.microsoft.com/office/drawing/2014/main" id="{60492613-476E-08A8-A724-9C885467BB2C}"/>
                  </a:ext>
                </a:extLst>
              </p:cNvPr>
              <p:cNvSpPr txBox="1">
                <a:spLocks noRot="1" noChangeAspect="1" noMove="1" noResize="1" noEditPoints="1" noAdjustHandles="1" noChangeArrowheads="1" noChangeShapeType="1" noTextEdit="1"/>
              </p:cNvSpPr>
              <p:nvPr/>
            </p:nvSpPr>
            <p:spPr>
              <a:xfrm>
                <a:off x="2860230" y="3299899"/>
                <a:ext cx="443263" cy="307777"/>
              </a:xfrm>
              <a:prstGeom prst="rect">
                <a:avLst/>
              </a:prstGeom>
              <a:blipFill>
                <a:blip r:embed="rId9"/>
                <a:stretch>
                  <a:fillRect/>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932476C-9CF6-004D-C6A9-333C9D8885A0}"/>
              </a:ext>
            </a:extLst>
          </p:cNvPr>
          <p:cNvGrpSpPr/>
          <p:nvPr/>
        </p:nvGrpSpPr>
        <p:grpSpPr>
          <a:xfrm rot="5400000">
            <a:off x="1109768" y="1960220"/>
            <a:ext cx="1328396" cy="350514"/>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1730551" y="2781755"/>
            <a:ext cx="964676" cy="48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1736448" y="842353"/>
            <a:ext cx="21342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1737536" y="838950"/>
            <a:ext cx="0" cy="8457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3807147" y="2019408"/>
            <a:ext cx="4281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E021B9-48C5-DC21-770C-E3BDF36B8710}"/>
              </a:ext>
            </a:extLst>
          </p:cNvPr>
          <p:cNvCxnSpPr>
            <a:cxnSpLocks/>
          </p:cNvCxnSpPr>
          <p:nvPr/>
        </p:nvCxnSpPr>
        <p:spPr>
          <a:xfrm>
            <a:off x="4336541" y="1862571"/>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9262FE-B8D4-04F1-9629-9F086C45DFB5}"/>
              </a:ext>
            </a:extLst>
          </p:cNvPr>
          <p:cNvCxnSpPr>
            <a:cxnSpLocks/>
          </p:cNvCxnSpPr>
          <p:nvPr/>
        </p:nvCxnSpPr>
        <p:spPr>
          <a:xfrm>
            <a:off x="4260341" y="1862571"/>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0BD05A-A655-58D6-DB4E-CF9289EFA17E}"/>
              </a:ext>
            </a:extLst>
          </p:cNvPr>
          <p:cNvCxnSpPr>
            <a:cxnSpLocks/>
          </p:cNvCxnSpPr>
          <p:nvPr/>
        </p:nvCxnSpPr>
        <p:spPr>
          <a:xfrm flipH="1">
            <a:off x="4336184" y="2013437"/>
            <a:ext cx="372348" cy="10171"/>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1113897" y="3514543"/>
            <a:ext cx="1328396" cy="350514"/>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F2E1534-588B-AD1F-0F2F-C663ADE45BBE}"/>
              </a:ext>
            </a:extLst>
          </p:cNvPr>
          <p:cNvGrpSpPr/>
          <p:nvPr/>
        </p:nvGrpSpPr>
        <p:grpSpPr>
          <a:xfrm rot="5400000">
            <a:off x="3253360" y="3796260"/>
            <a:ext cx="1328396" cy="350514"/>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1737536" y="2794500"/>
            <a:ext cx="0" cy="3218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115">
                <a:extLst>
                  <a:ext uri="{FF2B5EF4-FFF2-40B4-BE49-F238E27FC236}">
                    <a16:creationId xmlns:a16="http://schemas.microsoft.com/office/drawing/2014/main" id="{71AB5A49-35F2-58CC-4191-EE2C3A3E28BB}"/>
                  </a:ext>
                </a:extLst>
              </p:cNvPr>
              <p:cNvSpPr txBox="1"/>
              <p:nvPr/>
            </p:nvSpPr>
            <p:spPr>
              <a:xfrm>
                <a:off x="3325046" y="3889362"/>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𝐸</m:t>
                          </m:r>
                        </m:sub>
                      </m:sSub>
                    </m:oMath>
                  </m:oMathPara>
                </a14:m>
                <a:endParaRPr lang="en-US" sz="2000" dirty="0"/>
              </a:p>
            </p:txBody>
          </p:sp>
        </mc:Choice>
        <mc:Fallback xmlns="">
          <p:sp>
            <p:nvSpPr>
              <p:cNvPr id="54" name="TextBox 115">
                <a:extLst>
                  <a:ext uri="{FF2B5EF4-FFF2-40B4-BE49-F238E27FC236}">
                    <a16:creationId xmlns:a16="http://schemas.microsoft.com/office/drawing/2014/main" id="{71AB5A49-35F2-58CC-4191-EE2C3A3E28BB}"/>
                  </a:ext>
                </a:extLst>
              </p:cNvPr>
              <p:cNvSpPr txBox="1">
                <a:spLocks noRot="1" noChangeAspect="1" noMove="1" noResize="1" noEditPoints="1" noAdjustHandles="1" noChangeArrowheads="1" noChangeShapeType="1" noTextEdit="1"/>
              </p:cNvSpPr>
              <p:nvPr/>
            </p:nvSpPr>
            <p:spPr>
              <a:xfrm>
                <a:off x="3325046" y="3889362"/>
                <a:ext cx="443263" cy="307777"/>
              </a:xfrm>
              <a:prstGeom prst="rect">
                <a:avLst/>
              </a:prstGeom>
              <a:blipFill>
                <a:blip r:embed="rId10"/>
                <a:stretch>
                  <a:fillRect l="-2740"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129">
                <a:extLst>
                  <a:ext uri="{FF2B5EF4-FFF2-40B4-BE49-F238E27FC236}">
                    <a16:creationId xmlns:a16="http://schemas.microsoft.com/office/drawing/2014/main" id="{E2458D42-60F7-7533-2002-3E31878E9D37}"/>
                  </a:ext>
                </a:extLst>
              </p:cNvPr>
              <p:cNvSpPr txBox="1"/>
              <p:nvPr/>
            </p:nvSpPr>
            <p:spPr>
              <a:xfrm>
                <a:off x="4338741" y="1657397"/>
                <a:ext cx="327462" cy="307777"/>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oMath>
                  </m:oMathPara>
                </a14:m>
                <a:endParaRPr lang="en-US" sz="2000" dirty="0"/>
              </a:p>
            </p:txBody>
          </p:sp>
        </mc:Choice>
        <mc:Fallback xmlns="">
          <p:sp>
            <p:nvSpPr>
              <p:cNvPr id="61" name="TextBox 129">
                <a:extLst>
                  <a:ext uri="{FF2B5EF4-FFF2-40B4-BE49-F238E27FC236}">
                    <a16:creationId xmlns:a16="http://schemas.microsoft.com/office/drawing/2014/main" id="{E2458D42-60F7-7533-2002-3E31878E9D37}"/>
                  </a:ext>
                </a:extLst>
              </p:cNvPr>
              <p:cNvSpPr txBox="1">
                <a:spLocks noRot="1" noChangeAspect="1" noMove="1" noResize="1" noEditPoints="1" noAdjustHandles="1" noChangeArrowheads="1" noChangeShapeType="1" noTextEdit="1"/>
              </p:cNvSpPr>
              <p:nvPr/>
            </p:nvSpPr>
            <p:spPr>
              <a:xfrm>
                <a:off x="4338741" y="1657397"/>
                <a:ext cx="327462" cy="307777"/>
              </a:xfrm>
              <a:prstGeom prst="rect">
                <a:avLst/>
              </a:prstGeom>
              <a:blipFill>
                <a:blip r:embed="rId11"/>
                <a:stretch>
                  <a:fillRect l="-16981" r="-7547" b="-20000"/>
                </a:stretch>
              </a:blipFill>
            </p:spPr>
            <p:txBody>
              <a:bodyPr/>
              <a:lstStyle/>
              <a:p>
                <a:r>
                  <a:rPr lang="en-US">
                    <a:noFill/>
                  </a:rPr>
                  <a:t> </a:t>
                </a:r>
              </a:p>
            </p:txBody>
          </p:sp>
        </mc:Fallback>
      </mc:AlternateContent>
      <p:sp>
        <p:nvSpPr>
          <p:cNvPr id="100" name="TextBox 41">
            <a:extLst>
              <a:ext uri="{FF2B5EF4-FFF2-40B4-BE49-F238E27FC236}">
                <a16:creationId xmlns:a16="http://schemas.microsoft.com/office/drawing/2014/main" id="{3273A9D4-76D3-4FD1-70A1-776FDC290477}"/>
              </a:ext>
            </a:extLst>
          </p:cNvPr>
          <p:cNvSpPr txBox="1"/>
          <p:nvPr/>
        </p:nvSpPr>
        <p:spPr>
          <a:xfrm>
            <a:off x="5889258" y="722685"/>
            <a:ext cx="3228807" cy="120032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800" b="1" dirty="0">
                <a:solidFill>
                  <a:srgbClr val="0000FF"/>
                </a:solidFill>
              </a:rPr>
              <a:t>If I connect the base to the voltage divider, then the applied bias to the base would be 7.5V</a:t>
            </a:r>
          </a:p>
        </p:txBody>
      </p:sp>
      <mc:AlternateContent xmlns:mc="http://schemas.openxmlformats.org/markup-compatibility/2006" xmlns:a14="http://schemas.microsoft.com/office/drawing/2010/main">
        <mc:Choice Requires="a14">
          <p:sp>
            <p:nvSpPr>
              <p:cNvPr id="3" name="TextBox 22">
                <a:extLst>
                  <a:ext uri="{FF2B5EF4-FFF2-40B4-BE49-F238E27FC236}">
                    <a16:creationId xmlns:a16="http://schemas.microsoft.com/office/drawing/2014/main" id="{5E99B9E2-52DE-2EBB-D7DD-999562BB518B}"/>
                  </a:ext>
                </a:extLst>
              </p:cNvPr>
              <p:cNvSpPr txBox="1"/>
              <p:nvPr/>
            </p:nvSpPr>
            <p:spPr>
              <a:xfrm>
                <a:off x="198389" y="1838329"/>
                <a:ext cx="1279325" cy="307777"/>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3" name="TextBox 22">
                <a:extLst>
                  <a:ext uri="{FF2B5EF4-FFF2-40B4-BE49-F238E27FC236}">
                    <a16:creationId xmlns:a16="http://schemas.microsoft.com/office/drawing/2014/main" id="{5E99B9E2-52DE-2EBB-D7DD-999562BB518B}"/>
                  </a:ext>
                </a:extLst>
              </p:cNvPr>
              <p:cNvSpPr txBox="1">
                <a:spLocks noRot="1" noChangeAspect="1" noMove="1" noResize="1" noEditPoints="1" noAdjustHandles="1" noChangeArrowheads="1" noChangeShapeType="1" noTextEdit="1"/>
              </p:cNvSpPr>
              <p:nvPr/>
            </p:nvSpPr>
            <p:spPr>
              <a:xfrm>
                <a:off x="198389" y="1838329"/>
                <a:ext cx="1279325" cy="307777"/>
              </a:xfrm>
              <a:prstGeom prst="rect">
                <a:avLst/>
              </a:prstGeom>
              <a:blipFill>
                <a:blip r:embed="rId12"/>
                <a:stretch>
                  <a:fillRect l="-3828" r="-3828"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22">
                <a:extLst>
                  <a:ext uri="{FF2B5EF4-FFF2-40B4-BE49-F238E27FC236}">
                    <a16:creationId xmlns:a16="http://schemas.microsoft.com/office/drawing/2014/main" id="{ABCF84C9-5AD2-F9EB-573B-CFB1C1DFAD8E}"/>
                  </a:ext>
                </a:extLst>
              </p:cNvPr>
              <p:cNvSpPr txBox="1"/>
              <p:nvPr/>
            </p:nvSpPr>
            <p:spPr>
              <a:xfrm>
                <a:off x="210206" y="3481842"/>
                <a:ext cx="1285287" cy="307777"/>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55" name="TextBox 22">
                <a:extLst>
                  <a:ext uri="{FF2B5EF4-FFF2-40B4-BE49-F238E27FC236}">
                    <a16:creationId xmlns:a16="http://schemas.microsoft.com/office/drawing/2014/main" id="{ABCF84C9-5AD2-F9EB-573B-CFB1C1DFAD8E}"/>
                  </a:ext>
                </a:extLst>
              </p:cNvPr>
              <p:cNvSpPr txBox="1">
                <a:spLocks noRot="1" noChangeAspect="1" noMove="1" noResize="1" noEditPoints="1" noAdjustHandles="1" noChangeArrowheads="1" noChangeShapeType="1" noTextEdit="1"/>
              </p:cNvSpPr>
              <p:nvPr/>
            </p:nvSpPr>
            <p:spPr>
              <a:xfrm>
                <a:off x="210206" y="3481842"/>
                <a:ext cx="1285287" cy="307777"/>
              </a:xfrm>
              <a:prstGeom prst="rect">
                <a:avLst/>
              </a:prstGeom>
              <a:blipFill>
                <a:blip r:embed="rId13"/>
                <a:stretch>
                  <a:fillRect l="-3318" r="-379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23">
                <a:extLst>
                  <a:ext uri="{FF2B5EF4-FFF2-40B4-BE49-F238E27FC236}">
                    <a16:creationId xmlns:a16="http://schemas.microsoft.com/office/drawing/2014/main" id="{0F51C477-3A05-536C-2EA7-724B4BB7B91B}"/>
                  </a:ext>
                </a:extLst>
              </p:cNvPr>
              <p:cNvSpPr txBox="1"/>
              <p:nvPr/>
            </p:nvSpPr>
            <p:spPr>
              <a:xfrm>
                <a:off x="1087147" y="2647458"/>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7" name="TextBox 23">
                <a:extLst>
                  <a:ext uri="{FF2B5EF4-FFF2-40B4-BE49-F238E27FC236}">
                    <a16:creationId xmlns:a16="http://schemas.microsoft.com/office/drawing/2014/main" id="{0F51C477-3A05-536C-2EA7-724B4BB7B91B}"/>
                  </a:ext>
                </a:extLst>
              </p:cNvPr>
              <p:cNvSpPr txBox="1">
                <a:spLocks noRot="1" noChangeAspect="1" noMove="1" noResize="1" noEditPoints="1" noAdjustHandles="1" noChangeArrowheads="1" noChangeShapeType="1" noTextEdit="1"/>
              </p:cNvSpPr>
              <p:nvPr/>
            </p:nvSpPr>
            <p:spPr>
              <a:xfrm>
                <a:off x="1087147" y="2647458"/>
                <a:ext cx="574446" cy="307777"/>
              </a:xfrm>
              <a:prstGeom prst="rect">
                <a:avLst/>
              </a:prstGeom>
              <a:blipFill>
                <a:blip r:embed="rId14"/>
                <a:stretch>
                  <a:fillRect l="-11000" r="-8000" b="-3571"/>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23">
                <a:extLst>
                  <a:ext uri="{FF2B5EF4-FFF2-40B4-BE49-F238E27FC236}">
                    <a16:creationId xmlns:a16="http://schemas.microsoft.com/office/drawing/2014/main" id="{AB8BA354-1B4C-B46C-3443-9BF9BC963646}"/>
                  </a:ext>
                </a:extLst>
              </p:cNvPr>
              <p:cNvSpPr txBox="1"/>
              <p:nvPr/>
            </p:nvSpPr>
            <p:spPr>
              <a:xfrm>
                <a:off x="2233801" y="2438042"/>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8" name="TextBox 23">
                <a:extLst>
                  <a:ext uri="{FF2B5EF4-FFF2-40B4-BE49-F238E27FC236}">
                    <a16:creationId xmlns:a16="http://schemas.microsoft.com/office/drawing/2014/main" id="{AB8BA354-1B4C-B46C-3443-9BF9BC963646}"/>
                  </a:ext>
                </a:extLst>
              </p:cNvPr>
              <p:cNvSpPr txBox="1">
                <a:spLocks noRot="1" noChangeAspect="1" noMove="1" noResize="1" noEditPoints="1" noAdjustHandles="1" noChangeArrowheads="1" noChangeShapeType="1" noTextEdit="1"/>
              </p:cNvSpPr>
              <p:nvPr/>
            </p:nvSpPr>
            <p:spPr>
              <a:xfrm>
                <a:off x="2233801" y="2438042"/>
                <a:ext cx="574446" cy="307777"/>
              </a:xfrm>
              <a:prstGeom prst="rect">
                <a:avLst/>
              </a:prstGeom>
              <a:blipFill>
                <a:blip r:embed="rId15"/>
                <a:stretch>
                  <a:fillRect l="-11000" r="-8000" b="-5455"/>
                </a:stretch>
              </a:blipFill>
              <a:ln w="28575">
                <a:solidFill>
                  <a:srgbClr val="00CC00"/>
                </a:solidFill>
              </a:ln>
            </p:spPr>
            <p:txBody>
              <a:bodyPr/>
              <a:lstStyle/>
              <a:p>
                <a:r>
                  <a:rPr lang="en-US">
                    <a:noFill/>
                  </a:rPr>
                  <a:t> </a:t>
                </a:r>
              </a:p>
            </p:txBody>
          </p:sp>
        </mc:Fallback>
      </mc:AlternateContent>
    </p:spTree>
    <p:extLst>
      <p:ext uri="{BB962C8B-B14F-4D97-AF65-F5344CB8AC3E}">
        <p14:creationId xmlns:p14="http://schemas.microsoft.com/office/powerpoint/2010/main" val="3861427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5</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4484051" y="2458406"/>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4484051" y="2458406"/>
                <a:ext cx="443263" cy="307777"/>
              </a:xfrm>
              <a:prstGeom prst="rect">
                <a:avLst/>
              </a:prstGeom>
              <a:blipFill>
                <a:blip r:embed="rId4"/>
                <a:stretch>
                  <a:fillRect l="-20833" r="-31944" b="-9804"/>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4462036" y="643181"/>
            <a:ext cx="0" cy="17085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E3AE09-8828-F5A8-AB1F-8F08D081D1D1}"/>
              </a:ext>
            </a:extLst>
          </p:cNvPr>
          <p:cNvSpPr/>
          <p:nvPr/>
        </p:nvSpPr>
        <p:spPr>
          <a:xfrm>
            <a:off x="2020310" y="1913702"/>
            <a:ext cx="1331972" cy="12864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2424278" y="2092934"/>
            <a:ext cx="0" cy="9279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2424278" y="1975949"/>
            <a:ext cx="542670" cy="419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2424278" y="2755859"/>
            <a:ext cx="595393" cy="3703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2762630" y="3068301"/>
            <a:ext cx="257040" cy="57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2888476" y="2920563"/>
            <a:ext cx="142339" cy="2045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895176" y="4149498"/>
            <a:ext cx="0" cy="2243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1839070" y="2592330"/>
            <a:ext cx="5699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2785038" y="4450129"/>
            <a:ext cx="4967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84F64A-90F6-58CB-CB71-2B49B4569525}"/>
              </a:ext>
            </a:extLst>
          </p:cNvPr>
          <p:cNvCxnSpPr>
            <a:cxnSpLocks/>
          </p:cNvCxnSpPr>
          <p:nvPr/>
        </p:nvCxnSpPr>
        <p:spPr>
          <a:xfrm>
            <a:off x="2913373" y="4545758"/>
            <a:ext cx="2566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B5025-57BD-5075-150B-ABEDE74B2C10}"/>
              </a:ext>
            </a:extLst>
          </p:cNvPr>
          <p:cNvCxnSpPr>
            <a:cxnSpLocks/>
          </p:cNvCxnSpPr>
          <p:nvPr/>
        </p:nvCxnSpPr>
        <p:spPr>
          <a:xfrm>
            <a:off x="2981576" y="4639201"/>
            <a:ext cx="1231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a:off x="886471" y="4373800"/>
            <a:ext cx="3575565"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2955957" y="667418"/>
            <a:ext cx="1529956" cy="2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2329247" y="1153717"/>
            <a:ext cx="1328396" cy="330996"/>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4110944" y="2363682"/>
            <a:ext cx="6715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4263183" y="2458406"/>
            <a:ext cx="414419" cy="2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4467094" y="2458406"/>
            <a:ext cx="0" cy="19066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4">
                <a:extLst>
                  <a:ext uri="{FF2B5EF4-FFF2-40B4-BE49-F238E27FC236}">
                    <a16:creationId xmlns:a16="http://schemas.microsoft.com/office/drawing/2014/main" id="{E84F4079-E34D-ED43-29EB-F9C1DCECC276}"/>
                  </a:ext>
                </a:extLst>
              </p:cNvPr>
              <p:cNvSpPr txBox="1"/>
              <p:nvPr/>
            </p:nvSpPr>
            <p:spPr>
              <a:xfrm>
                <a:off x="3218736" y="1090772"/>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m:t>
                          </m:r>
                        </m:sub>
                      </m:sSub>
                    </m:oMath>
                  </m:oMathPara>
                </a14:m>
                <a:endParaRPr lang="en-US" sz="2000" dirty="0"/>
              </a:p>
            </p:txBody>
          </p:sp>
        </mc:Choice>
        <mc:Fallback xmlns="">
          <p:sp>
            <p:nvSpPr>
              <p:cNvPr id="27" name="TextBox 24">
                <a:extLst>
                  <a:ext uri="{FF2B5EF4-FFF2-40B4-BE49-F238E27FC236}">
                    <a16:creationId xmlns:a16="http://schemas.microsoft.com/office/drawing/2014/main" id="{E84F4079-E34D-ED43-29EB-F9C1DCECC276}"/>
                  </a:ext>
                </a:extLst>
              </p:cNvPr>
              <p:cNvSpPr txBox="1">
                <a:spLocks noRot="1" noChangeAspect="1" noMove="1" noResize="1" noEditPoints="1" noAdjustHandles="1" noChangeArrowheads="1" noChangeShapeType="1" noTextEdit="1"/>
              </p:cNvSpPr>
              <p:nvPr/>
            </p:nvSpPr>
            <p:spPr>
              <a:xfrm>
                <a:off x="3218736" y="1090772"/>
                <a:ext cx="443263" cy="307777"/>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5">
                <a:extLst>
                  <a:ext uri="{FF2B5EF4-FFF2-40B4-BE49-F238E27FC236}">
                    <a16:creationId xmlns:a16="http://schemas.microsoft.com/office/drawing/2014/main" id="{BF8A4A36-43F2-1D1B-BFCC-0EC733CEB4F4}"/>
                  </a:ext>
                </a:extLst>
              </p:cNvPr>
              <p:cNvSpPr txBox="1"/>
              <p:nvPr/>
            </p:nvSpPr>
            <p:spPr>
              <a:xfrm>
                <a:off x="3822740" y="1630446"/>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m:t>
                          </m:r>
                        </m:sub>
                      </m:sSub>
                    </m:oMath>
                  </m:oMathPara>
                </a14:m>
                <a:endParaRPr lang="en-US" sz="2000" dirty="0"/>
              </a:p>
            </p:txBody>
          </p:sp>
        </mc:Choice>
        <mc:Fallback xmlns="">
          <p:sp>
            <p:nvSpPr>
              <p:cNvPr id="28" name="TextBox 25">
                <a:extLst>
                  <a:ext uri="{FF2B5EF4-FFF2-40B4-BE49-F238E27FC236}">
                    <a16:creationId xmlns:a16="http://schemas.microsoft.com/office/drawing/2014/main" id="{BF8A4A36-43F2-1D1B-BFCC-0EC733CEB4F4}"/>
                  </a:ext>
                </a:extLst>
              </p:cNvPr>
              <p:cNvSpPr txBox="1">
                <a:spLocks noRot="1" noChangeAspect="1" noMove="1" noResize="1" noEditPoints="1" noAdjustHandles="1" noChangeArrowheads="1" noChangeShapeType="1" noTextEdit="1"/>
              </p:cNvSpPr>
              <p:nvPr/>
            </p:nvSpPr>
            <p:spPr>
              <a:xfrm>
                <a:off x="3822740" y="1630446"/>
                <a:ext cx="443263" cy="307777"/>
              </a:xfrm>
              <a:prstGeom prst="rect">
                <a:avLst/>
              </a:prstGeom>
              <a:blipFill>
                <a:blip r:embed="rId6"/>
                <a:stretch>
                  <a:fillRect b="-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6">
                <a:extLst>
                  <a:ext uri="{FF2B5EF4-FFF2-40B4-BE49-F238E27FC236}">
                    <a16:creationId xmlns:a16="http://schemas.microsoft.com/office/drawing/2014/main" id="{21845ED9-5AEB-2885-8C44-86B6CE74A9C2}"/>
                  </a:ext>
                </a:extLst>
              </p:cNvPr>
              <p:cNvSpPr txBox="1"/>
              <p:nvPr/>
            </p:nvSpPr>
            <p:spPr>
              <a:xfrm>
                <a:off x="1794157" y="2828375"/>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𝐵𝐸</m:t>
                          </m:r>
                        </m:sub>
                      </m:sSub>
                    </m:oMath>
                  </m:oMathPara>
                </a14:m>
                <a:endParaRPr lang="en-US" sz="2000" dirty="0"/>
              </a:p>
            </p:txBody>
          </p:sp>
        </mc:Choice>
        <mc:Fallback xmlns="">
          <p:sp>
            <p:nvSpPr>
              <p:cNvPr id="29" name="TextBox 26">
                <a:extLst>
                  <a:ext uri="{FF2B5EF4-FFF2-40B4-BE49-F238E27FC236}">
                    <a16:creationId xmlns:a16="http://schemas.microsoft.com/office/drawing/2014/main" id="{21845ED9-5AEB-2885-8C44-86B6CE74A9C2}"/>
                  </a:ext>
                </a:extLst>
              </p:cNvPr>
              <p:cNvSpPr txBox="1">
                <a:spLocks noRot="1" noChangeAspect="1" noMove="1" noResize="1" noEditPoints="1" noAdjustHandles="1" noChangeArrowheads="1" noChangeShapeType="1" noTextEdit="1"/>
              </p:cNvSpPr>
              <p:nvPr/>
            </p:nvSpPr>
            <p:spPr>
              <a:xfrm>
                <a:off x="1794157" y="2828375"/>
                <a:ext cx="443263" cy="307777"/>
              </a:xfrm>
              <a:prstGeom prst="rect">
                <a:avLst/>
              </a:prstGeom>
              <a:blipFill>
                <a:blip r:embed="rId7"/>
                <a:stretch>
                  <a:fillRect l="-12329" r="-5479"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7">
                <a:extLst>
                  <a:ext uri="{FF2B5EF4-FFF2-40B4-BE49-F238E27FC236}">
                    <a16:creationId xmlns:a16="http://schemas.microsoft.com/office/drawing/2014/main" id="{00BC3A26-61F4-E14B-9746-7656E72E9CF9}"/>
                  </a:ext>
                </a:extLst>
              </p:cNvPr>
              <p:cNvSpPr txBox="1"/>
              <p:nvPr/>
            </p:nvSpPr>
            <p:spPr>
              <a:xfrm>
                <a:off x="1436586" y="2614298"/>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0" name="TextBox 27">
                <a:extLst>
                  <a:ext uri="{FF2B5EF4-FFF2-40B4-BE49-F238E27FC236}">
                    <a16:creationId xmlns:a16="http://schemas.microsoft.com/office/drawing/2014/main" id="{00BC3A26-61F4-E14B-9746-7656E72E9CF9}"/>
                  </a:ext>
                </a:extLst>
              </p:cNvPr>
              <p:cNvSpPr txBox="1">
                <a:spLocks noRot="1" noChangeAspect="1" noMove="1" noResize="1" noEditPoints="1" noAdjustHandles="1" noChangeArrowheads="1" noChangeShapeType="1" noTextEdit="1"/>
              </p:cNvSpPr>
              <p:nvPr/>
            </p:nvSpPr>
            <p:spPr>
              <a:xfrm>
                <a:off x="1436586" y="2614298"/>
                <a:ext cx="443263" cy="307777"/>
              </a:xfrm>
              <a:prstGeom prst="rect">
                <a:avLst/>
              </a:prstGeom>
              <a:blipFill>
                <a:blip r:embed="rId8"/>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28">
                <a:extLst>
                  <a:ext uri="{FF2B5EF4-FFF2-40B4-BE49-F238E27FC236}">
                    <a16:creationId xmlns:a16="http://schemas.microsoft.com/office/drawing/2014/main" id="{60492613-476E-08A8-A724-9C885467BB2C}"/>
                  </a:ext>
                </a:extLst>
              </p:cNvPr>
              <p:cNvSpPr txBox="1"/>
              <p:nvPr/>
            </p:nvSpPr>
            <p:spPr>
              <a:xfrm>
                <a:off x="2009165" y="3112851"/>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 name="TextBox 28">
                <a:extLst>
                  <a:ext uri="{FF2B5EF4-FFF2-40B4-BE49-F238E27FC236}">
                    <a16:creationId xmlns:a16="http://schemas.microsoft.com/office/drawing/2014/main" id="{60492613-476E-08A8-A724-9C885467BB2C}"/>
                  </a:ext>
                </a:extLst>
              </p:cNvPr>
              <p:cNvSpPr txBox="1">
                <a:spLocks noRot="1" noChangeAspect="1" noMove="1" noResize="1" noEditPoints="1" noAdjustHandles="1" noChangeArrowheads="1" noChangeShapeType="1" noTextEdit="1"/>
              </p:cNvSpPr>
              <p:nvPr/>
            </p:nvSpPr>
            <p:spPr>
              <a:xfrm>
                <a:off x="2009165" y="3112851"/>
                <a:ext cx="443263" cy="307777"/>
              </a:xfrm>
              <a:prstGeom prst="rect">
                <a:avLst/>
              </a:prstGeom>
              <a:blipFill>
                <a:blip r:embed="rId9"/>
                <a:stretch>
                  <a:fillRect/>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932476C-9CF6-004D-C6A9-333C9D8885A0}"/>
              </a:ext>
            </a:extLst>
          </p:cNvPr>
          <p:cNvGrpSpPr/>
          <p:nvPr/>
        </p:nvGrpSpPr>
        <p:grpSpPr>
          <a:xfrm rot="5400000">
            <a:off x="258703" y="1773172"/>
            <a:ext cx="1328396" cy="350514"/>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879486" y="2594707"/>
            <a:ext cx="964676" cy="48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885383" y="655305"/>
            <a:ext cx="21342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886471" y="651902"/>
            <a:ext cx="0" cy="8457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2956082" y="1832360"/>
            <a:ext cx="4281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E021B9-48C5-DC21-770C-E3BDF36B8710}"/>
              </a:ext>
            </a:extLst>
          </p:cNvPr>
          <p:cNvCxnSpPr>
            <a:cxnSpLocks/>
          </p:cNvCxnSpPr>
          <p:nvPr/>
        </p:nvCxnSpPr>
        <p:spPr>
          <a:xfrm>
            <a:off x="3485476" y="1675523"/>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9262FE-B8D4-04F1-9629-9F086C45DFB5}"/>
              </a:ext>
            </a:extLst>
          </p:cNvPr>
          <p:cNvCxnSpPr>
            <a:cxnSpLocks/>
          </p:cNvCxnSpPr>
          <p:nvPr/>
        </p:nvCxnSpPr>
        <p:spPr>
          <a:xfrm>
            <a:off x="3409276" y="1675523"/>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0BD05A-A655-58D6-DB4E-CF9289EFA17E}"/>
              </a:ext>
            </a:extLst>
          </p:cNvPr>
          <p:cNvCxnSpPr>
            <a:cxnSpLocks/>
          </p:cNvCxnSpPr>
          <p:nvPr/>
        </p:nvCxnSpPr>
        <p:spPr>
          <a:xfrm flipH="1">
            <a:off x="3485119" y="1826389"/>
            <a:ext cx="372348" cy="10171"/>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262832" y="3327495"/>
            <a:ext cx="1328396" cy="350514"/>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F2E1534-588B-AD1F-0F2F-C663ADE45BBE}"/>
              </a:ext>
            </a:extLst>
          </p:cNvPr>
          <p:cNvGrpSpPr/>
          <p:nvPr/>
        </p:nvGrpSpPr>
        <p:grpSpPr>
          <a:xfrm rot="5400000">
            <a:off x="2402295" y="3609212"/>
            <a:ext cx="1328396" cy="350514"/>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886471" y="2607452"/>
            <a:ext cx="0" cy="3218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115">
                <a:extLst>
                  <a:ext uri="{FF2B5EF4-FFF2-40B4-BE49-F238E27FC236}">
                    <a16:creationId xmlns:a16="http://schemas.microsoft.com/office/drawing/2014/main" id="{71AB5A49-35F2-58CC-4191-EE2C3A3E28BB}"/>
                  </a:ext>
                </a:extLst>
              </p:cNvPr>
              <p:cNvSpPr txBox="1"/>
              <p:nvPr/>
            </p:nvSpPr>
            <p:spPr>
              <a:xfrm>
                <a:off x="2473981" y="3702314"/>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𝐸</m:t>
                          </m:r>
                        </m:sub>
                      </m:sSub>
                    </m:oMath>
                  </m:oMathPara>
                </a14:m>
                <a:endParaRPr lang="en-US" sz="2000" dirty="0"/>
              </a:p>
            </p:txBody>
          </p:sp>
        </mc:Choice>
        <mc:Fallback xmlns="">
          <p:sp>
            <p:nvSpPr>
              <p:cNvPr id="54" name="TextBox 115">
                <a:extLst>
                  <a:ext uri="{FF2B5EF4-FFF2-40B4-BE49-F238E27FC236}">
                    <a16:creationId xmlns:a16="http://schemas.microsoft.com/office/drawing/2014/main" id="{71AB5A49-35F2-58CC-4191-EE2C3A3E28BB}"/>
                  </a:ext>
                </a:extLst>
              </p:cNvPr>
              <p:cNvSpPr txBox="1">
                <a:spLocks noRot="1" noChangeAspect="1" noMove="1" noResize="1" noEditPoints="1" noAdjustHandles="1" noChangeArrowheads="1" noChangeShapeType="1" noTextEdit="1"/>
              </p:cNvSpPr>
              <p:nvPr/>
            </p:nvSpPr>
            <p:spPr>
              <a:xfrm>
                <a:off x="2473981" y="3702314"/>
                <a:ext cx="443263" cy="307777"/>
              </a:xfrm>
              <a:prstGeom prst="rect">
                <a:avLst/>
              </a:prstGeom>
              <a:blipFill>
                <a:blip r:embed="rId10"/>
                <a:stretch>
                  <a:fillRect l="-4110"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129">
                <a:extLst>
                  <a:ext uri="{FF2B5EF4-FFF2-40B4-BE49-F238E27FC236}">
                    <a16:creationId xmlns:a16="http://schemas.microsoft.com/office/drawing/2014/main" id="{E2458D42-60F7-7533-2002-3E31878E9D37}"/>
                  </a:ext>
                </a:extLst>
              </p:cNvPr>
              <p:cNvSpPr txBox="1"/>
              <p:nvPr/>
            </p:nvSpPr>
            <p:spPr>
              <a:xfrm>
                <a:off x="3487676" y="1470349"/>
                <a:ext cx="327462" cy="307777"/>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oMath>
                  </m:oMathPara>
                </a14:m>
                <a:endParaRPr lang="en-US" sz="2000" dirty="0"/>
              </a:p>
            </p:txBody>
          </p:sp>
        </mc:Choice>
        <mc:Fallback xmlns="">
          <p:sp>
            <p:nvSpPr>
              <p:cNvPr id="61" name="TextBox 129">
                <a:extLst>
                  <a:ext uri="{FF2B5EF4-FFF2-40B4-BE49-F238E27FC236}">
                    <a16:creationId xmlns:a16="http://schemas.microsoft.com/office/drawing/2014/main" id="{E2458D42-60F7-7533-2002-3E31878E9D37}"/>
                  </a:ext>
                </a:extLst>
              </p:cNvPr>
              <p:cNvSpPr txBox="1">
                <a:spLocks noRot="1" noChangeAspect="1" noMove="1" noResize="1" noEditPoints="1" noAdjustHandles="1" noChangeArrowheads="1" noChangeShapeType="1" noTextEdit="1"/>
              </p:cNvSpPr>
              <p:nvPr/>
            </p:nvSpPr>
            <p:spPr>
              <a:xfrm>
                <a:off x="3487676" y="1470349"/>
                <a:ext cx="327462" cy="307777"/>
              </a:xfrm>
              <a:prstGeom prst="rect">
                <a:avLst/>
              </a:prstGeom>
              <a:blipFill>
                <a:blip r:embed="rId11"/>
                <a:stretch>
                  <a:fillRect l="-14815" r="-7407"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41">
                <a:extLst>
                  <a:ext uri="{FF2B5EF4-FFF2-40B4-BE49-F238E27FC236}">
                    <a16:creationId xmlns:a16="http://schemas.microsoft.com/office/drawing/2014/main" id="{3273A9D4-76D3-4FD1-70A1-776FDC290477}"/>
                  </a:ext>
                </a:extLst>
              </p:cNvPr>
              <p:cNvSpPr txBox="1"/>
              <p:nvPr/>
            </p:nvSpPr>
            <p:spPr>
              <a:xfrm>
                <a:off x="4769065" y="360764"/>
                <a:ext cx="3889050" cy="1500988"/>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800" b="1" dirty="0">
                    <a:solidFill>
                      <a:srgbClr val="0000FF"/>
                    </a:solidFill>
                  </a:rPr>
                  <a:t>The base emitter (</a:t>
                </a:r>
                <a14:m>
                  <m:oMath xmlns:m="http://schemas.openxmlformats.org/officeDocument/2006/math">
                    <m:sSub>
                      <m:sSubPr>
                        <m:ctrlPr>
                          <a:rPr kumimoji="0" lang="en-US" sz="2000" b="0" i="1" u="none" strike="noStrike" kern="0" cap="none" spc="0" normalizeH="0" baseline="0" noProof="0" smtClean="0">
                            <a:ln>
                              <a:noFill/>
                            </a:ln>
                            <a:solidFill>
                              <a:srgbClr val="000000"/>
                            </a:solidFill>
                            <a:effectLst/>
                            <a:uLnTx/>
                            <a:uFillTx/>
                            <a:latin typeface="Cambria Math" panose="02040503050406030204" pitchFamily="18" charset="0"/>
                            <a:sym typeface="Arial"/>
                          </a:rPr>
                        </m:ctrlPr>
                      </m:sSubPr>
                      <m:e>
                        <m:r>
                          <a:rPr kumimoji="0" lang="en-US" sz="20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𝑉</m:t>
                        </m:r>
                      </m:e>
                      <m:sub>
                        <m:r>
                          <a:rPr kumimoji="0" lang="en-US" sz="2000" b="0" i="1" u="none" strike="noStrike" kern="0" cap="none" spc="0" normalizeH="0" baseline="0" noProof="0" smtClean="0">
                            <a:ln>
                              <a:noFill/>
                            </a:ln>
                            <a:solidFill>
                              <a:srgbClr val="000000"/>
                            </a:solidFill>
                            <a:effectLst/>
                            <a:uLnTx/>
                            <a:uFillTx/>
                            <a:latin typeface="Cambria Math" panose="02040503050406030204" pitchFamily="18" charset="0"/>
                            <a:sym typeface="Arial"/>
                          </a:rPr>
                          <m:t>𝐵𝐸</m:t>
                        </m:r>
                      </m:sub>
                    </m:sSub>
                  </m:oMath>
                </a14:m>
                <a:r>
                  <a:rPr lang="en-US" sz="1800" b="1" dirty="0">
                    <a:solidFill>
                      <a:srgbClr val="0000FF"/>
                    </a:solidFill>
                  </a:rPr>
                  <a:t>) voltage difference will always be at </a:t>
                </a:r>
                <a:r>
                  <a:rPr lang="en-US" sz="1800" b="1" dirty="0">
                    <a:solidFill>
                      <a:srgbClr val="00CC00"/>
                    </a:solidFill>
                  </a:rPr>
                  <a:t>0.6 V</a:t>
                </a:r>
              </a:p>
              <a:p>
                <a:pPr algn="just"/>
                <a:endParaRPr lang="en-US" sz="1800" b="1" dirty="0">
                  <a:solidFill>
                    <a:srgbClr val="0000FF"/>
                  </a:solidFill>
                </a:endParaRPr>
              </a:p>
              <a:p>
                <a:pPr algn="just"/>
                <a:r>
                  <a:rPr lang="en-US" sz="1800" b="1" dirty="0">
                    <a:solidFill>
                      <a:srgbClr val="0000FF"/>
                    </a:solidFill>
                  </a:rPr>
                  <a:t>Hence the voltage at the emitter would be </a:t>
                </a:r>
                <a:r>
                  <a:rPr lang="en-US" sz="1800" b="1" dirty="0">
                    <a:solidFill>
                      <a:srgbClr val="00CC00"/>
                    </a:solidFill>
                  </a:rPr>
                  <a:t>6.9 V</a:t>
                </a:r>
              </a:p>
            </p:txBody>
          </p:sp>
        </mc:Choice>
        <mc:Fallback xmlns="">
          <p:sp>
            <p:nvSpPr>
              <p:cNvPr id="100" name="TextBox 41">
                <a:extLst>
                  <a:ext uri="{FF2B5EF4-FFF2-40B4-BE49-F238E27FC236}">
                    <a16:creationId xmlns:a16="http://schemas.microsoft.com/office/drawing/2014/main" id="{3273A9D4-76D3-4FD1-70A1-776FDC290477}"/>
                  </a:ext>
                </a:extLst>
              </p:cNvPr>
              <p:cNvSpPr txBox="1">
                <a:spLocks noRot="1" noChangeAspect="1" noMove="1" noResize="1" noEditPoints="1" noAdjustHandles="1" noChangeArrowheads="1" noChangeShapeType="1" noTextEdit="1"/>
              </p:cNvSpPr>
              <p:nvPr/>
            </p:nvSpPr>
            <p:spPr>
              <a:xfrm>
                <a:off x="4769065" y="360764"/>
                <a:ext cx="3889050" cy="1500988"/>
              </a:xfrm>
              <a:prstGeom prst="rect">
                <a:avLst/>
              </a:prstGeom>
              <a:blipFill>
                <a:blip r:embed="rId12"/>
                <a:stretch>
                  <a:fillRect l="-1254" t="-407" r="-1411" b="-5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2">
                <a:extLst>
                  <a:ext uri="{FF2B5EF4-FFF2-40B4-BE49-F238E27FC236}">
                    <a16:creationId xmlns:a16="http://schemas.microsoft.com/office/drawing/2014/main" id="{5E99B9E2-52DE-2EBB-D7DD-999562BB518B}"/>
                  </a:ext>
                </a:extLst>
              </p:cNvPr>
              <p:cNvSpPr txBox="1"/>
              <p:nvPr/>
            </p:nvSpPr>
            <p:spPr>
              <a:xfrm>
                <a:off x="41025" y="1156900"/>
                <a:ext cx="867335" cy="60843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3" name="TextBox 22">
                <a:extLst>
                  <a:ext uri="{FF2B5EF4-FFF2-40B4-BE49-F238E27FC236}">
                    <a16:creationId xmlns:a16="http://schemas.microsoft.com/office/drawing/2014/main" id="{5E99B9E2-52DE-2EBB-D7DD-999562BB518B}"/>
                  </a:ext>
                </a:extLst>
              </p:cNvPr>
              <p:cNvSpPr txBox="1">
                <a:spLocks noRot="1" noChangeAspect="1" noMove="1" noResize="1" noEditPoints="1" noAdjustHandles="1" noChangeArrowheads="1" noChangeShapeType="1" noTextEdit="1"/>
              </p:cNvSpPr>
              <p:nvPr/>
            </p:nvSpPr>
            <p:spPr>
              <a:xfrm>
                <a:off x="41025" y="1156900"/>
                <a:ext cx="867335" cy="608436"/>
              </a:xfrm>
              <a:prstGeom prst="rect">
                <a:avLst/>
              </a:prstGeom>
              <a:blipFill>
                <a:blip r:embed="rId13"/>
                <a:stretch>
                  <a:fillRect l="-9859" r="-9859"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22">
                <a:extLst>
                  <a:ext uri="{FF2B5EF4-FFF2-40B4-BE49-F238E27FC236}">
                    <a16:creationId xmlns:a16="http://schemas.microsoft.com/office/drawing/2014/main" id="{ABCF84C9-5AD2-F9EB-573B-CFB1C1DFAD8E}"/>
                  </a:ext>
                </a:extLst>
              </p:cNvPr>
              <p:cNvSpPr txBox="1"/>
              <p:nvPr/>
            </p:nvSpPr>
            <p:spPr>
              <a:xfrm>
                <a:off x="19178" y="3463261"/>
                <a:ext cx="713599" cy="60843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55" name="TextBox 22">
                <a:extLst>
                  <a:ext uri="{FF2B5EF4-FFF2-40B4-BE49-F238E27FC236}">
                    <a16:creationId xmlns:a16="http://schemas.microsoft.com/office/drawing/2014/main" id="{ABCF84C9-5AD2-F9EB-573B-CFB1C1DFAD8E}"/>
                  </a:ext>
                </a:extLst>
              </p:cNvPr>
              <p:cNvSpPr txBox="1">
                <a:spLocks noRot="1" noChangeAspect="1" noMove="1" noResize="1" noEditPoints="1" noAdjustHandles="1" noChangeArrowheads="1" noChangeShapeType="1" noTextEdit="1"/>
              </p:cNvSpPr>
              <p:nvPr/>
            </p:nvSpPr>
            <p:spPr>
              <a:xfrm>
                <a:off x="19178" y="3463261"/>
                <a:ext cx="713599" cy="608436"/>
              </a:xfrm>
              <a:prstGeom prst="rect">
                <a:avLst/>
              </a:prstGeom>
              <a:blipFill>
                <a:blip r:embed="rId14"/>
                <a:stretch>
                  <a:fillRect l="-11966" r="-33333"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23">
                <a:extLst>
                  <a:ext uri="{FF2B5EF4-FFF2-40B4-BE49-F238E27FC236}">
                    <a16:creationId xmlns:a16="http://schemas.microsoft.com/office/drawing/2014/main" id="{0F51C477-3A05-536C-2EA7-724B4BB7B91B}"/>
                  </a:ext>
                </a:extLst>
              </p:cNvPr>
              <p:cNvSpPr txBox="1"/>
              <p:nvPr/>
            </p:nvSpPr>
            <p:spPr>
              <a:xfrm>
                <a:off x="236082" y="2460410"/>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7" name="TextBox 23">
                <a:extLst>
                  <a:ext uri="{FF2B5EF4-FFF2-40B4-BE49-F238E27FC236}">
                    <a16:creationId xmlns:a16="http://schemas.microsoft.com/office/drawing/2014/main" id="{0F51C477-3A05-536C-2EA7-724B4BB7B91B}"/>
                  </a:ext>
                </a:extLst>
              </p:cNvPr>
              <p:cNvSpPr txBox="1">
                <a:spLocks noRot="1" noChangeAspect="1" noMove="1" noResize="1" noEditPoints="1" noAdjustHandles="1" noChangeArrowheads="1" noChangeShapeType="1" noTextEdit="1"/>
              </p:cNvSpPr>
              <p:nvPr/>
            </p:nvSpPr>
            <p:spPr>
              <a:xfrm>
                <a:off x="236082" y="2460410"/>
                <a:ext cx="574446" cy="307777"/>
              </a:xfrm>
              <a:prstGeom prst="rect">
                <a:avLst/>
              </a:prstGeom>
              <a:blipFill>
                <a:blip r:embed="rId15"/>
                <a:stretch>
                  <a:fillRect l="-12121" r="-8081" b="-545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23">
                <a:extLst>
                  <a:ext uri="{FF2B5EF4-FFF2-40B4-BE49-F238E27FC236}">
                    <a16:creationId xmlns:a16="http://schemas.microsoft.com/office/drawing/2014/main" id="{AB8BA354-1B4C-B46C-3443-9BF9BC963646}"/>
                  </a:ext>
                </a:extLst>
              </p:cNvPr>
              <p:cNvSpPr txBox="1"/>
              <p:nvPr/>
            </p:nvSpPr>
            <p:spPr>
              <a:xfrm>
                <a:off x="1382736" y="2250994"/>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8" name="TextBox 23">
                <a:extLst>
                  <a:ext uri="{FF2B5EF4-FFF2-40B4-BE49-F238E27FC236}">
                    <a16:creationId xmlns:a16="http://schemas.microsoft.com/office/drawing/2014/main" id="{AB8BA354-1B4C-B46C-3443-9BF9BC963646}"/>
                  </a:ext>
                </a:extLst>
              </p:cNvPr>
              <p:cNvSpPr txBox="1">
                <a:spLocks noRot="1" noChangeAspect="1" noMove="1" noResize="1" noEditPoints="1" noAdjustHandles="1" noChangeArrowheads="1" noChangeShapeType="1" noTextEdit="1"/>
              </p:cNvSpPr>
              <p:nvPr/>
            </p:nvSpPr>
            <p:spPr>
              <a:xfrm>
                <a:off x="1382736" y="2250994"/>
                <a:ext cx="574446" cy="307777"/>
              </a:xfrm>
              <a:prstGeom prst="rect">
                <a:avLst/>
              </a:prstGeom>
              <a:blipFill>
                <a:blip r:embed="rId16"/>
                <a:stretch>
                  <a:fillRect l="-12121" r="-8081" b="-3571"/>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23">
                <a:extLst>
                  <a:ext uri="{FF2B5EF4-FFF2-40B4-BE49-F238E27FC236}">
                    <a16:creationId xmlns:a16="http://schemas.microsoft.com/office/drawing/2014/main" id="{C4C9B2F5-8234-F376-1C77-37C1A867981C}"/>
                  </a:ext>
                </a:extLst>
              </p:cNvPr>
              <p:cNvSpPr txBox="1"/>
              <p:nvPr/>
            </p:nvSpPr>
            <p:spPr>
              <a:xfrm>
                <a:off x="3122053" y="3057621"/>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6.9 </m:t>
                      </m:r>
                      <m:r>
                        <a:rPr lang="en-US" sz="2000" b="0" i="1" smtClean="0">
                          <a:latin typeface="Cambria Math" panose="02040503050406030204" pitchFamily="18" charset="0"/>
                        </a:rPr>
                        <m:t>𝑉</m:t>
                      </m:r>
                    </m:oMath>
                  </m:oMathPara>
                </a14:m>
                <a:endParaRPr lang="en-US" sz="2000" dirty="0"/>
              </a:p>
            </p:txBody>
          </p:sp>
        </mc:Choice>
        <mc:Fallback xmlns="">
          <p:sp>
            <p:nvSpPr>
              <p:cNvPr id="2" name="TextBox 23">
                <a:extLst>
                  <a:ext uri="{FF2B5EF4-FFF2-40B4-BE49-F238E27FC236}">
                    <a16:creationId xmlns:a16="http://schemas.microsoft.com/office/drawing/2014/main" id="{C4C9B2F5-8234-F376-1C77-37C1A867981C}"/>
                  </a:ext>
                </a:extLst>
              </p:cNvPr>
              <p:cNvSpPr txBox="1">
                <a:spLocks noRot="1" noChangeAspect="1" noMove="1" noResize="1" noEditPoints="1" noAdjustHandles="1" noChangeArrowheads="1" noChangeShapeType="1" noTextEdit="1"/>
              </p:cNvSpPr>
              <p:nvPr/>
            </p:nvSpPr>
            <p:spPr>
              <a:xfrm>
                <a:off x="3122053" y="3057621"/>
                <a:ext cx="574446" cy="307777"/>
              </a:xfrm>
              <a:prstGeom prst="rect">
                <a:avLst/>
              </a:prstGeom>
              <a:blipFill>
                <a:blip r:embed="rId17"/>
                <a:stretch>
                  <a:fillRect l="-11111" r="-9091" b="-3636"/>
                </a:stretch>
              </a:blipFill>
              <a:ln w="28575">
                <a:solidFill>
                  <a:srgbClr val="00CC00"/>
                </a:solidFill>
              </a:ln>
            </p:spPr>
            <p:txBody>
              <a:bodyPr/>
              <a:lstStyle/>
              <a:p>
                <a:r>
                  <a:rPr lang="en-US">
                    <a:noFill/>
                  </a:rPr>
                  <a:t> </a:t>
                </a:r>
              </a:p>
            </p:txBody>
          </p:sp>
        </mc:Fallback>
      </mc:AlternateContent>
      <p:grpSp>
        <p:nvGrpSpPr>
          <p:cNvPr id="109" name="Group 108">
            <a:extLst>
              <a:ext uri="{FF2B5EF4-FFF2-40B4-BE49-F238E27FC236}">
                <a16:creationId xmlns:a16="http://schemas.microsoft.com/office/drawing/2014/main" id="{0DBCD486-AABF-4EC5-F0A9-8F3E92C0FA9E}"/>
              </a:ext>
            </a:extLst>
          </p:cNvPr>
          <p:cNvGrpSpPr/>
          <p:nvPr/>
        </p:nvGrpSpPr>
        <p:grpSpPr>
          <a:xfrm>
            <a:off x="5032356" y="1859689"/>
            <a:ext cx="3753167" cy="3139166"/>
            <a:chOff x="7876680" y="1484447"/>
            <a:chExt cx="4587861" cy="3139166"/>
          </a:xfrm>
        </p:grpSpPr>
        <p:cxnSp>
          <p:nvCxnSpPr>
            <p:cNvPr id="26" name="Straight Connector 25">
              <a:extLst>
                <a:ext uri="{FF2B5EF4-FFF2-40B4-BE49-F238E27FC236}">
                  <a16:creationId xmlns:a16="http://schemas.microsoft.com/office/drawing/2014/main" id="{78BE9836-C002-2C6A-B355-13E68BCA535C}"/>
                </a:ext>
              </a:extLst>
            </p:cNvPr>
            <p:cNvCxnSpPr>
              <a:cxnSpLocks/>
            </p:cNvCxnSpPr>
            <p:nvPr/>
          </p:nvCxnSpPr>
          <p:spPr>
            <a:xfrm flipH="1" flipV="1">
              <a:off x="8926817" y="1484447"/>
              <a:ext cx="7882" cy="2879834"/>
            </a:xfrm>
            <a:prstGeom prst="line">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69A410-81D6-9AF4-1FEB-59678D001E84}"/>
                </a:ext>
              </a:extLst>
            </p:cNvPr>
            <p:cNvCxnSpPr>
              <a:cxnSpLocks/>
            </p:cNvCxnSpPr>
            <p:nvPr/>
          </p:nvCxnSpPr>
          <p:spPr>
            <a:xfrm>
              <a:off x="8926817" y="4364281"/>
              <a:ext cx="2808890" cy="0"/>
            </a:xfrm>
            <a:prstGeom prst="line">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C5C9BFFA-C04F-027D-8AF2-3AFDE18CADE3}"/>
                </a:ext>
              </a:extLst>
            </p:cNvPr>
            <p:cNvSpPr/>
            <p:nvPr/>
          </p:nvSpPr>
          <p:spPr>
            <a:xfrm>
              <a:off x="9264662" y="2018353"/>
              <a:ext cx="2717327" cy="2338046"/>
            </a:xfrm>
            <a:custGeom>
              <a:avLst/>
              <a:gdLst>
                <a:gd name="connsiteX0" fmla="*/ 0 w 2144110"/>
                <a:gd name="connsiteY0" fmla="*/ 2333296 h 2338046"/>
                <a:gd name="connsiteX1" fmla="*/ 1481959 w 2144110"/>
                <a:gd name="connsiteY1" fmla="*/ 1970689 h 2338046"/>
                <a:gd name="connsiteX2" fmla="*/ 2144110 w 2144110"/>
                <a:gd name="connsiteY2" fmla="*/ 0 h 2338046"/>
              </a:gdLst>
              <a:ahLst/>
              <a:cxnLst>
                <a:cxn ang="0">
                  <a:pos x="connsiteX0" y="connsiteY0"/>
                </a:cxn>
                <a:cxn ang="0">
                  <a:pos x="connsiteX1" y="connsiteY1"/>
                </a:cxn>
                <a:cxn ang="0">
                  <a:pos x="connsiteX2" y="connsiteY2"/>
                </a:cxn>
              </a:cxnLst>
              <a:rect l="l" t="t" r="r" b="b"/>
              <a:pathLst>
                <a:path w="2144110" h="2338046">
                  <a:moveTo>
                    <a:pt x="0" y="2333296"/>
                  </a:moveTo>
                  <a:cubicBezTo>
                    <a:pt x="562303" y="2346434"/>
                    <a:pt x="1124607" y="2359572"/>
                    <a:pt x="1481959" y="1970689"/>
                  </a:cubicBezTo>
                  <a:cubicBezTo>
                    <a:pt x="1839311" y="1581806"/>
                    <a:pt x="1991710" y="790903"/>
                    <a:pt x="2144110" y="0"/>
                  </a:cubicBez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FF"/>
                </a:solidFill>
              </a:endParaRPr>
            </a:p>
          </p:txBody>
        </p:sp>
        <p:cxnSp>
          <p:nvCxnSpPr>
            <p:cNvPr id="42" name="Straight Connector 41">
              <a:extLst>
                <a:ext uri="{FF2B5EF4-FFF2-40B4-BE49-F238E27FC236}">
                  <a16:creationId xmlns:a16="http://schemas.microsoft.com/office/drawing/2014/main" id="{A923DBBA-78F4-A0F5-16B2-EC7E560363AD}"/>
                </a:ext>
              </a:extLst>
            </p:cNvPr>
            <p:cNvCxnSpPr/>
            <p:nvPr/>
          </p:nvCxnSpPr>
          <p:spPr>
            <a:xfrm>
              <a:off x="8937731" y="3746799"/>
              <a:ext cx="7579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AAE8600-8C4A-A1D0-0E0C-9D1D8E7DFFFE}"/>
                </a:ext>
              </a:extLst>
            </p:cNvPr>
            <p:cNvCxnSpPr/>
            <p:nvPr/>
          </p:nvCxnSpPr>
          <p:spPr>
            <a:xfrm>
              <a:off x="8937730" y="3087528"/>
              <a:ext cx="7579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AA3A1E-FB5B-6B68-C6BE-9A73F92D0713}"/>
                </a:ext>
              </a:extLst>
            </p:cNvPr>
            <p:cNvCxnSpPr/>
            <p:nvPr/>
          </p:nvCxnSpPr>
          <p:spPr>
            <a:xfrm>
              <a:off x="8930960" y="2448772"/>
              <a:ext cx="7579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75B55AE-B2C1-988F-F3FD-A5953754BC37}"/>
                </a:ext>
              </a:extLst>
            </p:cNvPr>
            <p:cNvCxnSpPr>
              <a:cxnSpLocks/>
            </p:cNvCxnSpPr>
            <p:nvPr/>
          </p:nvCxnSpPr>
          <p:spPr>
            <a:xfrm flipH="1" flipV="1">
              <a:off x="9687504" y="4285452"/>
              <a:ext cx="2628" cy="840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39EF59-F953-EDF8-6B72-E3A66CA7DD0D}"/>
                </a:ext>
              </a:extLst>
            </p:cNvPr>
            <p:cNvCxnSpPr>
              <a:cxnSpLocks/>
            </p:cNvCxnSpPr>
            <p:nvPr/>
          </p:nvCxnSpPr>
          <p:spPr>
            <a:xfrm flipH="1" flipV="1">
              <a:off x="10538036" y="4272313"/>
              <a:ext cx="2628" cy="84083"/>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CB487EE-405F-4CE4-5A29-E66A9A1DBFD6}"/>
                    </a:ext>
                  </a:extLst>
                </p:cNvPr>
                <p:cNvSpPr txBox="1"/>
                <p:nvPr/>
              </p:nvSpPr>
              <p:spPr>
                <a:xfrm rot="16200000">
                  <a:off x="7636102" y="2746009"/>
                  <a:ext cx="758156" cy="276999"/>
                </a:xfrm>
                <a:prstGeom prst="rect">
                  <a:avLst/>
                </a:prstGeom>
                <a:noFill/>
              </p:spPr>
              <p:txBody>
                <a:bodyPr wrap="none" lIns="0" tIns="0" rIns="0" bIns="0" rtlCol="0">
                  <a:spAutoFit/>
                </a:bodyPr>
                <a:lstStyle/>
                <a:p>
                  <a14:m>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𝑰</m:t>
                          </m:r>
                        </m:e>
                        <m:sub>
                          <m:r>
                            <a:rPr lang="en-US" sz="1800" b="1" i="1" smtClean="0">
                              <a:latin typeface="Cambria Math" panose="02040503050406030204" pitchFamily="18" charset="0"/>
                            </a:rPr>
                            <m:t>𝑩</m:t>
                          </m:r>
                        </m:sub>
                      </m:sSub>
                    </m:oMath>
                  </a14:m>
                  <a:r>
                    <a:rPr lang="en-US" sz="1800" b="1" dirty="0"/>
                    <a:t>(mA)</a:t>
                  </a:r>
                </a:p>
              </p:txBody>
            </p:sp>
          </mc:Choice>
          <mc:Fallback xmlns="">
            <p:sp>
              <p:nvSpPr>
                <p:cNvPr id="56" name="TextBox 55">
                  <a:extLst>
                    <a:ext uri="{FF2B5EF4-FFF2-40B4-BE49-F238E27FC236}">
                      <a16:creationId xmlns:a16="http://schemas.microsoft.com/office/drawing/2014/main" id="{1CB487EE-405F-4CE4-5A29-E66A9A1DBFD6}"/>
                    </a:ext>
                  </a:extLst>
                </p:cNvPr>
                <p:cNvSpPr txBox="1">
                  <a:spLocks noRot="1" noChangeAspect="1" noMove="1" noResize="1" noEditPoints="1" noAdjustHandles="1" noChangeArrowheads="1" noChangeShapeType="1" noTextEdit="1"/>
                </p:cNvSpPr>
                <p:nvPr/>
              </p:nvSpPr>
              <p:spPr>
                <a:xfrm rot="16200000">
                  <a:off x="7636102" y="2746009"/>
                  <a:ext cx="758156" cy="276999"/>
                </a:xfrm>
                <a:prstGeom prst="rect">
                  <a:avLst/>
                </a:prstGeom>
                <a:blipFill>
                  <a:blip r:embed="rId18"/>
                  <a:stretch>
                    <a:fillRect l="-35135" t="-20968" r="-83784" b="-10484"/>
                  </a:stretch>
                </a:blipFill>
              </p:spPr>
              <p:txBody>
                <a:bodyPr/>
                <a:lstStyle/>
                <a:p>
                  <a:r>
                    <a:rPr lang="en-US">
                      <a:noFill/>
                    </a:rPr>
                    <a:t> </a:t>
                  </a:r>
                </a:p>
              </p:txBody>
            </p:sp>
          </mc:Fallback>
        </mc:AlternateContent>
        <p:cxnSp>
          <p:nvCxnSpPr>
            <p:cNvPr id="59" name="Straight Connector 58">
              <a:extLst>
                <a:ext uri="{FF2B5EF4-FFF2-40B4-BE49-F238E27FC236}">
                  <a16:creationId xmlns:a16="http://schemas.microsoft.com/office/drawing/2014/main" id="{40512026-913F-BA16-564A-0B2D5BD5990E}"/>
                </a:ext>
              </a:extLst>
            </p:cNvPr>
            <p:cNvCxnSpPr>
              <a:cxnSpLocks/>
            </p:cNvCxnSpPr>
            <p:nvPr/>
          </p:nvCxnSpPr>
          <p:spPr>
            <a:xfrm flipH="1" flipV="1">
              <a:off x="11338626" y="4286767"/>
              <a:ext cx="2628" cy="84083"/>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BB58C58-8A20-B674-0252-5350B631660B}"/>
                    </a:ext>
                  </a:extLst>
                </p:cNvPr>
                <p:cNvSpPr txBox="1"/>
                <p:nvPr/>
              </p:nvSpPr>
              <p:spPr>
                <a:xfrm>
                  <a:off x="8732208" y="4175854"/>
                  <a:ext cx="1923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0" smtClean="0">
                            <a:latin typeface="Cambria Math" panose="02040503050406030204" pitchFamily="18" charset="0"/>
                          </a:rPr>
                          <m:t>0</m:t>
                        </m:r>
                      </m:oMath>
                    </m:oMathPara>
                  </a14:m>
                  <a:endParaRPr lang="en-US" sz="1800" dirty="0"/>
                </a:p>
              </p:txBody>
            </p:sp>
          </mc:Choice>
          <mc:Fallback xmlns="">
            <p:sp>
              <p:nvSpPr>
                <p:cNvPr id="60" name="TextBox 59">
                  <a:extLst>
                    <a:ext uri="{FF2B5EF4-FFF2-40B4-BE49-F238E27FC236}">
                      <a16:creationId xmlns:a16="http://schemas.microsoft.com/office/drawing/2014/main" id="{0BB58C58-8A20-B674-0252-5350B631660B}"/>
                    </a:ext>
                  </a:extLst>
                </p:cNvPr>
                <p:cNvSpPr txBox="1">
                  <a:spLocks noRot="1" noChangeAspect="1" noMove="1" noResize="1" noEditPoints="1" noAdjustHandles="1" noChangeArrowheads="1" noChangeShapeType="1" noTextEdit="1"/>
                </p:cNvSpPr>
                <p:nvPr/>
              </p:nvSpPr>
              <p:spPr>
                <a:xfrm>
                  <a:off x="8732208" y="4175854"/>
                  <a:ext cx="192360" cy="276999"/>
                </a:xfrm>
                <a:prstGeom prst="rect">
                  <a:avLst/>
                </a:prstGeom>
                <a:blipFill>
                  <a:blip r:embed="rId19"/>
                  <a:stretch>
                    <a:fillRect l="-42308" r="-42308"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FFAA6C2D-EAF7-38AF-D6A2-1691F19FC47D}"/>
                    </a:ext>
                  </a:extLst>
                </p:cNvPr>
                <p:cNvSpPr txBox="1"/>
                <p:nvPr/>
              </p:nvSpPr>
              <p:spPr>
                <a:xfrm>
                  <a:off x="8395913" y="3587405"/>
                  <a:ext cx="3686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0" smtClean="0">
                            <a:latin typeface="Cambria Math" panose="02040503050406030204" pitchFamily="18" charset="0"/>
                          </a:rPr>
                          <m:t>0.1</m:t>
                        </m:r>
                      </m:oMath>
                    </m:oMathPara>
                  </a14:m>
                  <a:endParaRPr lang="en-US" sz="1800" dirty="0"/>
                </a:p>
              </p:txBody>
            </p:sp>
          </mc:Choice>
          <mc:Fallback xmlns="">
            <p:sp>
              <p:nvSpPr>
                <p:cNvPr id="94" name="TextBox 93">
                  <a:extLst>
                    <a:ext uri="{FF2B5EF4-FFF2-40B4-BE49-F238E27FC236}">
                      <a16:creationId xmlns:a16="http://schemas.microsoft.com/office/drawing/2014/main" id="{FFAA6C2D-EAF7-38AF-D6A2-1691F19FC47D}"/>
                    </a:ext>
                  </a:extLst>
                </p:cNvPr>
                <p:cNvSpPr txBox="1">
                  <a:spLocks noRot="1" noChangeAspect="1" noMove="1" noResize="1" noEditPoints="1" noAdjustHandles="1" noChangeArrowheads="1" noChangeShapeType="1" noTextEdit="1"/>
                </p:cNvSpPr>
                <p:nvPr/>
              </p:nvSpPr>
              <p:spPr>
                <a:xfrm>
                  <a:off x="8395913" y="3587405"/>
                  <a:ext cx="368691" cy="276999"/>
                </a:xfrm>
                <a:prstGeom prst="rect">
                  <a:avLst/>
                </a:prstGeom>
                <a:blipFill>
                  <a:blip r:embed="rId20"/>
                  <a:stretch>
                    <a:fillRect l="-26000" r="-28000"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B2FEE41F-3C6F-D776-A4E8-D0F4004CA21F}"/>
                    </a:ext>
                  </a:extLst>
                </p:cNvPr>
                <p:cNvSpPr txBox="1"/>
                <p:nvPr/>
              </p:nvSpPr>
              <p:spPr>
                <a:xfrm>
                  <a:off x="8395913" y="2941101"/>
                  <a:ext cx="3686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0" smtClean="0">
                            <a:latin typeface="Cambria Math" panose="02040503050406030204" pitchFamily="18" charset="0"/>
                          </a:rPr>
                          <m:t>0.2</m:t>
                        </m:r>
                      </m:oMath>
                    </m:oMathPara>
                  </a14:m>
                  <a:endParaRPr lang="en-US" sz="1800" dirty="0"/>
                </a:p>
              </p:txBody>
            </p:sp>
          </mc:Choice>
          <mc:Fallback xmlns="">
            <p:sp>
              <p:nvSpPr>
                <p:cNvPr id="95" name="TextBox 94">
                  <a:extLst>
                    <a:ext uri="{FF2B5EF4-FFF2-40B4-BE49-F238E27FC236}">
                      <a16:creationId xmlns:a16="http://schemas.microsoft.com/office/drawing/2014/main" id="{B2FEE41F-3C6F-D776-A4E8-D0F4004CA21F}"/>
                    </a:ext>
                  </a:extLst>
                </p:cNvPr>
                <p:cNvSpPr txBox="1">
                  <a:spLocks noRot="1" noChangeAspect="1" noMove="1" noResize="1" noEditPoints="1" noAdjustHandles="1" noChangeArrowheads="1" noChangeShapeType="1" noTextEdit="1"/>
                </p:cNvSpPr>
                <p:nvPr/>
              </p:nvSpPr>
              <p:spPr>
                <a:xfrm>
                  <a:off x="8395913" y="2941101"/>
                  <a:ext cx="368691" cy="276999"/>
                </a:xfrm>
                <a:prstGeom prst="rect">
                  <a:avLst/>
                </a:prstGeom>
                <a:blipFill>
                  <a:blip r:embed="rId21"/>
                  <a:stretch>
                    <a:fillRect l="-26000" r="-28000" b="-11111"/>
                  </a:stretch>
                </a:blipFill>
              </p:spPr>
              <p:txBody>
                <a:bodyPr/>
                <a:lstStyle/>
                <a:p>
                  <a:r>
                    <a:rPr lang="en-US">
                      <a:noFill/>
                    </a:rPr>
                    <a:t> </a:t>
                  </a:r>
                </a:p>
              </p:txBody>
            </p:sp>
          </mc:Fallback>
        </mc:AlternateContent>
        <p:cxnSp>
          <p:nvCxnSpPr>
            <p:cNvPr id="96" name="Straight Connector 95">
              <a:extLst>
                <a:ext uri="{FF2B5EF4-FFF2-40B4-BE49-F238E27FC236}">
                  <a16:creationId xmlns:a16="http://schemas.microsoft.com/office/drawing/2014/main" id="{F43B32A1-60E3-24FD-082A-CEE13531C7B6}"/>
                </a:ext>
              </a:extLst>
            </p:cNvPr>
            <p:cNvCxnSpPr/>
            <p:nvPr/>
          </p:nvCxnSpPr>
          <p:spPr>
            <a:xfrm>
              <a:off x="8924611" y="2445113"/>
              <a:ext cx="7579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043E94C-4760-C199-EB1A-87EC1EE7EA47}"/>
                </a:ext>
              </a:extLst>
            </p:cNvPr>
            <p:cNvCxnSpPr/>
            <p:nvPr/>
          </p:nvCxnSpPr>
          <p:spPr>
            <a:xfrm>
              <a:off x="8924610" y="1785842"/>
              <a:ext cx="75799"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D7C36036-1849-C9D5-8876-84B907AE038D}"/>
                    </a:ext>
                  </a:extLst>
                </p:cNvPr>
                <p:cNvSpPr txBox="1"/>
                <p:nvPr/>
              </p:nvSpPr>
              <p:spPr>
                <a:xfrm>
                  <a:off x="8382793" y="2285719"/>
                  <a:ext cx="304571" cy="276999"/>
                </a:xfrm>
                <a:prstGeom prst="rect">
                  <a:avLst/>
                </a:prstGeom>
                <a:noFill/>
              </p:spPr>
              <p:txBody>
                <a:bodyPr wrap="none" lIns="0" tIns="0" rIns="0" bIns="0" rtlCol="0">
                  <a:spAutoFit/>
                </a:bodyPr>
                <a:lstStyle/>
                <a:p>
                  <a14:m>
                    <m:oMath xmlns:m="http://schemas.openxmlformats.org/officeDocument/2006/math">
                      <m:r>
                        <a:rPr lang="en-US" sz="1800" b="0" i="0" smtClean="0">
                          <a:latin typeface="Cambria Math" panose="02040503050406030204" pitchFamily="18" charset="0"/>
                        </a:rPr>
                        <m:t>0.</m:t>
                      </m:r>
                    </m:oMath>
                  </a14:m>
                  <a:r>
                    <a:rPr lang="en-US" sz="1800" dirty="0"/>
                    <a:t>3</a:t>
                  </a:r>
                </a:p>
              </p:txBody>
            </p:sp>
          </mc:Choice>
          <mc:Fallback xmlns="">
            <p:sp>
              <p:nvSpPr>
                <p:cNvPr id="98" name="TextBox 97">
                  <a:extLst>
                    <a:ext uri="{FF2B5EF4-FFF2-40B4-BE49-F238E27FC236}">
                      <a16:creationId xmlns:a16="http://schemas.microsoft.com/office/drawing/2014/main" id="{D7C36036-1849-C9D5-8876-84B907AE038D}"/>
                    </a:ext>
                  </a:extLst>
                </p:cNvPr>
                <p:cNvSpPr txBox="1">
                  <a:spLocks noRot="1" noChangeAspect="1" noMove="1" noResize="1" noEditPoints="1" noAdjustHandles="1" noChangeArrowheads="1" noChangeShapeType="1" noTextEdit="1"/>
                </p:cNvSpPr>
                <p:nvPr/>
              </p:nvSpPr>
              <p:spPr>
                <a:xfrm>
                  <a:off x="8382793" y="2285719"/>
                  <a:ext cx="304571" cy="276999"/>
                </a:xfrm>
                <a:prstGeom prst="rect">
                  <a:avLst/>
                </a:prstGeom>
                <a:blipFill>
                  <a:blip r:embed="rId22"/>
                  <a:stretch>
                    <a:fillRect l="-31707" t="-28889" r="-80488"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1B3264E-A716-422F-CD5A-C11CBD2EF4AB}"/>
                    </a:ext>
                  </a:extLst>
                </p:cNvPr>
                <p:cNvSpPr txBox="1"/>
                <p:nvPr/>
              </p:nvSpPr>
              <p:spPr>
                <a:xfrm>
                  <a:off x="8382793" y="1639415"/>
                  <a:ext cx="304571" cy="276999"/>
                </a:xfrm>
                <a:prstGeom prst="rect">
                  <a:avLst/>
                </a:prstGeom>
                <a:noFill/>
              </p:spPr>
              <p:txBody>
                <a:bodyPr wrap="none" lIns="0" tIns="0" rIns="0" bIns="0" rtlCol="0">
                  <a:spAutoFit/>
                </a:bodyPr>
                <a:lstStyle/>
                <a:p>
                  <a14:m>
                    <m:oMath xmlns:m="http://schemas.openxmlformats.org/officeDocument/2006/math">
                      <m:r>
                        <a:rPr lang="en-US" sz="1800" b="0" i="0" smtClean="0">
                          <a:latin typeface="Cambria Math" panose="02040503050406030204" pitchFamily="18" charset="0"/>
                        </a:rPr>
                        <m:t>0.</m:t>
                      </m:r>
                    </m:oMath>
                  </a14:m>
                  <a:r>
                    <a:rPr lang="en-US" sz="1800" dirty="0"/>
                    <a:t>4</a:t>
                  </a:r>
                </a:p>
              </p:txBody>
            </p:sp>
          </mc:Choice>
          <mc:Fallback xmlns="">
            <p:sp>
              <p:nvSpPr>
                <p:cNvPr id="99" name="TextBox 98">
                  <a:extLst>
                    <a:ext uri="{FF2B5EF4-FFF2-40B4-BE49-F238E27FC236}">
                      <a16:creationId xmlns:a16="http://schemas.microsoft.com/office/drawing/2014/main" id="{31B3264E-A716-422F-CD5A-C11CBD2EF4AB}"/>
                    </a:ext>
                  </a:extLst>
                </p:cNvPr>
                <p:cNvSpPr txBox="1">
                  <a:spLocks noRot="1" noChangeAspect="1" noMove="1" noResize="1" noEditPoints="1" noAdjustHandles="1" noChangeArrowheads="1" noChangeShapeType="1" noTextEdit="1"/>
                </p:cNvSpPr>
                <p:nvPr/>
              </p:nvSpPr>
              <p:spPr>
                <a:xfrm>
                  <a:off x="8382793" y="1639415"/>
                  <a:ext cx="304571" cy="276999"/>
                </a:xfrm>
                <a:prstGeom prst="rect">
                  <a:avLst/>
                </a:prstGeom>
                <a:blipFill>
                  <a:blip r:embed="rId23"/>
                  <a:stretch>
                    <a:fillRect l="-31707" t="-28261" r="-80488"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8F98D266-9473-B2C4-1D89-54F93FFD4A85}"/>
                    </a:ext>
                  </a:extLst>
                </p:cNvPr>
                <p:cNvSpPr txBox="1"/>
                <p:nvPr/>
              </p:nvSpPr>
              <p:spPr>
                <a:xfrm>
                  <a:off x="9482381" y="4346062"/>
                  <a:ext cx="3686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0" smtClean="0">
                            <a:latin typeface="Cambria Math" panose="02040503050406030204" pitchFamily="18" charset="0"/>
                          </a:rPr>
                          <m:t>0.2</m:t>
                        </m:r>
                      </m:oMath>
                    </m:oMathPara>
                  </a14:m>
                  <a:endParaRPr lang="en-US" sz="1800" dirty="0"/>
                </a:p>
              </p:txBody>
            </p:sp>
          </mc:Choice>
          <mc:Fallback xmlns="">
            <p:sp>
              <p:nvSpPr>
                <p:cNvPr id="101" name="TextBox 100">
                  <a:extLst>
                    <a:ext uri="{FF2B5EF4-FFF2-40B4-BE49-F238E27FC236}">
                      <a16:creationId xmlns:a16="http://schemas.microsoft.com/office/drawing/2014/main" id="{8F98D266-9473-B2C4-1D89-54F93FFD4A85}"/>
                    </a:ext>
                  </a:extLst>
                </p:cNvPr>
                <p:cNvSpPr txBox="1">
                  <a:spLocks noRot="1" noChangeAspect="1" noMove="1" noResize="1" noEditPoints="1" noAdjustHandles="1" noChangeArrowheads="1" noChangeShapeType="1" noTextEdit="1"/>
                </p:cNvSpPr>
                <p:nvPr/>
              </p:nvSpPr>
              <p:spPr>
                <a:xfrm>
                  <a:off x="9482381" y="4346062"/>
                  <a:ext cx="368691" cy="276999"/>
                </a:xfrm>
                <a:prstGeom prst="rect">
                  <a:avLst/>
                </a:prstGeom>
                <a:blipFill>
                  <a:blip r:embed="rId24"/>
                  <a:stretch>
                    <a:fillRect l="-28571" r="-28571"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ED4853C3-29B3-3CE2-87AC-8C687D800B58}"/>
                    </a:ext>
                  </a:extLst>
                </p:cNvPr>
                <p:cNvSpPr txBox="1"/>
                <p:nvPr/>
              </p:nvSpPr>
              <p:spPr>
                <a:xfrm>
                  <a:off x="10385750" y="4346614"/>
                  <a:ext cx="304571" cy="276999"/>
                </a:xfrm>
                <a:prstGeom prst="rect">
                  <a:avLst/>
                </a:prstGeom>
                <a:noFill/>
              </p:spPr>
              <p:txBody>
                <a:bodyPr wrap="none" lIns="0" tIns="0" rIns="0" bIns="0" rtlCol="0">
                  <a:spAutoFit/>
                </a:bodyPr>
                <a:lstStyle/>
                <a:p>
                  <a14:m>
                    <m:oMath xmlns:m="http://schemas.openxmlformats.org/officeDocument/2006/math">
                      <m:r>
                        <a:rPr lang="en-US" sz="1800" b="0" i="0" smtClean="0">
                          <a:latin typeface="Cambria Math" panose="02040503050406030204" pitchFamily="18" charset="0"/>
                        </a:rPr>
                        <m:t>0.</m:t>
                      </m:r>
                    </m:oMath>
                  </a14:m>
                  <a:r>
                    <a:rPr lang="en-US" sz="1800" dirty="0"/>
                    <a:t>4</a:t>
                  </a:r>
                </a:p>
              </p:txBody>
            </p:sp>
          </mc:Choice>
          <mc:Fallback xmlns="">
            <p:sp>
              <p:nvSpPr>
                <p:cNvPr id="102" name="TextBox 101">
                  <a:extLst>
                    <a:ext uri="{FF2B5EF4-FFF2-40B4-BE49-F238E27FC236}">
                      <a16:creationId xmlns:a16="http://schemas.microsoft.com/office/drawing/2014/main" id="{ED4853C3-29B3-3CE2-87AC-8C687D800B58}"/>
                    </a:ext>
                  </a:extLst>
                </p:cNvPr>
                <p:cNvSpPr txBox="1">
                  <a:spLocks noRot="1" noChangeAspect="1" noMove="1" noResize="1" noEditPoints="1" noAdjustHandles="1" noChangeArrowheads="1" noChangeShapeType="1" noTextEdit="1"/>
                </p:cNvSpPr>
                <p:nvPr/>
              </p:nvSpPr>
              <p:spPr>
                <a:xfrm>
                  <a:off x="10385750" y="4346614"/>
                  <a:ext cx="304571" cy="276999"/>
                </a:xfrm>
                <a:prstGeom prst="rect">
                  <a:avLst/>
                </a:prstGeom>
                <a:blipFill>
                  <a:blip r:embed="rId25"/>
                  <a:stretch>
                    <a:fillRect l="-31707" t="-28889" r="-80488"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D43AFBCE-A599-807D-AEF6-90D79733EBE8}"/>
                    </a:ext>
                  </a:extLst>
                </p:cNvPr>
                <p:cNvSpPr txBox="1"/>
                <p:nvPr/>
              </p:nvSpPr>
              <p:spPr>
                <a:xfrm>
                  <a:off x="11167376" y="4314353"/>
                  <a:ext cx="3686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0" smtClean="0">
                            <a:latin typeface="Cambria Math" panose="02040503050406030204" pitchFamily="18" charset="0"/>
                          </a:rPr>
                          <m:t>0.6</m:t>
                        </m:r>
                      </m:oMath>
                    </m:oMathPara>
                  </a14:m>
                  <a:endParaRPr lang="en-US" sz="1800" dirty="0"/>
                </a:p>
              </p:txBody>
            </p:sp>
          </mc:Choice>
          <mc:Fallback xmlns="">
            <p:sp>
              <p:nvSpPr>
                <p:cNvPr id="103" name="TextBox 102">
                  <a:extLst>
                    <a:ext uri="{FF2B5EF4-FFF2-40B4-BE49-F238E27FC236}">
                      <a16:creationId xmlns:a16="http://schemas.microsoft.com/office/drawing/2014/main" id="{D43AFBCE-A599-807D-AEF6-90D79733EBE8}"/>
                    </a:ext>
                  </a:extLst>
                </p:cNvPr>
                <p:cNvSpPr txBox="1">
                  <a:spLocks noRot="1" noChangeAspect="1" noMove="1" noResize="1" noEditPoints="1" noAdjustHandles="1" noChangeArrowheads="1" noChangeShapeType="1" noTextEdit="1"/>
                </p:cNvSpPr>
                <p:nvPr/>
              </p:nvSpPr>
              <p:spPr>
                <a:xfrm>
                  <a:off x="11167376" y="4314353"/>
                  <a:ext cx="368691" cy="276999"/>
                </a:xfrm>
                <a:prstGeom prst="rect">
                  <a:avLst/>
                </a:prstGeom>
                <a:blipFill>
                  <a:blip r:embed="rId26"/>
                  <a:stretch>
                    <a:fillRect l="-26000" r="-28000"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A6143150-3446-6683-5D44-96E97899A48A}"/>
                    </a:ext>
                  </a:extLst>
                </p:cNvPr>
                <p:cNvSpPr txBox="1"/>
                <p:nvPr/>
              </p:nvSpPr>
              <p:spPr>
                <a:xfrm>
                  <a:off x="11765695" y="4217896"/>
                  <a:ext cx="698846" cy="276999"/>
                </a:xfrm>
                <a:prstGeom prst="rect">
                  <a:avLst/>
                </a:prstGeom>
                <a:noFill/>
              </p:spPr>
              <p:txBody>
                <a:bodyPr wrap="none" lIns="0" tIns="0" rIns="0" bIns="0" rtlCol="0">
                  <a:spAutoFit/>
                </a:bodyPr>
                <a:lstStyle/>
                <a:p>
                  <a14:m>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𝑽</m:t>
                          </m:r>
                        </m:e>
                        <m:sub>
                          <m:r>
                            <a:rPr lang="en-US" sz="1800" b="1" i="1" smtClean="0">
                              <a:latin typeface="Cambria Math" panose="02040503050406030204" pitchFamily="18" charset="0"/>
                            </a:rPr>
                            <m:t>𝑩𝑬</m:t>
                          </m:r>
                        </m:sub>
                      </m:sSub>
                    </m:oMath>
                  </a14:m>
                  <a:r>
                    <a:rPr lang="en-US" sz="1800" b="1" dirty="0"/>
                    <a:t>(V)</a:t>
                  </a:r>
                </a:p>
              </p:txBody>
            </p:sp>
          </mc:Choice>
          <mc:Fallback xmlns="">
            <p:sp>
              <p:nvSpPr>
                <p:cNvPr id="104" name="TextBox 103">
                  <a:extLst>
                    <a:ext uri="{FF2B5EF4-FFF2-40B4-BE49-F238E27FC236}">
                      <a16:creationId xmlns:a16="http://schemas.microsoft.com/office/drawing/2014/main" id="{A6143150-3446-6683-5D44-96E97899A48A}"/>
                    </a:ext>
                  </a:extLst>
                </p:cNvPr>
                <p:cNvSpPr txBox="1">
                  <a:spLocks noRot="1" noChangeAspect="1" noMove="1" noResize="1" noEditPoints="1" noAdjustHandles="1" noChangeArrowheads="1" noChangeShapeType="1" noTextEdit="1"/>
                </p:cNvSpPr>
                <p:nvPr/>
              </p:nvSpPr>
              <p:spPr>
                <a:xfrm>
                  <a:off x="11765695" y="4217896"/>
                  <a:ext cx="698846" cy="276999"/>
                </a:xfrm>
                <a:prstGeom prst="rect">
                  <a:avLst/>
                </a:prstGeom>
                <a:blipFill>
                  <a:blip r:embed="rId27"/>
                  <a:stretch>
                    <a:fillRect l="-13830" t="-28261" r="-47872" b="-50000"/>
                  </a:stretch>
                </a:blipFill>
              </p:spPr>
              <p:txBody>
                <a:bodyPr/>
                <a:lstStyle/>
                <a:p>
                  <a:r>
                    <a:rPr lang="en-US">
                      <a:noFill/>
                    </a:rPr>
                    <a:t> </a:t>
                  </a:r>
                </a:p>
              </p:txBody>
            </p:sp>
          </mc:Fallback>
        </mc:AlternateContent>
      </p:grpSp>
    </p:spTree>
    <p:extLst>
      <p:ext uri="{BB962C8B-B14F-4D97-AF65-F5344CB8AC3E}">
        <p14:creationId xmlns:p14="http://schemas.microsoft.com/office/powerpoint/2010/main" val="215922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6</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4484051" y="2458406"/>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4484051" y="2458406"/>
                <a:ext cx="443263" cy="307777"/>
              </a:xfrm>
              <a:prstGeom prst="rect">
                <a:avLst/>
              </a:prstGeom>
              <a:blipFill>
                <a:blip r:embed="rId4"/>
                <a:stretch>
                  <a:fillRect l="-20833" r="-31944" b="-9804"/>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4462036" y="643181"/>
            <a:ext cx="0" cy="17085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E3AE09-8828-F5A8-AB1F-8F08D081D1D1}"/>
              </a:ext>
            </a:extLst>
          </p:cNvPr>
          <p:cNvSpPr/>
          <p:nvPr/>
        </p:nvSpPr>
        <p:spPr>
          <a:xfrm>
            <a:off x="2020310" y="1913702"/>
            <a:ext cx="1331972" cy="12864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2424278" y="2092934"/>
            <a:ext cx="0" cy="9279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2424278" y="1975949"/>
            <a:ext cx="542670" cy="419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2424278" y="2755859"/>
            <a:ext cx="595393" cy="3703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2762630" y="3068301"/>
            <a:ext cx="257040" cy="57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2888476" y="2920563"/>
            <a:ext cx="142339" cy="2045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895176" y="4149498"/>
            <a:ext cx="0" cy="2243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1839070" y="2592330"/>
            <a:ext cx="5699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2785038" y="4450129"/>
            <a:ext cx="4967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84F64A-90F6-58CB-CB71-2B49B4569525}"/>
              </a:ext>
            </a:extLst>
          </p:cNvPr>
          <p:cNvCxnSpPr>
            <a:cxnSpLocks/>
          </p:cNvCxnSpPr>
          <p:nvPr/>
        </p:nvCxnSpPr>
        <p:spPr>
          <a:xfrm>
            <a:off x="2913373" y="4545758"/>
            <a:ext cx="2566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B5025-57BD-5075-150B-ABEDE74B2C10}"/>
              </a:ext>
            </a:extLst>
          </p:cNvPr>
          <p:cNvCxnSpPr>
            <a:cxnSpLocks/>
          </p:cNvCxnSpPr>
          <p:nvPr/>
        </p:nvCxnSpPr>
        <p:spPr>
          <a:xfrm>
            <a:off x="2981576" y="4639201"/>
            <a:ext cx="1231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a:off x="886471" y="4373800"/>
            <a:ext cx="3575565"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2955957" y="667418"/>
            <a:ext cx="1529956" cy="2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2329247" y="1153717"/>
            <a:ext cx="1328396" cy="330996"/>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4110944" y="2363682"/>
            <a:ext cx="6715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4263183" y="2458406"/>
            <a:ext cx="414419" cy="2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4467094" y="2458406"/>
            <a:ext cx="0" cy="19066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4">
                <a:extLst>
                  <a:ext uri="{FF2B5EF4-FFF2-40B4-BE49-F238E27FC236}">
                    <a16:creationId xmlns:a16="http://schemas.microsoft.com/office/drawing/2014/main" id="{E84F4079-E34D-ED43-29EB-F9C1DCECC276}"/>
                  </a:ext>
                </a:extLst>
              </p:cNvPr>
              <p:cNvSpPr txBox="1"/>
              <p:nvPr/>
            </p:nvSpPr>
            <p:spPr>
              <a:xfrm>
                <a:off x="3218736" y="1090772"/>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m:t>
                          </m:r>
                        </m:sub>
                      </m:sSub>
                    </m:oMath>
                  </m:oMathPara>
                </a14:m>
                <a:endParaRPr lang="en-US" sz="2000" dirty="0"/>
              </a:p>
            </p:txBody>
          </p:sp>
        </mc:Choice>
        <mc:Fallback xmlns="">
          <p:sp>
            <p:nvSpPr>
              <p:cNvPr id="27" name="TextBox 24">
                <a:extLst>
                  <a:ext uri="{FF2B5EF4-FFF2-40B4-BE49-F238E27FC236}">
                    <a16:creationId xmlns:a16="http://schemas.microsoft.com/office/drawing/2014/main" id="{E84F4079-E34D-ED43-29EB-F9C1DCECC276}"/>
                  </a:ext>
                </a:extLst>
              </p:cNvPr>
              <p:cNvSpPr txBox="1">
                <a:spLocks noRot="1" noChangeAspect="1" noMove="1" noResize="1" noEditPoints="1" noAdjustHandles="1" noChangeArrowheads="1" noChangeShapeType="1" noTextEdit="1"/>
              </p:cNvSpPr>
              <p:nvPr/>
            </p:nvSpPr>
            <p:spPr>
              <a:xfrm>
                <a:off x="3218736" y="1090772"/>
                <a:ext cx="443263" cy="307777"/>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5">
                <a:extLst>
                  <a:ext uri="{FF2B5EF4-FFF2-40B4-BE49-F238E27FC236}">
                    <a16:creationId xmlns:a16="http://schemas.microsoft.com/office/drawing/2014/main" id="{BF8A4A36-43F2-1D1B-BFCC-0EC733CEB4F4}"/>
                  </a:ext>
                </a:extLst>
              </p:cNvPr>
              <p:cNvSpPr txBox="1"/>
              <p:nvPr/>
            </p:nvSpPr>
            <p:spPr>
              <a:xfrm>
                <a:off x="3822740" y="1630446"/>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m:t>
                          </m:r>
                        </m:sub>
                      </m:sSub>
                    </m:oMath>
                  </m:oMathPara>
                </a14:m>
                <a:endParaRPr lang="en-US" sz="2000" dirty="0"/>
              </a:p>
            </p:txBody>
          </p:sp>
        </mc:Choice>
        <mc:Fallback xmlns="">
          <p:sp>
            <p:nvSpPr>
              <p:cNvPr id="28" name="TextBox 25">
                <a:extLst>
                  <a:ext uri="{FF2B5EF4-FFF2-40B4-BE49-F238E27FC236}">
                    <a16:creationId xmlns:a16="http://schemas.microsoft.com/office/drawing/2014/main" id="{BF8A4A36-43F2-1D1B-BFCC-0EC733CEB4F4}"/>
                  </a:ext>
                </a:extLst>
              </p:cNvPr>
              <p:cNvSpPr txBox="1">
                <a:spLocks noRot="1" noChangeAspect="1" noMove="1" noResize="1" noEditPoints="1" noAdjustHandles="1" noChangeArrowheads="1" noChangeShapeType="1" noTextEdit="1"/>
              </p:cNvSpPr>
              <p:nvPr/>
            </p:nvSpPr>
            <p:spPr>
              <a:xfrm>
                <a:off x="3822740" y="1630446"/>
                <a:ext cx="443263" cy="307777"/>
              </a:xfrm>
              <a:prstGeom prst="rect">
                <a:avLst/>
              </a:prstGeom>
              <a:blipFill>
                <a:blip r:embed="rId6"/>
                <a:stretch>
                  <a:fillRect b="-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6">
                <a:extLst>
                  <a:ext uri="{FF2B5EF4-FFF2-40B4-BE49-F238E27FC236}">
                    <a16:creationId xmlns:a16="http://schemas.microsoft.com/office/drawing/2014/main" id="{21845ED9-5AEB-2885-8C44-86B6CE74A9C2}"/>
                  </a:ext>
                </a:extLst>
              </p:cNvPr>
              <p:cNvSpPr txBox="1"/>
              <p:nvPr/>
            </p:nvSpPr>
            <p:spPr>
              <a:xfrm>
                <a:off x="1794157" y="2828375"/>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𝐵𝐸</m:t>
                          </m:r>
                        </m:sub>
                      </m:sSub>
                    </m:oMath>
                  </m:oMathPara>
                </a14:m>
                <a:endParaRPr lang="en-US" sz="2000" dirty="0"/>
              </a:p>
            </p:txBody>
          </p:sp>
        </mc:Choice>
        <mc:Fallback xmlns="">
          <p:sp>
            <p:nvSpPr>
              <p:cNvPr id="29" name="TextBox 26">
                <a:extLst>
                  <a:ext uri="{FF2B5EF4-FFF2-40B4-BE49-F238E27FC236}">
                    <a16:creationId xmlns:a16="http://schemas.microsoft.com/office/drawing/2014/main" id="{21845ED9-5AEB-2885-8C44-86B6CE74A9C2}"/>
                  </a:ext>
                </a:extLst>
              </p:cNvPr>
              <p:cNvSpPr txBox="1">
                <a:spLocks noRot="1" noChangeAspect="1" noMove="1" noResize="1" noEditPoints="1" noAdjustHandles="1" noChangeArrowheads="1" noChangeShapeType="1" noTextEdit="1"/>
              </p:cNvSpPr>
              <p:nvPr/>
            </p:nvSpPr>
            <p:spPr>
              <a:xfrm>
                <a:off x="1794157" y="2828375"/>
                <a:ext cx="443263" cy="307777"/>
              </a:xfrm>
              <a:prstGeom prst="rect">
                <a:avLst/>
              </a:prstGeom>
              <a:blipFill>
                <a:blip r:embed="rId7"/>
                <a:stretch>
                  <a:fillRect l="-12329" r="-5479"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7">
                <a:extLst>
                  <a:ext uri="{FF2B5EF4-FFF2-40B4-BE49-F238E27FC236}">
                    <a16:creationId xmlns:a16="http://schemas.microsoft.com/office/drawing/2014/main" id="{00BC3A26-61F4-E14B-9746-7656E72E9CF9}"/>
                  </a:ext>
                </a:extLst>
              </p:cNvPr>
              <p:cNvSpPr txBox="1"/>
              <p:nvPr/>
            </p:nvSpPr>
            <p:spPr>
              <a:xfrm>
                <a:off x="1436586" y="2614298"/>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0" name="TextBox 27">
                <a:extLst>
                  <a:ext uri="{FF2B5EF4-FFF2-40B4-BE49-F238E27FC236}">
                    <a16:creationId xmlns:a16="http://schemas.microsoft.com/office/drawing/2014/main" id="{00BC3A26-61F4-E14B-9746-7656E72E9CF9}"/>
                  </a:ext>
                </a:extLst>
              </p:cNvPr>
              <p:cNvSpPr txBox="1">
                <a:spLocks noRot="1" noChangeAspect="1" noMove="1" noResize="1" noEditPoints="1" noAdjustHandles="1" noChangeArrowheads="1" noChangeShapeType="1" noTextEdit="1"/>
              </p:cNvSpPr>
              <p:nvPr/>
            </p:nvSpPr>
            <p:spPr>
              <a:xfrm>
                <a:off x="1436586" y="2614298"/>
                <a:ext cx="443263" cy="307777"/>
              </a:xfrm>
              <a:prstGeom prst="rect">
                <a:avLst/>
              </a:prstGeom>
              <a:blipFill>
                <a:blip r:embed="rId8"/>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28">
                <a:extLst>
                  <a:ext uri="{FF2B5EF4-FFF2-40B4-BE49-F238E27FC236}">
                    <a16:creationId xmlns:a16="http://schemas.microsoft.com/office/drawing/2014/main" id="{60492613-476E-08A8-A724-9C885467BB2C}"/>
                  </a:ext>
                </a:extLst>
              </p:cNvPr>
              <p:cNvSpPr txBox="1"/>
              <p:nvPr/>
            </p:nvSpPr>
            <p:spPr>
              <a:xfrm>
                <a:off x="2009165" y="3112851"/>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 name="TextBox 28">
                <a:extLst>
                  <a:ext uri="{FF2B5EF4-FFF2-40B4-BE49-F238E27FC236}">
                    <a16:creationId xmlns:a16="http://schemas.microsoft.com/office/drawing/2014/main" id="{60492613-476E-08A8-A724-9C885467BB2C}"/>
                  </a:ext>
                </a:extLst>
              </p:cNvPr>
              <p:cNvSpPr txBox="1">
                <a:spLocks noRot="1" noChangeAspect="1" noMove="1" noResize="1" noEditPoints="1" noAdjustHandles="1" noChangeArrowheads="1" noChangeShapeType="1" noTextEdit="1"/>
              </p:cNvSpPr>
              <p:nvPr/>
            </p:nvSpPr>
            <p:spPr>
              <a:xfrm>
                <a:off x="2009165" y="3112851"/>
                <a:ext cx="443263" cy="307777"/>
              </a:xfrm>
              <a:prstGeom prst="rect">
                <a:avLst/>
              </a:prstGeom>
              <a:blipFill>
                <a:blip r:embed="rId9"/>
                <a:stretch>
                  <a:fillRect/>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932476C-9CF6-004D-C6A9-333C9D8885A0}"/>
              </a:ext>
            </a:extLst>
          </p:cNvPr>
          <p:cNvGrpSpPr/>
          <p:nvPr/>
        </p:nvGrpSpPr>
        <p:grpSpPr>
          <a:xfrm rot="5400000">
            <a:off x="258703" y="1773172"/>
            <a:ext cx="1328396" cy="350514"/>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879486" y="2594707"/>
            <a:ext cx="964676" cy="48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885383" y="655305"/>
            <a:ext cx="21342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886471" y="651902"/>
            <a:ext cx="0" cy="8457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2956082" y="1832360"/>
            <a:ext cx="4281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E021B9-48C5-DC21-770C-E3BDF36B8710}"/>
              </a:ext>
            </a:extLst>
          </p:cNvPr>
          <p:cNvCxnSpPr>
            <a:cxnSpLocks/>
          </p:cNvCxnSpPr>
          <p:nvPr/>
        </p:nvCxnSpPr>
        <p:spPr>
          <a:xfrm>
            <a:off x="3485476" y="1675523"/>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9262FE-B8D4-04F1-9629-9F086C45DFB5}"/>
              </a:ext>
            </a:extLst>
          </p:cNvPr>
          <p:cNvCxnSpPr>
            <a:cxnSpLocks/>
          </p:cNvCxnSpPr>
          <p:nvPr/>
        </p:nvCxnSpPr>
        <p:spPr>
          <a:xfrm>
            <a:off x="3409276" y="1675523"/>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0BD05A-A655-58D6-DB4E-CF9289EFA17E}"/>
              </a:ext>
            </a:extLst>
          </p:cNvPr>
          <p:cNvCxnSpPr>
            <a:cxnSpLocks/>
          </p:cNvCxnSpPr>
          <p:nvPr/>
        </p:nvCxnSpPr>
        <p:spPr>
          <a:xfrm flipH="1">
            <a:off x="3485119" y="1826389"/>
            <a:ext cx="372348" cy="10171"/>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262832" y="3327495"/>
            <a:ext cx="1328396" cy="350514"/>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F2E1534-588B-AD1F-0F2F-C663ADE45BBE}"/>
              </a:ext>
            </a:extLst>
          </p:cNvPr>
          <p:cNvGrpSpPr/>
          <p:nvPr/>
        </p:nvGrpSpPr>
        <p:grpSpPr>
          <a:xfrm rot="5400000">
            <a:off x="2402295" y="3609212"/>
            <a:ext cx="1328396" cy="350514"/>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886471" y="2607452"/>
            <a:ext cx="0" cy="3218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115">
                <a:extLst>
                  <a:ext uri="{FF2B5EF4-FFF2-40B4-BE49-F238E27FC236}">
                    <a16:creationId xmlns:a16="http://schemas.microsoft.com/office/drawing/2014/main" id="{71AB5A49-35F2-58CC-4191-EE2C3A3E28BB}"/>
                  </a:ext>
                </a:extLst>
              </p:cNvPr>
              <p:cNvSpPr txBox="1"/>
              <p:nvPr/>
            </p:nvSpPr>
            <p:spPr>
              <a:xfrm>
                <a:off x="2473981" y="3702314"/>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𝐸</m:t>
                          </m:r>
                        </m:sub>
                      </m:sSub>
                    </m:oMath>
                  </m:oMathPara>
                </a14:m>
                <a:endParaRPr lang="en-US" sz="2000" dirty="0"/>
              </a:p>
            </p:txBody>
          </p:sp>
        </mc:Choice>
        <mc:Fallback xmlns="">
          <p:sp>
            <p:nvSpPr>
              <p:cNvPr id="54" name="TextBox 115">
                <a:extLst>
                  <a:ext uri="{FF2B5EF4-FFF2-40B4-BE49-F238E27FC236}">
                    <a16:creationId xmlns:a16="http://schemas.microsoft.com/office/drawing/2014/main" id="{71AB5A49-35F2-58CC-4191-EE2C3A3E28BB}"/>
                  </a:ext>
                </a:extLst>
              </p:cNvPr>
              <p:cNvSpPr txBox="1">
                <a:spLocks noRot="1" noChangeAspect="1" noMove="1" noResize="1" noEditPoints="1" noAdjustHandles="1" noChangeArrowheads="1" noChangeShapeType="1" noTextEdit="1"/>
              </p:cNvSpPr>
              <p:nvPr/>
            </p:nvSpPr>
            <p:spPr>
              <a:xfrm>
                <a:off x="2473981" y="3702314"/>
                <a:ext cx="443263" cy="307777"/>
              </a:xfrm>
              <a:prstGeom prst="rect">
                <a:avLst/>
              </a:prstGeom>
              <a:blipFill>
                <a:blip r:embed="rId10"/>
                <a:stretch>
                  <a:fillRect l="-4110"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129">
                <a:extLst>
                  <a:ext uri="{FF2B5EF4-FFF2-40B4-BE49-F238E27FC236}">
                    <a16:creationId xmlns:a16="http://schemas.microsoft.com/office/drawing/2014/main" id="{E2458D42-60F7-7533-2002-3E31878E9D37}"/>
                  </a:ext>
                </a:extLst>
              </p:cNvPr>
              <p:cNvSpPr txBox="1"/>
              <p:nvPr/>
            </p:nvSpPr>
            <p:spPr>
              <a:xfrm>
                <a:off x="3487676" y="1470349"/>
                <a:ext cx="327462" cy="307777"/>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oMath>
                  </m:oMathPara>
                </a14:m>
                <a:endParaRPr lang="en-US" sz="2000" dirty="0"/>
              </a:p>
            </p:txBody>
          </p:sp>
        </mc:Choice>
        <mc:Fallback xmlns="">
          <p:sp>
            <p:nvSpPr>
              <p:cNvPr id="61" name="TextBox 129">
                <a:extLst>
                  <a:ext uri="{FF2B5EF4-FFF2-40B4-BE49-F238E27FC236}">
                    <a16:creationId xmlns:a16="http://schemas.microsoft.com/office/drawing/2014/main" id="{E2458D42-60F7-7533-2002-3E31878E9D37}"/>
                  </a:ext>
                </a:extLst>
              </p:cNvPr>
              <p:cNvSpPr txBox="1">
                <a:spLocks noRot="1" noChangeAspect="1" noMove="1" noResize="1" noEditPoints="1" noAdjustHandles="1" noChangeArrowheads="1" noChangeShapeType="1" noTextEdit="1"/>
              </p:cNvSpPr>
              <p:nvPr/>
            </p:nvSpPr>
            <p:spPr>
              <a:xfrm>
                <a:off x="3487676" y="1470349"/>
                <a:ext cx="327462" cy="307777"/>
              </a:xfrm>
              <a:prstGeom prst="rect">
                <a:avLst/>
              </a:prstGeom>
              <a:blipFill>
                <a:blip r:embed="rId11"/>
                <a:stretch>
                  <a:fillRect l="-14815" r="-7407"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41">
                <a:extLst>
                  <a:ext uri="{FF2B5EF4-FFF2-40B4-BE49-F238E27FC236}">
                    <a16:creationId xmlns:a16="http://schemas.microsoft.com/office/drawing/2014/main" id="{3273A9D4-76D3-4FD1-70A1-776FDC290477}"/>
                  </a:ext>
                </a:extLst>
              </p:cNvPr>
              <p:cNvSpPr txBox="1"/>
              <p:nvPr/>
            </p:nvSpPr>
            <p:spPr>
              <a:xfrm>
                <a:off x="5232632" y="1964939"/>
                <a:ext cx="3889050" cy="120032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800" dirty="0">
                    <a:solidFill>
                      <a:srgbClr val="0000FF"/>
                    </a:solidFill>
                  </a:rPr>
                  <a:t>We know the voltage at the emitter is </a:t>
                </a:r>
                <a:r>
                  <a:rPr lang="en-US" sz="1800" dirty="0">
                    <a:solidFill>
                      <a:srgbClr val="00CC00"/>
                    </a:solidFill>
                  </a:rPr>
                  <a:t>6.9</a:t>
                </a:r>
                <a:r>
                  <a:rPr lang="en-US" sz="1800" b="1" dirty="0">
                    <a:solidFill>
                      <a:srgbClr val="00CC00"/>
                    </a:solidFill>
                  </a:rPr>
                  <a:t> V. </a:t>
                </a:r>
                <a:r>
                  <a:rPr lang="en-US" sz="1800" dirty="0">
                    <a:solidFill>
                      <a:srgbClr val="0000FF"/>
                    </a:solidFill>
                  </a:rPr>
                  <a:t>If we know the value of </a:t>
                </a:r>
                <a14:m>
                  <m:oMath xmlns:m="http://schemas.openxmlformats.org/officeDocument/2006/math">
                    <m:sSub>
                      <m:sSubPr>
                        <m:ctrlPr>
                          <a:rPr kumimoji="0" lang="en-US" sz="1800" b="1" i="1" u="none" strike="noStrike" kern="0" cap="none" spc="0" normalizeH="0" baseline="0" noProof="0" smtClean="0">
                            <a:ln>
                              <a:noFill/>
                            </a:ln>
                            <a:solidFill>
                              <a:srgbClr val="00CC00"/>
                            </a:solidFill>
                            <a:effectLst/>
                            <a:uLnTx/>
                            <a:uFillTx/>
                            <a:latin typeface="Cambria Math" panose="02040503050406030204" pitchFamily="18" charset="0"/>
                            <a:sym typeface="Arial"/>
                          </a:rPr>
                        </m:ctrlPr>
                      </m:sSubPr>
                      <m:e>
                        <m:r>
                          <a:rPr kumimoji="0" lang="en-US" sz="1800" b="1" i="1" u="none" strike="noStrike" kern="0" cap="none" spc="0" normalizeH="0" baseline="0" noProof="0" smtClean="0">
                            <a:ln>
                              <a:noFill/>
                            </a:ln>
                            <a:solidFill>
                              <a:srgbClr val="00CC00"/>
                            </a:solidFill>
                            <a:effectLst/>
                            <a:uLnTx/>
                            <a:uFillTx/>
                            <a:latin typeface="Cambria Math" panose="02040503050406030204" pitchFamily="18" charset="0"/>
                            <a:sym typeface="Arial"/>
                          </a:rPr>
                          <m:t>𝑹</m:t>
                        </m:r>
                      </m:e>
                      <m:sub>
                        <m:r>
                          <a:rPr kumimoji="0" lang="en-US" sz="1800" b="1" i="1" u="none" strike="noStrike" kern="0" cap="none" spc="0" normalizeH="0" baseline="0" noProof="0" smtClean="0">
                            <a:ln>
                              <a:noFill/>
                            </a:ln>
                            <a:solidFill>
                              <a:srgbClr val="00CC00"/>
                            </a:solidFill>
                            <a:effectLst/>
                            <a:uLnTx/>
                            <a:uFillTx/>
                            <a:latin typeface="Cambria Math" panose="02040503050406030204" pitchFamily="18" charset="0"/>
                            <a:sym typeface="Arial"/>
                          </a:rPr>
                          <m:t>𝑬</m:t>
                        </m:r>
                      </m:sub>
                    </m:sSub>
                  </m:oMath>
                </a14:m>
                <a:r>
                  <a:rPr lang="en-US" sz="1800" dirty="0">
                    <a:solidFill>
                      <a:srgbClr val="FF0000"/>
                    </a:solidFill>
                  </a:rPr>
                  <a:t>, we can find the current through </a:t>
                </a:r>
                <a14:m>
                  <m:oMath xmlns:m="http://schemas.openxmlformats.org/officeDocument/2006/math">
                    <m:sSub>
                      <m:sSubPr>
                        <m:ctrlPr>
                          <a:rPr lang="en-US" sz="1800" i="1">
                            <a:solidFill>
                              <a:srgbClr val="FF0000"/>
                            </a:solidFill>
                            <a:latin typeface="Cambria Math" panose="02040503050406030204" pitchFamily="18" charset="0"/>
                          </a:rPr>
                        </m:ctrlPr>
                      </m:sSubPr>
                      <m:e>
                        <m:r>
                          <a:rPr lang="en-US" sz="1800" b="0" i="1">
                            <a:solidFill>
                              <a:srgbClr val="FF0000"/>
                            </a:solidFill>
                            <a:latin typeface="Cambria Math" panose="02040503050406030204" pitchFamily="18" charset="0"/>
                          </a:rPr>
                          <m:t>𝑅</m:t>
                        </m:r>
                      </m:e>
                      <m:sub>
                        <m:r>
                          <a:rPr lang="en-US" sz="1800" b="0" i="1">
                            <a:solidFill>
                              <a:srgbClr val="FF0000"/>
                            </a:solidFill>
                            <a:latin typeface="Cambria Math" panose="02040503050406030204" pitchFamily="18" charset="0"/>
                          </a:rPr>
                          <m:t>𝐸</m:t>
                        </m:r>
                      </m:sub>
                    </m:sSub>
                  </m:oMath>
                </a14:m>
                <a:r>
                  <a:rPr lang="en-US" sz="1800" dirty="0">
                    <a:solidFill>
                      <a:srgbClr val="FF0000"/>
                    </a:solidFill>
                  </a:rPr>
                  <a:t> ie </a:t>
                </a:r>
                <a14:m>
                  <m:oMath xmlns:m="http://schemas.openxmlformats.org/officeDocument/2006/math">
                    <m:sSub>
                      <m:sSubPr>
                        <m:ctrlPr>
                          <a:rPr lang="en-US" sz="1800" b="1" i="1" smtClean="0">
                            <a:solidFill>
                              <a:srgbClr val="00CC00"/>
                            </a:solidFill>
                            <a:latin typeface="Cambria Math" panose="02040503050406030204" pitchFamily="18" charset="0"/>
                          </a:rPr>
                        </m:ctrlPr>
                      </m:sSubPr>
                      <m:e>
                        <m:r>
                          <a:rPr lang="en-US" sz="1800" b="1" i="1" smtClean="0">
                            <a:solidFill>
                              <a:srgbClr val="00CC00"/>
                            </a:solidFill>
                            <a:latin typeface="Cambria Math" panose="02040503050406030204" pitchFamily="18" charset="0"/>
                          </a:rPr>
                          <m:t>𝑰</m:t>
                        </m:r>
                      </m:e>
                      <m:sub>
                        <m:r>
                          <a:rPr lang="en-US" sz="1800" b="1" i="1">
                            <a:solidFill>
                              <a:srgbClr val="00CC00"/>
                            </a:solidFill>
                            <a:latin typeface="Cambria Math" panose="02040503050406030204" pitchFamily="18" charset="0"/>
                          </a:rPr>
                          <m:t>𝑬</m:t>
                        </m:r>
                      </m:sub>
                    </m:sSub>
                  </m:oMath>
                </a14:m>
                <a:endParaRPr lang="en-US" sz="1800" b="1" dirty="0">
                  <a:solidFill>
                    <a:srgbClr val="00CC00"/>
                  </a:solidFill>
                </a:endParaRPr>
              </a:p>
            </p:txBody>
          </p:sp>
        </mc:Choice>
        <mc:Fallback xmlns="">
          <p:sp>
            <p:nvSpPr>
              <p:cNvPr id="100" name="TextBox 41">
                <a:extLst>
                  <a:ext uri="{FF2B5EF4-FFF2-40B4-BE49-F238E27FC236}">
                    <a16:creationId xmlns:a16="http://schemas.microsoft.com/office/drawing/2014/main" id="{3273A9D4-76D3-4FD1-70A1-776FDC290477}"/>
                  </a:ext>
                </a:extLst>
              </p:cNvPr>
              <p:cNvSpPr txBox="1">
                <a:spLocks noRot="1" noChangeAspect="1" noMove="1" noResize="1" noEditPoints="1" noAdjustHandles="1" noChangeArrowheads="1" noChangeShapeType="1" noTextEdit="1"/>
              </p:cNvSpPr>
              <p:nvPr/>
            </p:nvSpPr>
            <p:spPr>
              <a:xfrm>
                <a:off x="5232632" y="1964939"/>
                <a:ext cx="3889050" cy="1200329"/>
              </a:xfrm>
              <a:prstGeom prst="rect">
                <a:avLst/>
              </a:prstGeom>
              <a:blipFill>
                <a:blip r:embed="rId12"/>
                <a:stretch>
                  <a:fillRect l="-1254" t="-2538" r="-1411"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2">
                <a:extLst>
                  <a:ext uri="{FF2B5EF4-FFF2-40B4-BE49-F238E27FC236}">
                    <a16:creationId xmlns:a16="http://schemas.microsoft.com/office/drawing/2014/main" id="{5E99B9E2-52DE-2EBB-D7DD-999562BB518B}"/>
                  </a:ext>
                </a:extLst>
              </p:cNvPr>
              <p:cNvSpPr txBox="1"/>
              <p:nvPr/>
            </p:nvSpPr>
            <p:spPr>
              <a:xfrm>
                <a:off x="41025" y="1156900"/>
                <a:ext cx="867335" cy="60843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3" name="TextBox 22">
                <a:extLst>
                  <a:ext uri="{FF2B5EF4-FFF2-40B4-BE49-F238E27FC236}">
                    <a16:creationId xmlns:a16="http://schemas.microsoft.com/office/drawing/2014/main" id="{5E99B9E2-52DE-2EBB-D7DD-999562BB518B}"/>
                  </a:ext>
                </a:extLst>
              </p:cNvPr>
              <p:cNvSpPr txBox="1">
                <a:spLocks noRot="1" noChangeAspect="1" noMove="1" noResize="1" noEditPoints="1" noAdjustHandles="1" noChangeArrowheads="1" noChangeShapeType="1" noTextEdit="1"/>
              </p:cNvSpPr>
              <p:nvPr/>
            </p:nvSpPr>
            <p:spPr>
              <a:xfrm>
                <a:off x="41025" y="1156900"/>
                <a:ext cx="867335" cy="608436"/>
              </a:xfrm>
              <a:prstGeom prst="rect">
                <a:avLst/>
              </a:prstGeom>
              <a:blipFill>
                <a:blip r:embed="rId13"/>
                <a:stretch>
                  <a:fillRect l="-9859" r="-9859"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22">
                <a:extLst>
                  <a:ext uri="{FF2B5EF4-FFF2-40B4-BE49-F238E27FC236}">
                    <a16:creationId xmlns:a16="http://schemas.microsoft.com/office/drawing/2014/main" id="{ABCF84C9-5AD2-F9EB-573B-CFB1C1DFAD8E}"/>
                  </a:ext>
                </a:extLst>
              </p:cNvPr>
              <p:cNvSpPr txBox="1"/>
              <p:nvPr/>
            </p:nvSpPr>
            <p:spPr>
              <a:xfrm>
                <a:off x="19178" y="3463261"/>
                <a:ext cx="713599" cy="60843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55" name="TextBox 22">
                <a:extLst>
                  <a:ext uri="{FF2B5EF4-FFF2-40B4-BE49-F238E27FC236}">
                    <a16:creationId xmlns:a16="http://schemas.microsoft.com/office/drawing/2014/main" id="{ABCF84C9-5AD2-F9EB-573B-CFB1C1DFAD8E}"/>
                  </a:ext>
                </a:extLst>
              </p:cNvPr>
              <p:cNvSpPr txBox="1">
                <a:spLocks noRot="1" noChangeAspect="1" noMove="1" noResize="1" noEditPoints="1" noAdjustHandles="1" noChangeArrowheads="1" noChangeShapeType="1" noTextEdit="1"/>
              </p:cNvSpPr>
              <p:nvPr/>
            </p:nvSpPr>
            <p:spPr>
              <a:xfrm>
                <a:off x="19178" y="3463261"/>
                <a:ext cx="713599" cy="608436"/>
              </a:xfrm>
              <a:prstGeom prst="rect">
                <a:avLst/>
              </a:prstGeom>
              <a:blipFill>
                <a:blip r:embed="rId14"/>
                <a:stretch>
                  <a:fillRect l="-11966" r="-33333"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23">
                <a:extLst>
                  <a:ext uri="{FF2B5EF4-FFF2-40B4-BE49-F238E27FC236}">
                    <a16:creationId xmlns:a16="http://schemas.microsoft.com/office/drawing/2014/main" id="{0F51C477-3A05-536C-2EA7-724B4BB7B91B}"/>
                  </a:ext>
                </a:extLst>
              </p:cNvPr>
              <p:cNvSpPr txBox="1"/>
              <p:nvPr/>
            </p:nvSpPr>
            <p:spPr>
              <a:xfrm>
                <a:off x="236082" y="2460410"/>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7" name="TextBox 23">
                <a:extLst>
                  <a:ext uri="{FF2B5EF4-FFF2-40B4-BE49-F238E27FC236}">
                    <a16:creationId xmlns:a16="http://schemas.microsoft.com/office/drawing/2014/main" id="{0F51C477-3A05-536C-2EA7-724B4BB7B91B}"/>
                  </a:ext>
                </a:extLst>
              </p:cNvPr>
              <p:cNvSpPr txBox="1">
                <a:spLocks noRot="1" noChangeAspect="1" noMove="1" noResize="1" noEditPoints="1" noAdjustHandles="1" noChangeArrowheads="1" noChangeShapeType="1" noTextEdit="1"/>
              </p:cNvSpPr>
              <p:nvPr/>
            </p:nvSpPr>
            <p:spPr>
              <a:xfrm>
                <a:off x="236082" y="2460410"/>
                <a:ext cx="574446" cy="307777"/>
              </a:xfrm>
              <a:prstGeom prst="rect">
                <a:avLst/>
              </a:prstGeom>
              <a:blipFill>
                <a:blip r:embed="rId15"/>
                <a:stretch>
                  <a:fillRect l="-12121" r="-8081" b="-545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23">
                <a:extLst>
                  <a:ext uri="{FF2B5EF4-FFF2-40B4-BE49-F238E27FC236}">
                    <a16:creationId xmlns:a16="http://schemas.microsoft.com/office/drawing/2014/main" id="{AB8BA354-1B4C-B46C-3443-9BF9BC963646}"/>
                  </a:ext>
                </a:extLst>
              </p:cNvPr>
              <p:cNvSpPr txBox="1"/>
              <p:nvPr/>
            </p:nvSpPr>
            <p:spPr>
              <a:xfrm>
                <a:off x="1382736" y="2250994"/>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8" name="TextBox 23">
                <a:extLst>
                  <a:ext uri="{FF2B5EF4-FFF2-40B4-BE49-F238E27FC236}">
                    <a16:creationId xmlns:a16="http://schemas.microsoft.com/office/drawing/2014/main" id="{AB8BA354-1B4C-B46C-3443-9BF9BC963646}"/>
                  </a:ext>
                </a:extLst>
              </p:cNvPr>
              <p:cNvSpPr txBox="1">
                <a:spLocks noRot="1" noChangeAspect="1" noMove="1" noResize="1" noEditPoints="1" noAdjustHandles="1" noChangeArrowheads="1" noChangeShapeType="1" noTextEdit="1"/>
              </p:cNvSpPr>
              <p:nvPr/>
            </p:nvSpPr>
            <p:spPr>
              <a:xfrm>
                <a:off x="1382736" y="2250994"/>
                <a:ext cx="574446" cy="307777"/>
              </a:xfrm>
              <a:prstGeom prst="rect">
                <a:avLst/>
              </a:prstGeom>
              <a:blipFill>
                <a:blip r:embed="rId16"/>
                <a:stretch>
                  <a:fillRect l="-12121" r="-8081" b="-3571"/>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23">
                <a:extLst>
                  <a:ext uri="{FF2B5EF4-FFF2-40B4-BE49-F238E27FC236}">
                    <a16:creationId xmlns:a16="http://schemas.microsoft.com/office/drawing/2014/main" id="{C4C9B2F5-8234-F376-1C77-37C1A867981C}"/>
                  </a:ext>
                </a:extLst>
              </p:cNvPr>
              <p:cNvSpPr txBox="1"/>
              <p:nvPr/>
            </p:nvSpPr>
            <p:spPr>
              <a:xfrm>
                <a:off x="3122053" y="3057621"/>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6.9 </m:t>
                      </m:r>
                      <m:r>
                        <a:rPr lang="en-US" sz="2000" b="0" i="1" smtClean="0">
                          <a:latin typeface="Cambria Math" panose="02040503050406030204" pitchFamily="18" charset="0"/>
                        </a:rPr>
                        <m:t>𝑉</m:t>
                      </m:r>
                    </m:oMath>
                  </m:oMathPara>
                </a14:m>
                <a:endParaRPr lang="en-US" sz="2000" dirty="0"/>
              </a:p>
            </p:txBody>
          </p:sp>
        </mc:Choice>
        <mc:Fallback xmlns="">
          <p:sp>
            <p:nvSpPr>
              <p:cNvPr id="2" name="TextBox 23">
                <a:extLst>
                  <a:ext uri="{FF2B5EF4-FFF2-40B4-BE49-F238E27FC236}">
                    <a16:creationId xmlns:a16="http://schemas.microsoft.com/office/drawing/2014/main" id="{C4C9B2F5-8234-F376-1C77-37C1A867981C}"/>
                  </a:ext>
                </a:extLst>
              </p:cNvPr>
              <p:cNvSpPr txBox="1">
                <a:spLocks noRot="1" noChangeAspect="1" noMove="1" noResize="1" noEditPoints="1" noAdjustHandles="1" noChangeArrowheads="1" noChangeShapeType="1" noTextEdit="1"/>
              </p:cNvSpPr>
              <p:nvPr/>
            </p:nvSpPr>
            <p:spPr>
              <a:xfrm>
                <a:off x="3122053" y="3057621"/>
                <a:ext cx="574446" cy="307777"/>
              </a:xfrm>
              <a:prstGeom prst="rect">
                <a:avLst/>
              </a:prstGeom>
              <a:blipFill>
                <a:blip r:embed="rId17"/>
                <a:stretch>
                  <a:fillRect l="-11111" r="-9091" b="-3636"/>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115">
                <a:extLst>
                  <a:ext uri="{FF2B5EF4-FFF2-40B4-BE49-F238E27FC236}">
                    <a16:creationId xmlns:a16="http://schemas.microsoft.com/office/drawing/2014/main" id="{A3FC9D69-5B48-E27F-6CA4-F1654AB094FD}"/>
                  </a:ext>
                </a:extLst>
              </p:cNvPr>
              <p:cNvSpPr txBox="1"/>
              <p:nvPr/>
            </p:nvSpPr>
            <p:spPr>
              <a:xfrm>
                <a:off x="3263487" y="3783990"/>
                <a:ext cx="539242"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0CC00"/>
                              </a:solidFill>
                              <a:latin typeface="Cambria Math" panose="02040503050406030204" pitchFamily="18" charset="0"/>
                            </a:rPr>
                          </m:ctrlPr>
                        </m:sSubPr>
                        <m:e>
                          <m:r>
                            <a:rPr lang="en-US" sz="2000" b="1" i="1" smtClean="0">
                              <a:solidFill>
                                <a:srgbClr val="00CC00"/>
                              </a:solidFill>
                              <a:latin typeface="Cambria Math" panose="02040503050406030204" pitchFamily="18" charset="0"/>
                            </a:rPr>
                            <m:t>𝑰</m:t>
                          </m:r>
                        </m:e>
                        <m:sub>
                          <m:r>
                            <a:rPr lang="en-US" sz="2000" b="1" i="1" smtClean="0">
                              <a:solidFill>
                                <a:srgbClr val="00CC00"/>
                              </a:solidFill>
                              <a:latin typeface="Cambria Math" panose="02040503050406030204" pitchFamily="18" charset="0"/>
                            </a:rPr>
                            <m:t>𝑬</m:t>
                          </m:r>
                        </m:sub>
                      </m:sSub>
                    </m:oMath>
                  </m:oMathPara>
                </a14:m>
                <a:endParaRPr lang="en-US" sz="2000" b="1" dirty="0">
                  <a:solidFill>
                    <a:srgbClr val="00CC00"/>
                  </a:solidFill>
                </a:endParaRPr>
              </a:p>
            </p:txBody>
          </p:sp>
        </mc:Choice>
        <mc:Fallback xmlns="">
          <p:sp>
            <p:nvSpPr>
              <p:cNvPr id="33" name="TextBox 115">
                <a:extLst>
                  <a:ext uri="{FF2B5EF4-FFF2-40B4-BE49-F238E27FC236}">
                    <a16:creationId xmlns:a16="http://schemas.microsoft.com/office/drawing/2014/main" id="{A3FC9D69-5B48-E27F-6CA4-F1654AB094FD}"/>
                  </a:ext>
                </a:extLst>
              </p:cNvPr>
              <p:cNvSpPr txBox="1">
                <a:spLocks noRot="1" noChangeAspect="1" noMove="1" noResize="1" noEditPoints="1" noAdjustHandles="1" noChangeArrowheads="1" noChangeShapeType="1" noTextEdit="1"/>
              </p:cNvSpPr>
              <p:nvPr/>
            </p:nvSpPr>
            <p:spPr>
              <a:xfrm>
                <a:off x="3263487" y="3783990"/>
                <a:ext cx="539242" cy="307777"/>
              </a:xfrm>
              <a:prstGeom prst="rect">
                <a:avLst/>
              </a:prstGeom>
              <a:blipFill>
                <a:blip r:embed="rId18"/>
                <a:stretch>
                  <a:fillRect b="-14545"/>
                </a:stretch>
              </a:blipFill>
              <a:ln w="28575">
                <a:solidFill>
                  <a:srgbClr val="00CC00"/>
                </a:solidFill>
              </a:ln>
            </p:spPr>
            <p:txBody>
              <a:bodyPr/>
              <a:lstStyle/>
              <a:p>
                <a:r>
                  <a:rPr lang="en-US">
                    <a:noFill/>
                  </a:rPr>
                  <a:t> </a:t>
                </a:r>
              </a:p>
            </p:txBody>
          </p:sp>
        </mc:Fallback>
      </mc:AlternateContent>
    </p:spTree>
    <p:extLst>
      <p:ext uri="{BB962C8B-B14F-4D97-AF65-F5344CB8AC3E}">
        <p14:creationId xmlns:p14="http://schemas.microsoft.com/office/powerpoint/2010/main" val="258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7</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4484051" y="2458406"/>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4484051" y="2458406"/>
                <a:ext cx="443263" cy="307777"/>
              </a:xfrm>
              <a:prstGeom prst="rect">
                <a:avLst/>
              </a:prstGeom>
              <a:blipFill>
                <a:blip r:embed="rId4"/>
                <a:stretch>
                  <a:fillRect l="-20833" r="-31944" b="-9804"/>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4462036" y="643181"/>
            <a:ext cx="0" cy="17085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E3AE09-8828-F5A8-AB1F-8F08D081D1D1}"/>
              </a:ext>
            </a:extLst>
          </p:cNvPr>
          <p:cNvSpPr/>
          <p:nvPr/>
        </p:nvSpPr>
        <p:spPr>
          <a:xfrm>
            <a:off x="2020310" y="1913702"/>
            <a:ext cx="1331972" cy="12864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2424278" y="2092934"/>
            <a:ext cx="0" cy="9279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2424278" y="1975949"/>
            <a:ext cx="542670" cy="419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2424278" y="2755859"/>
            <a:ext cx="595393" cy="3703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2762630" y="3068301"/>
            <a:ext cx="257040" cy="57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2888476" y="2920563"/>
            <a:ext cx="142339" cy="2045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895176" y="4149498"/>
            <a:ext cx="0" cy="2243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1839070" y="2592330"/>
            <a:ext cx="5699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2785038" y="4450129"/>
            <a:ext cx="4967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84F64A-90F6-58CB-CB71-2B49B4569525}"/>
              </a:ext>
            </a:extLst>
          </p:cNvPr>
          <p:cNvCxnSpPr>
            <a:cxnSpLocks/>
          </p:cNvCxnSpPr>
          <p:nvPr/>
        </p:nvCxnSpPr>
        <p:spPr>
          <a:xfrm>
            <a:off x="2913373" y="4545758"/>
            <a:ext cx="2566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B5025-57BD-5075-150B-ABEDE74B2C10}"/>
              </a:ext>
            </a:extLst>
          </p:cNvPr>
          <p:cNvCxnSpPr>
            <a:cxnSpLocks/>
          </p:cNvCxnSpPr>
          <p:nvPr/>
        </p:nvCxnSpPr>
        <p:spPr>
          <a:xfrm>
            <a:off x="2981576" y="4639201"/>
            <a:ext cx="1231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a:off x="886471" y="4373800"/>
            <a:ext cx="3575565"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2955957" y="667418"/>
            <a:ext cx="1529956" cy="2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2329247" y="1153717"/>
            <a:ext cx="1328396" cy="330996"/>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4110944" y="2363682"/>
            <a:ext cx="6715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4263183" y="2458406"/>
            <a:ext cx="414419" cy="2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4467094" y="2458406"/>
            <a:ext cx="0" cy="19066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4">
                <a:extLst>
                  <a:ext uri="{FF2B5EF4-FFF2-40B4-BE49-F238E27FC236}">
                    <a16:creationId xmlns:a16="http://schemas.microsoft.com/office/drawing/2014/main" id="{E84F4079-E34D-ED43-29EB-F9C1DCECC276}"/>
                  </a:ext>
                </a:extLst>
              </p:cNvPr>
              <p:cNvSpPr txBox="1"/>
              <p:nvPr/>
            </p:nvSpPr>
            <p:spPr>
              <a:xfrm>
                <a:off x="3218736" y="1090772"/>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m:t>
                          </m:r>
                        </m:sub>
                      </m:sSub>
                    </m:oMath>
                  </m:oMathPara>
                </a14:m>
                <a:endParaRPr lang="en-US" sz="2000" dirty="0"/>
              </a:p>
            </p:txBody>
          </p:sp>
        </mc:Choice>
        <mc:Fallback xmlns="">
          <p:sp>
            <p:nvSpPr>
              <p:cNvPr id="27" name="TextBox 24">
                <a:extLst>
                  <a:ext uri="{FF2B5EF4-FFF2-40B4-BE49-F238E27FC236}">
                    <a16:creationId xmlns:a16="http://schemas.microsoft.com/office/drawing/2014/main" id="{E84F4079-E34D-ED43-29EB-F9C1DCECC276}"/>
                  </a:ext>
                </a:extLst>
              </p:cNvPr>
              <p:cNvSpPr txBox="1">
                <a:spLocks noRot="1" noChangeAspect="1" noMove="1" noResize="1" noEditPoints="1" noAdjustHandles="1" noChangeArrowheads="1" noChangeShapeType="1" noTextEdit="1"/>
              </p:cNvSpPr>
              <p:nvPr/>
            </p:nvSpPr>
            <p:spPr>
              <a:xfrm>
                <a:off x="3218736" y="1090772"/>
                <a:ext cx="443263" cy="307777"/>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5">
                <a:extLst>
                  <a:ext uri="{FF2B5EF4-FFF2-40B4-BE49-F238E27FC236}">
                    <a16:creationId xmlns:a16="http://schemas.microsoft.com/office/drawing/2014/main" id="{BF8A4A36-43F2-1D1B-BFCC-0EC733CEB4F4}"/>
                  </a:ext>
                </a:extLst>
              </p:cNvPr>
              <p:cNvSpPr txBox="1"/>
              <p:nvPr/>
            </p:nvSpPr>
            <p:spPr>
              <a:xfrm>
                <a:off x="3822740" y="1630446"/>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m:t>
                          </m:r>
                        </m:sub>
                      </m:sSub>
                    </m:oMath>
                  </m:oMathPara>
                </a14:m>
                <a:endParaRPr lang="en-US" sz="2000" dirty="0"/>
              </a:p>
            </p:txBody>
          </p:sp>
        </mc:Choice>
        <mc:Fallback xmlns="">
          <p:sp>
            <p:nvSpPr>
              <p:cNvPr id="28" name="TextBox 25">
                <a:extLst>
                  <a:ext uri="{FF2B5EF4-FFF2-40B4-BE49-F238E27FC236}">
                    <a16:creationId xmlns:a16="http://schemas.microsoft.com/office/drawing/2014/main" id="{BF8A4A36-43F2-1D1B-BFCC-0EC733CEB4F4}"/>
                  </a:ext>
                </a:extLst>
              </p:cNvPr>
              <p:cNvSpPr txBox="1">
                <a:spLocks noRot="1" noChangeAspect="1" noMove="1" noResize="1" noEditPoints="1" noAdjustHandles="1" noChangeArrowheads="1" noChangeShapeType="1" noTextEdit="1"/>
              </p:cNvSpPr>
              <p:nvPr/>
            </p:nvSpPr>
            <p:spPr>
              <a:xfrm>
                <a:off x="3822740" y="1630446"/>
                <a:ext cx="443263" cy="307777"/>
              </a:xfrm>
              <a:prstGeom prst="rect">
                <a:avLst/>
              </a:prstGeom>
              <a:blipFill>
                <a:blip r:embed="rId6"/>
                <a:stretch>
                  <a:fillRect b="-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6">
                <a:extLst>
                  <a:ext uri="{FF2B5EF4-FFF2-40B4-BE49-F238E27FC236}">
                    <a16:creationId xmlns:a16="http://schemas.microsoft.com/office/drawing/2014/main" id="{21845ED9-5AEB-2885-8C44-86B6CE74A9C2}"/>
                  </a:ext>
                </a:extLst>
              </p:cNvPr>
              <p:cNvSpPr txBox="1"/>
              <p:nvPr/>
            </p:nvSpPr>
            <p:spPr>
              <a:xfrm>
                <a:off x="1794157" y="2828375"/>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𝐵𝐸</m:t>
                          </m:r>
                        </m:sub>
                      </m:sSub>
                    </m:oMath>
                  </m:oMathPara>
                </a14:m>
                <a:endParaRPr lang="en-US" sz="2000" dirty="0"/>
              </a:p>
            </p:txBody>
          </p:sp>
        </mc:Choice>
        <mc:Fallback xmlns="">
          <p:sp>
            <p:nvSpPr>
              <p:cNvPr id="29" name="TextBox 26">
                <a:extLst>
                  <a:ext uri="{FF2B5EF4-FFF2-40B4-BE49-F238E27FC236}">
                    <a16:creationId xmlns:a16="http://schemas.microsoft.com/office/drawing/2014/main" id="{21845ED9-5AEB-2885-8C44-86B6CE74A9C2}"/>
                  </a:ext>
                </a:extLst>
              </p:cNvPr>
              <p:cNvSpPr txBox="1">
                <a:spLocks noRot="1" noChangeAspect="1" noMove="1" noResize="1" noEditPoints="1" noAdjustHandles="1" noChangeArrowheads="1" noChangeShapeType="1" noTextEdit="1"/>
              </p:cNvSpPr>
              <p:nvPr/>
            </p:nvSpPr>
            <p:spPr>
              <a:xfrm>
                <a:off x="1794157" y="2828375"/>
                <a:ext cx="443263" cy="307777"/>
              </a:xfrm>
              <a:prstGeom prst="rect">
                <a:avLst/>
              </a:prstGeom>
              <a:blipFill>
                <a:blip r:embed="rId7"/>
                <a:stretch>
                  <a:fillRect l="-12329" r="-5479"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7">
                <a:extLst>
                  <a:ext uri="{FF2B5EF4-FFF2-40B4-BE49-F238E27FC236}">
                    <a16:creationId xmlns:a16="http://schemas.microsoft.com/office/drawing/2014/main" id="{00BC3A26-61F4-E14B-9746-7656E72E9CF9}"/>
                  </a:ext>
                </a:extLst>
              </p:cNvPr>
              <p:cNvSpPr txBox="1"/>
              <p:nvPr/>
            </p:nvSpPr>
            <p:spPr>
              <a:xfrm>
                <a:off x="1436586" y="2614298"/>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0" name="TextBox 27">
                <a:extLst>
                  <a:ext uri="{FF2B5EF4-FFF2-40B4-BE49-F238E27FC236}">
                    <a16:creationId xmlns:a16="http://schemas.microsoft.com/office/drawing/2014/main" id="{00BC3A26-61F4-E14B-9746-7656E72E9CF9}"/>
                  </a:ext>
                </a:extLst>
              </p:cNvPr>
              <p:cNvSpPr txBox="1">
                <a:spLocks noRot="1" noChangeAspect="1" noMove="1" noResize="1" noEditPoints="1" noAdjustHandles="1" noChangeArrowheads="1" noChangeShapeType="1" noTextEdit="1"/>
              </p:cNvSpPr>
              <p:nvPr/>
            </p:nvSpPr>
            <p:spPr>
              <a:xfrm>
                <a:off x="1436586" y="2614298"/>
                <a:ext cx="443263" cy="307777"/>
              </a:xfrm>
              <a:prstGeom prst="rect">
                <a:avLst/>
              </a:prstGeom>
              <a:blipFill>
                <a:blip r:embed="rId8"/>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28">
                <a:extLst>
                  <a:ext uri="{FF2B5EF4-FFF2-40B4-BE49-F238E27FC236}">
                    <a16:creationId xmlns:a16="http://schemas.microsoft.com/office/drawing/2014/main" id="{60492613-476E-08A8-A724-9C885467BB2C}"/>
                  </a:ext>
                </a:extLst>
              </p:cNvPr>
              <p:cNvSpPr txBox="1"/>
              <p:nvPr/>
            </p:nvSpPr>
            <p:spPr>
              <a:xfrm>
                <a:off x="2009165" y="3112851"/>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 name="TextBox 28">
                <a:extLst>
                  <a:ext uri="{FF2B5EF4-FFF2-40B4-BE49-F238E27FC236}">
                    <a16:creationId xmlns:a16="http://schemas.microsoft.com/office/drawing/2014/main" id="{60492613-476E-08A8-A724-9C885467BB2C}"/>
                  </a:ext>
                </a:extLst>
              </p:cNvPr>
              <p:cNvSpPr txBox="1">
                <a:spLocks noRot="1" noChangeAspect="1" noMove="1" noResize="1" noEditPoints="1" noAdjustHandles="1" noChangeArrowheads="1" noChangeShapeType="1" noTextEdit="1"/>
              </p:cNvSpPr>
              <p:nvPr/>
            </p:nvSpPr>
            <p:spPr>
              <a:xfrm>
                <a:off x="2009165" y="3112851"/>
                <a:ext cx="443263" cy="307777"/>
              </a:xfrm>
              <a:prstGeom prst="rect">
                <a:avLst/>
              </a:prstGeom>
              <a:blipFill>
                <a:blip r:embed="rId9"/>
                <a:stretch>
                  <a:fillRect/>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932476C-9CF6-004D-C6A9-333C9D8885A0}"/>
              </a:ext>
            </a:extLst>
          </p:cNvPr>
          <p:cNvGrpSpPr/>
          <p:nvPr/>
        </p:nvGrpSpPr>
        <p:grpSpPr>
          <a:xfrm rot="5400000">
            <a:off x="258703" y="1773172"/>
            <a:ext cx="1328396" cy="350514"/>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879486" y="2594707"/>
            <a:ext cx="964676" cy="48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885383" y="655305"/>
            <a:ext cx="21342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886471" y="651902"/>
            <a:ext cx="0" cy="8457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2956082" y="1832360"/>
            <a:ext cx="4281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E021B9-48C5-DC21-770C-E3BDF36B8710}"/>
              </a:ext>
            </a:extLst>
          </p:cNvPr>
          <p:cNvCxnSpPr>
            <a:cxnSpLocks/>
          </p:cNvCxnSpPr>
          <p:nvPr/>
        </p:nvCxnSpPr>
        <p:spPr>
          <a:xfrm>
            <a:off x="3485476" y="1675523"/>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9262FE-B8D4-04F1-9629-9F086C45DFB5}"/>
              </a:ext>
            </a:extLst>
          </p:cNvPr>
          <p:cNvCxnSpPr>
            <a:cxnSpLocks/>
          </p:cNvCxnSpPr>
          <p:nvPr/>
        </p:nvCxnSpPr>
        <p:spPr>
          <a:xfrm>
            <a:off x="3409276" y="1675523"/>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0BD05A-A655-58D6-DB4E-CF9289EFA17E}"/>
              </a:ext>
            </a:extLst>
          </p:cNvPr>
          <p:cNvCxnSpPr>
            <a:cxnSpLocks/>
          </p:cNvCxnSpPr>
          <p:nvPr/>
        </p:nvCxnSpPr>
        <p:spPr>
          <a:xfrm flipH="1">
            <a:off x="3485119" y="1826389"/>
            <a:ext cx="372348" cy="10171"/>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262832" y="3327495"/>
            <a:ext cx="1328396" cy="350514"/>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F2E1534-588B-AD1F-0F2F-C663ADE45BBE}"/>
              </a:ext>
            </a:extLst>
          </p:cNvPr>
          <p:cNvGrpSpPr/>
          <p:nvPr/>
        </p:nvGrpSpPr>
        <p:grpSpPr>
          <a:xfrm rot="5400000">
            <a:off x="2402295" y="3609212"/>
            <a:ext cx="1328396" cy="350514"/>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886471" y="2607452"/>
            <a:ext cx="0" cy="3218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115">
                <a:extLst>
                  <a:ext uri="{FF2B5EF4-FFF2-40B4-BE49-F238E27FC236}">
                    <a16:creationId xmlns:a16="http://schemas.microsoft.com/office/drawing/2014/main" id="{71AB5A49-35F2-58CC-4191-EE2C3A3E28BB}"/>
                  </a:ext>
                </a:extLst>
              </p:cNvPr>
              <p:cNvSpPr txBox="1"/>
              <p:nvPr/>
            </p:nvSpPr>
            <p:spPr>
              <a:xfrm>
                <a:off x="2473981" y="3702314"/>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𝐸</m:t>
                          </m:r>
                        </m:sub>
                      </m:sSub>
                    </m:oMath>
                  </m:oMathPara>
                </a14:m>
                <a:endParaRPr lang="en-US" sz="2000" dirty="0"/>
              </a:p>
            </p:txBody>
          </p:sp>
        </mc:Choice>
        <mc:Fallback xmlns="">
          <p:sp>
            <p:nvSpPr>
              <p:cNvPr id="54" name="TextBox 115">
                <a:extLst>
                  <a:ext uri="{FF2B5EF4-FFF2-40B4-BE49-F238E27FC236}">
                    <a16:creationId xmlns:a16="http://schemas.microsoft.com/office/drawing/2014/main" id="{71AB5A49-35F2-58CC-4191-EE2C3A3E28BB}"/>
                  </a:ext>
                </a:extLst>
              </p:cNvPr>
              <p:cNvSpPr txBox="1">
                <a:spLocks noRot="1" noChangeAspect="1" noMove="1" noResize="1" noEditPoints="1" noAdjustHandles="1" noChangeArrowheads="1" noChangeShapeType="1" noTextEdit="1"/>
              </p:cNvSpPr>
              <p:nvPr/>
            </p:nvSpPr>
            <p:spPr>
              <a:xfrm>
                <a:off x="2473981" y="3702314"/>
                <a:ext cx="443263" cy="307777"/>
              </a:xfrm>
              <a:prstGeom prst="rect">
                <a:avLst/>
              </a:prstGeom>
              <a:blipFill>
                <a:blip r:embed="rId10"/>
                <a:stretch>
                  <a:fillRect l="-4110"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129">
                <a:extLst>
                  <a:ext uri="{FF2B5EF4-FFF2-40B4-BE49-F238E27FC236}">
                    <a16:creationId xmlns:a16="http://schemas.microsoft.com/office/drawing/2014/main" id="{E2458D42-60F7-7533-2002-3E31878E9D37}"/>
                  </a:ext>
                </a:extLst>
              </p:cNvPr>
              <p:cNvSpPr txBox="1"/>
              <p:nvPr/>
            </p:nvSpPr>
            <p:spPr>
              <a:xfrm>
                <a:off x="3487676" y="1470349"/>
                <a:ext cx="327462" cy="307777"/>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oMath>
                  </m:oMathPara>
                </a14:m>
                <a:endParaRPr lang="en-US" sz="2000" dirty="0"/>
              </a:p>
            </p:txBody>
          </p:sp>
        </mc:Choice>
        <mc:Fallback xmlns="">
          <p:sp>
            <p:nvSpPr>
              <p:cNvPr id="61" name="TextBox 129">
                <a:extLst>
                  <a:ext uri="{FF2B5EF4-FFF2-40B4-BE49-F238E27FC236}">
                    <a16:creationId xmlns:a16="http://schemas.microsoft.com/office/drawing/2014/main" id="{E2458D42-60F7-7533-2002-3E31878E9D37}"/>
                  </a:ext>
                </a:extLst>
              </p:cNvPr>
              <p:cNvSpPr txBox="1">
                <a:spLocks noRot="1" noChangeAspect="1" noMove="1" noResize="1" noEditPoints="1" noAdjustHandles="1" noChangeArrowheads="1" noChangeShapeType="1" noTextEdit="1"/>
              </p:cNvSpPr>
              <p:nvPr/>
            </p:nvSpPr>
            <p:spPr>
              <a:xfrm>
                <a:off x="3487676" y="1470349"/>
                <a:ext cx="327462" cy="307777"/>
              </a:xfrm>
              <a:prstGeom prst="rect">
                <a:avLst/>
              </a:prstGeom>
              <a:blipFill>
                <a:blip r:embed="rId11"/>
                <a:stretch>
                  <a:fillRect l="-14815" r="-7407"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41">
                <a:extLst>
                  <a:ext uri="{FF2B5EF4-FFF2-40B4-BE49-F238E27FC236}">
                    <a16:creationId xmlns:a16="http://schemas.microsoft.com/office/drawing/2014/main" id="{3273A9D4-76D3-4FD1-70A1-776FDC290477}"/>
                  </a:ext>
                </a:extLst>
              </p:cNvPr>
              <p:cNvSpPr txBox="1"/>
              <p:nvPr/>
            </p:nvSpPr>
            <p:spPr>
              <a:xfrm>
                <a:off x="5262074" y="541044"/>
                <a:ext cx="3771268" cy="64633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14:m>
                  <m:oMath xmlns:m="http://schemas.openxmlformats.org/officeDocument/2006/math">
                    <m:r>
                      <m:rPr>
                        <m:sty m:val="p"/>
                      </m:rPr>
                      <a:rPr lang="en-US" sz="1800" b="0" i="0" smtClean="0">
                        <a:solidFill>
                          <a:srgbClr val="0000FF"/>
                        </a:solidFill>
                        <a:latin typeface="Cambria Math" panose="02040503050406030204" pitchFamily="18" charset="0"/>
                      </a:rPr>
                      <m:t>Once</m:t>
                    </m:r>
                    <m:r>
                      <a:rPr lang="en-US" sz="1800" b="0" i="0" smtClean="0">
                        <a:solidFill>
                          <a:srgbClr val="0000FF"/>
                        </a:solidFill>
                        <a:latin typeface="Cambria Math" panose="02040503050406030204" pitchFamily="18" charset="0"/>
                      </a:rPr>
                      <m:t> </m:t>
                    </m:r>
                    <m:r>
                      <m:rPr>
                        <m:sty m:val="p"/>
                      </m:rPr>
                      <a:rPr lang="en-US" sz="1800" b="0" i="0" smtClean="0">
                        <a:solidFill>
                          <a:srgbClr val="0000FF"/>
                        </a:solidFill>
                        <a:latin typeface="Cambria Math" panose="02040503050406030204" pitchFamily="18" charset="0"/>
                      </a:rPr>
                      <m:t>we</m:t>
                    </m:r>
                    <m:r>
                      <a:rPr lang="en-US" sz="1800" b="0" i="0" smtClean="0">
                        <a:solidFill>
                          <a:srgbClr val="0000FF"/>
                        </a:solidFill>
                        <a:latin typeface="Cambria Math" panose="02040503050406030204" pitchFamily="18" charset="0"/>
                      </a:rPr>
                      <m:t> </m:t>
                    </m:r>
                    <m:r>
                      <m:rPr>
                        <m:sty m:val="p"/>
                      </m:rPr>
                      <a:rPr lang="en-US" sz="1800" b="0" i="0" smtClean="0">
                        <a:solidFill>
                          <a:srgbClr val="0000FF"/>
                        </a:solidFill>
                        <a:latin typeface="Cambria Math" panose="02040503050406030204" pitchFamily="18" charset="0"/>
                      </a:rPr>
                      <m:t>know</m:t>
                    </m:r>
                    <m:r>
                      <a:rPr lang="en-US" sz="1800" b="0" i="0" smtClean="0">
                        <a:solidFill>
                          <a:srgbClr val="0000FF"/>
                        </a:solidFill>
                        <a:latin typeface="Cambria Math" panose="02040503050406030204" pitchFamily="18" charset="0"/>
                      </a:rPr>
                      <m:t> </m:t>
                    </m:r>
                    <m:sSub>
                      <m:sSubPr>
                        <m:ctrlPr>
                          <a:rPr lang="en-US" sz="1800" b="1" i="1" smtClean="0">
                            <a:solidFill>
                              <a:srgbClr val="0000FF"/>
                            </a:solidFill>
                            <a:latin typeface="Cambria Math" panose="02040503050406030204" pitchFamily="18" charset="0"/>
                          </a:rPr>
                        </m:ctrlPr>
                      </m:sSubPr>
                      <m:e>
                        <m:r>
                          <a:rPr lang="en-US" sz="1800" b="1" i="1" smtClean="0">
                            <a:solidFill>
                              <a:srgbClr val="0000FF"/>
                            </a:solidFill>
                            <a:latin typeface="Cambria Math" panose="02040503050406030204" pitchFamily="18" charset="0"/>
                          </a:rPr>
                          <m:t>𝑰</m:t>
                        </m:r>
                      </m:e>
                      <m:sub>
                        <m:r>
                          <a:rPr lang="en-US" sz="1800" b="1" i="1">
                            <a:solidFill>
                              <a:srgbClr val="0000FF"/>
                            </a:solidFill>
                            <a:latin typeface="Cambria Math" panose="02040503050406030204" pitchFamily="18" charset="0"/>
                          </a:rPr>
                          <m:t>𝑬</m:t>
                        </m:r>
                      </m:sub>
                    </m:sSub>
                  </m:oMath>
                </a14:m>
                <a:r>
                  <a:rPr lang="en-US" sz="1800" b="1" dirty="0">
                    <a:solidFill>
                      <a:srgbClr val="0000FF"/>
                    </a:solidFill>
                  </a:rPr>
                  <a:t> </a:t>
                </a:r>
                <a:r>
                  <a:rPr lang="en-US" sz="1800" dirty="0">
                    <a:solidFill>
                      <a:srgbClr val="0000FF"/>
                    </a:solidFill>
                  </a:rPr>
                  <a:t>then we can find </a:t>
                </a:r>
                <a14:m>
                  <m:oMath xmlns:m="http://schemas.openxmlformats.org/officeDocument/2006/math">
                    <m:sSub>
                      <m:sSubPr>
                        <m:ctrlPr>
                          <a:rPr lang="en-US" sz="1800" i="1">
                            <a:solidFill>
                              <a:srgbClr val="0000FF"/>
                            </a:solidFill>
                            <a:latin typeface="Cambria Math" panose="02040503050406030204" pitchFamily="18" charset="0"/>
                          </a:rPr>
                        </m:ctrlPr>
                      </m:sSubPr>
                      <m:e>
                        <m:r>
                          <a:rPr lang="en-US" sz="1800" b="0" i="1">
                            <a:solidFill>
                              <a:srgbClr val="0000FF"/>
                            </a:solidFill>
                            <a:latin typeface="Cambria Math" panose="02040503050406030204" pitchFamily="18" charset="0"/>
                          </a:rPr>
                          <m:t>𝐼</m:t>
                        </m:r>
                      </m:e>
                      <m:sub>
                        <m:r>
                          <a:rPr lang="en-US" sz="1800" b="0" i="1" smtClean="0">
                            <a:solidFill>
                              <a:srgbClr val="0000FF"/>
                            </a:solidFill>
                            <a:latin typeface="Cambria Math" panose="02040503050406030204" pitchFamily="18" charset="0"/>
                          </a:rPr>
                          <m:t>𝐶</m:t>
                        </m:r>
                      </m:sub>
                    </m:sSub>
                  </m:oMath>
                </a14:m>
                <a:r>
                  <a:rPr lang="en-US" sz="1800" dirty="0">
                    <a:solidFill>
                      <a:srgbClr val="0000FF"/>
                    </a:solidFill>
                  </a:rPr>
                  <a:t> as the</a:t>
                </a:r>
                <a:r>
                  <a:rPr lang="en-US" sz="1800" b="1" dirty="0">
                    <a:solidFill>
                      <a:srgbClr val="0000FF"/>
                    </a:solidFill>
                  </a:rPr>
                  <a:t> </a:t>
                </a:r>
                <a14:m>
                  <m:oMath xmlns:m="http://schemas.openxmlformats.org/officeDocument/2006/math">
                    <m:sSub>
                      <m:sSubPr>
                        <m:ctrlPr>
                          <a:rPr lang="en-US" sz="1800" b="1" i="1" smtClean="0">
                            <a:solidFill>
                              <a:srgbClr val="FF0000"/>
                            </a:solidFill>
                            <a:latin typeface="Cambria Math" panose="02040503050406030204" pitchFamily="18" charset="0"/>
                          </a:rPr>
                        </m:ctrlPr>
                      </m:sSubPr>
                      <m:e>
                        <m:r>
                          <a:rPr lang="en-US" sz="1800" b="1" i="1">
                            <a:solidFill>
                              <a:srgbClr val="FF0000"/>
                            </a:solidFill>
                            <a:latin typeface="Cambria Math" panose="02040503050406030204" pitchFamily="18" charset="0"/>
                          </a:rPr>
                          <m:t>𝑰</m:t>
                        </m:r>
                      </m:e>
                      <m:sub>
                        <m:r>
                          <a:rPr lang="en-US" sz="1800" b="1" i="1">
                            <a:solidFill>
                              <a:srgbClr val="FF0000"/>
                            </a:solidFill>
                            <a:latin typeface="Cambria Math" panose="02040503050406030204" pitchFamily="18" charset="0"/>
                          </a:rPr>
                          <m:t>𝑬</m:t>
                        </m:r>
                      </m:sub>
                    </m:sSub>
                  </m:oMath>
                </a14:m>
                <a:r>
                  <a:rPr lang="en-US" sz="1800" b="1" dirty="0">
                    <a:solidFill>
                      <a:srgbClr val="FF0000"/>
                    </a:solidFill>
                  </a:rPr>
                  <a:t> </a:t>
                </a:r>
                <a14:m>
                  <m:oMath xmlns:m="http://schemas.openxmlformats.org/officeDocument/2006/math">
                    <m:r>
                      <a:rPr lang="en-US" sz="1800" b="1" i="1" dirty="0" smtClean="0">
                        <a:solidFill>
                          <a:srgbClr val="FF0000"/>
                        </a:solidFill>
                        <a:latin typeface="Cambria Math" panose="02040503050406030204" pitchFamily="18" charset="0"/>
                        <a:ea typeface="Cambria Math" panose="02040503050406030204" pitchFamily="18" charset="0"/>
                      </a:rPr>
                      <m:t>≈</m:t>
                    </m:r>
                  </m:oMath>
                </a14:m>
                <a:r>
                  <a:rPr lang="en-US" sz="1800" b="1" dirty="0">
                    <a:solidFill>
                      <a:srgbClr val="FF0000"/>
                    </a:solidFill>
                  </a:rPr>
                  <a:t> </a:t>
                </a:r>
                <a14:m>
                  <m:oMath xmlns:m="http://schemas.openxmlformats.org/officeDocument/2006/math">
                    <m:sSub>
                      <m:sSubPr>
                        <m:ctrlPr>
                          <a:rPr lang="en-US" sz="1800" b="1" i="1">
                            <a:solidFill>
                              <a:srgbClr val="FF0000"/>
                            </a:solidFill>
                            <a:latin typeface="Cambria Math" panose="02040503050406030204" pitchFamily="18" charset="0"/>
                          </a:rPr>
                        </m:ctrlPr>
                      </m:sSubPr>
                      <m:e>
                        <m:r>
                          <a:rPr lang="en-US" sz="1800" b="1" i="1">
                            <a:solidFill>
                              <a:srgbClr val="FF0000"/>
                            </a:solidFill>
                            <a:latin typeface="Cambria Math" panose="02040503050406030204" pitchFamily="18" charset="0"/>
                          </a:rPr>
                          <m:t>𝑰</m:t>
                        </m:r>
                      </m:e>
                      <m:sub>
                        <m:r>
                          <a:rPr lang="en-US" sz="1800" b="1" i="1" smtClean="0">
                            <a:solidFill>
                              <a:srgbClr val="FF0000"/>
                            </a:solidFill>
                            <a:latin typeface="Cambria Math" panose="02040503050406030204" pitchFamily="18" charset="0"/>
                          </a:rPr>
                          <m:t>𝑪</m:t>
                        </m:r>
                      </m:sub>
                    </m:sSub>
                  </m:oMath>
                </a14:m>
                <a:r>
                  <a:rPr lang="en-US" sz="1800" b="1" dirty="0">
                    <a:solidFill>
                      <a:srgbClr val="FF0000"/>
                    </a:solidFill>
                  </a:rPr>
                  <a:t> </a:t>
                </a:r>
                <a:endParaRPr lang="en-US" sz="1800" b="1" dirty="0">
                  <a:solidFill>
                    <a:srgbClr val="0000FF"/>
                  </a:solidFill>
                </a:endParaRPr>
              </a:p>
            </p:txBody>
          </p:sp>
        </mc:Choice>
        <mc:Fallback xmlns="">
          <p:sp>
            <p:nvSpPr>
              <p:cNvPr id="100" name="TextBox 41">
                <a:extLst>
                  <a:ext uri="{FF2B5EF4-FFF2-40B4-BE49-F238E27FC236}">
                    <a16:creationId xmlns:a16="http://schemas.microsoft.com/office/drawing/2014/main" id="{3273A9D4-76D3-4FD1-70A1-776FDC290477}"/>
                  </a:ext>
                </a:extLst>
              </p:cNvPr>
              <p:cNvSpPr txBox="1">
                <a:spLocks noRot="1" noChangeAspect="1" noMove="1" noResize="1" noEditPoints="1" noAdjustHandles="1" noChangeArrowheads="1" noChangeShapeType="1" noTextEdit="1"/>
              </p:cNvSpPr>
              <p:nvPr/>
            </p:nvSpPr>
            <p:spPr>
              <a:xfrm>
                <a:off x="5262074" y="541044"/>
                <a:ext cx="3771268" cy="646331"/>
              </a:xfrm>
              <a:prstGeom prst="rect">
                <a:avLst/>
              </a:prstGeom>
              <a:blipFill>
                <a:blip r:embed="rId12"/>
                <a:stretch>
                  <a:fillRect t="-5660" r="-1454"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2">
                <a:extLst>
                  <a:ext uri="{FF2B5EF4-FFF2-40B4-BE49-F238E27FC236}">
                    <a16:creationId xmlns:a16="http://schemas.microsoft.com/office/drawing/2014/main" id="{5E99B9E2-52DE-2EBB-D7DD-999562BB518B}"/>
                  </a:ext>
                </a:extLst>
              </p:cNvPr>
              <p:cNvSpPr txBox="1"/>
              <p:nvPr/>
            </p:nvSpPr>
            <p:spPr>
              <a:xfrm>
                <a:off x="41025" y="1156900"/>
                <a:ext cx="867335" cy="60843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3" name="TextBox 22">
                <a:extLst>
                  <a:ext uri="{FF2B5EF4-FFF2-40B4-BE49-F238E27FC236}">
                    <a16:creationId xmlns:a16="http://schemas.microsoft.com/office/drawing/2014/main" id="{5E99B9E2-52DE-2EBB-D7DD-999562BB518B}"/>
                  </a:ext>
                </a:extLst>
              </p:cNvPr>
              <p:cNvSpPr txBox="1">
                <a:spLocks noRot="1" noChangeAspect="1" noMove="1" noResize="1" noEditPoints="1" noAdjustHandles="1" noChangeArrowheads="1" noChangeShapeType="1" noTextEdit="1"/>
              </p:cNvSpPr>
              <p:nvPr/>
            </p:nvSpPr>
            <p:spPr>
              <a:xfrm>
                <a:off x="41025" y="1156900"/>
                <a:ext cx="867335" cy="608436"/>
              </a:xfrm>
              <a:prstGeom prst="rect">
                <a:avLst/>
              </a:prstGeom>
              <a:blipFill>
                <a:blip r:embed="rId13"/>
                <a:stretch>
                  <a:fillRect l="-9859" r="-9859"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22">
                <a:extLst>
                  <a:ext uri="{FF2B5EF4-FFF2-40B4-BE49-F238E27FC236}">
                    <a16:creationId xmlns:a16="http://schemas.microsoft.com/office/drawing/2014/main" id="{ABCF84C9-5AD2-F9EB-573B-CFB1C1DFAD8E}"/>
                  </a:ext>
                </a:extLst>
              </p:cNvPr>
              <p:cNvSpPr txBox="1"/>
              <p:nvPr/>
            </p:nvSpPr>
            <p:spPr>
              <a:xfrm>
                <a:off x="19178" y="3463261"/>
                <a:ext cx="713599" cy="60843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55" name="TextBox 22">
                <a:extLst>
                  <a:ext uri="{FF2B5EF4-FFF2-40B4-BE49-F238E27FC236}">
                    <a16:creationId xmlns:a16="http://schemas.microsoft.com/office/drawing/2014/main" id="{ABCF84C9-5AD2-F9EB-573B-CFB1C1DFAD8E}"/>
                  </a:ext>
                </a:extLst>
              </p:cNvPr>
              <p:cNvSpPr txBox="1">
                <a:spLocks noRot="1" noChangeAspect="1" noMove="1" noResize="1" noEditPoints="1" noAdjustHandles="1" noChangeArrowheads="1" noChangeShapeType="1" noTextEdit="1"/>
              </p:cNvSpPr>
              <p:nvPr/>
            </p:nvSpPr>
            <p:spPr>
              <a:xfrm>
                <a:off x="19178" y="3463261"/>
                <a:ext cx="713599" cy="608436"/>
              </a:xfrm>
              <a:prstGeom prst="rect">
                <a:avLst/>
              </a:prstGeom>
              <a:blipFill>
                <a:blip r:embed="rId14"/>
                <a:stretch>
                  <a:fillRect l="-11966" r="-33333"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23">
                <a:extLst>
                  <a:ext uri="{FF2B5EF4-FFF2-40B4-BE49-F238E27FC236}">
                    <a16:creationId xmlns:a16="http://schemas.microsoft.com/office/drawing/2014/main" id="{0F51C477-3A05-536C-2EA7-724B4BB7B91B}"/>
                  </a:ext>
                </a:extLst>
              </p:cNvPr>
              <p:cNvSpPr txBox="1"/>
              <p:nvPr/>
            </p:nvSpPr>
            <p:spPr>
              <a:xfrm>
                <a:off x="236082" y="2460410"/>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7" name="TextBox 23">
                <a:extLst>
                  <a:ext uri="{FF2B5EF4-FFF2-40B4-BE49-F238E27FC236}">
                    <a16:creationId xmlns:a16="http://schemas.microsoft.com/office/drawing/2014/main" id="{0F51C477-3A05-536C-2EA7-724B4BB7B91B}"/>
                  </a:ext>
                </a:extLst>
              </p:cNvPr>
              <p:cNvSpPr txBox="1">
                <a:spLocks noRot="1" noChangeAspect="1" noMove="1" noResize="1" noEditPoints="1" noAdjustHandles="1" noChangeArrowheads="1" noChangeShapeType="1" noTextEdit="1"/>
              </p:cNvSpPr>
              <p:nvPr/>
            </p:nvSpPr>
            <p:spPr>
              <a:xfrm>
                <a:off x="236082" y="2460410"/>
                <a:ext cx="574446" cy="307777"/>
              </a:xfrm>
              <a:prstGeom prst="rect">
                <a:avLst/>
              </a:prstGeom>
              <a:blipFill>
                <a:blip r:embed="rId15"/>
                <a:stretch>
                  <a:fillRect l="-12121" r="-8081" b="-545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23">
                <a:extLst>
                  <a:ext uri="{FF2B5EF4-FFF2-40B4-BE49-F238E27FC236}">
                    <a16:creationId xmlns:a16="http://schemas.microsoft.com/office/drawing/2014/main" id="{AB8BA354-1B4C-B46C-3443-9BF9BC963646}"/>
                  </a:ext>
                </a:extLst>
              </p:cNvPr>
              <p:cNvSpPr txBox="1"/>
              <p:nvPr/>
            </p:nvSpPr>
            <p:spPr>
              <a:xfrm>
                <a:off x="1382736" y="2250994"/>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8" name="TextBox 23">
                <a:extLst>
                  <a:ext uri="{FF2B5EF4-FFF2-40B4-BE49-F238E27FC236}">
                    <a16:creationId xmlns:a16="http://schemas.microsoft.com/office/drawing/2014/main" id="{AB8BA354-1B4C-B46C-3443-9BF9BC963646}"/>
                  </a:ext>
                </a:extLst>
              </p:cNvPr>
              <p:cNvSpPr txBox="1">
                <a:spLocks noRot="1" noChangeAspect="1" noMove="1" noResize="1" noEditPoints="1" noAdjustHandles="1" noChangeArrowheads="1" noChangeShapeType="1" noTextEdit="1"/>
              </p:cNvSpPr>
              <p:nvPr/>
            </p:nvSpPr>
            <p:spPr>
              <a:xfrm>
                <a:off x="1382736" y="2250994"/>
                <a:ext cx="574446" cy="307777"/>
              </a:xfrm>
              <a:prstGeom prst="rect">
                <a:avLst/>
              </a:prstGeom>
              <a:blipFill>
                <a:blip r:embed="rId16"/>
                <a:stretch>
                  <a:fillRect l="-12121" r="-8081" b="-3571"/>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23">
                <a:extLst>
                  <a:ext uri="{FF2B5EF4-FFF2-40B4-BE49-F238E27FC236}">
                    <a16:creationId xmlns:a16="http://schemas.microsoft.com/office/drawing/2014/main" id="{C4C9B2F5-8234-F376-1C77-37C1A867981C}"/>
                  </a:ext>
                </a:extLst>
              </p:cNvPr>
              <p:cNvSpPr txBox="1"/>
              <p:nvPr/>
            </p:nvSpPr>
            <p:spPr>
              <a:xfrm>
                <a:off x="3122053" y="3057621"/>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6.9 </m:t>
                      </m:r>
                      <m:r>
                        <a:rPr lang="en-US" sz="2000" b="0" i="1" smtClean="0">
                          <a:latin typeface="Cambria Math" panose="02040503050406030204" pitchFamily="18" charset="0"/>
                        </a:rPr>
                        <m:t>𝑉</m:t>
                      </m:r>
                    </m:oMath>
                  </m:oMathPara>
                </a14:m>
                <a:endParaRPr lang="en-US" sz="2000" dirty="0"/>
              </a:p>
            </p:txBody>
          </p:sp>
        </mc:Choice>
        <mc:Fallback xmlns="">
          <p:sp>
            <p:nvSpPr>
              <p:cNvPr id="2" name="TextBox 23">
                <a:extLst>
                  <a:ext uri="{FF2B5EF4-FFF2-40B4-BE49-F238E27FC236}">
                    <a16:creationId xmlns:a16="http://schemas.microsoft.com/office/drawing/2014/main" id="{C4C9B2F5-8234-F376-1C77-37C1A867981C}"/>
                  </a:ext>
                </a:extLst>
              </p:cNvPr>
              <p:cNvSpPr txBox="1">
                <a:spLocks noRot="1" noChangeAspect="1" noMove="1" noResize="1" noEditPoints="1" noAdjustHandles="1" noChangeArrowheads="1" noChangeShapeType="1" noTextEdit="1"/>
              </p:cNvSpPr>
              <p:nvPr/>
            </p:nvSpPr>
            <p:spPr>
              <a:xfrm>
                <a:off x="3122053" y="3057621"/>
                <a:ext cx="574446" cy="307777"/>
              </a:xfrm>
              <a:prstGeom prst="rect">
                <a:avLst/>
              </a:prstGeom>
              <a:blipFill>
                <a:blip r:embed="rId17"/>
                <a:stretch>
                  <a:fillRect l="-11111" r="-9091" b="-3636"/>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115">
                <a:extLst>
                  <a:ext uri="{FF2B5EF4-FFF2-40B4-BE49-F238E27FC236}">
                    <a16:creationId xmlns:a16="http://schemas.microsoft.com/office/drawing/2014/main" id="{A3FC9D69-5B48-E27F-6CA4-F1654AB094FD}"/>
                  </a:ext>
                </a:extLst>
              </p:cNvPr>
              <p:cNvSpPr txBox="1"/>
              <p:nvPr/>
            </p:nvSpPr>
            <p:spPr>
              <a:xfrm>
                <a:off x="2231524" y="1139762"/>
                <a:ext cx="539242"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80808"/>
                              </a:solidFill>
                              <a:latin typeface="Cambria Math" panose="02040503050406030204" pitchFamily="18" charset="0"/>
                            </a:rPr>
                          </m:ctrlPr>
                        </m:sSubPr>
                        <m:e>
                          <m:r>
                            <a:rPr lang="en-US" sz="2000" b="1" i="1" smtClean="0">
                              <a:solidFill>
                                <a:srgbClr val="080808"/>
                              </a:solidFill>
                              <a:latin typeface="Cambria Math" panose="02040503050406030204" pitchFamily="18" charset="0"/>
                            </a:rPr>
                            <m:t>𝑰</m:t>
                          </m:r>
                        </m:e>
                        <m:sub>
                          <m:r>
                            <a:rPr lang="en-US" sz="2000" b="1" i="1" smtClean="0">
                              <a:solidFill>
                                <a:srgbClr val="080808"/>
                              </a:solidFill>
                              <a:latin typeface="Cambria Math" panose="02040503050406030204" pitchFamily="18" charset="0"/>
                            </a:rPr>
                            <m:t>𝑪</m:t>
                          </m:r>
                        </m:sub>
                      </m:sSub>
                    </m:oMath>
                  </m:oMathPara>
                </a14:m>
                <a:endParaRPr lang="en-US" sz="2000" b="1" dirty="0">
                  <a:solidFill>
                    <a:srgbClr val="00CC00"/>
                  </a:solidFill>
                </a:endParaRPr>
              </a:p>
            </p:txBody>
          </p:sp>
        </mc:Choice>
        <mc:Fallback xmlns="">
          <p:sp>
            <p:nvSpPr>
              <p:cNvPr id="33" name="TextBox 115">
                <a:extLst>
                  <a:ext uri="{FF2B5EF4-FFF2-40B4-BE49-F238E27FC236}">
                    <a16:creationId xmlns:a16="http://schemas.microsoft.com/office/drawing/2014/main" id="{A3FC9D69-5B48-E27F-6CA4-F1654AB094FD}"/>
                  </a:ext>
                </a:extLst>
              </p:cNvPr>
              <p:cNvSpPr txBox="1">
                <a:spLocks noRot="1" noChangeAspect="1" noMove="1" noResize="1" noEditPoints="1" noAdjustHandles="1" noChangeArrowheads="1" noChangeShapeType="1" noTextEdit="1"/>
              </p:cNvSpPr>
              <p:nvPr/>
            </p:nvSpPr>
            <p:spPr>
              <a:xfrm>
                <a:off x="2231524" y="1139762"/>
                <a:ext cx="539242" cy="307777"/>
              </a:xfrm>
              <a:prstGeom prst="rect">
                <a:avLst/>
              </a:prstGeom>
              <a:blipFill>
                <a:blip r:embed="rId18"/>
                <a:stretch>
                  <a:fillRect b="-1454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115">
                <a:extLst>
                  <a:ext uri="{FF2B5EF4-FFF2-40B4-BE49-F238E27FC236}">
                    <a16:creationId xmlns:a16="http://schemas.microsoft.com/office/drawing/2014/main" id="{5987BC37-68F8-16BA-FDAB-DEEB34C05EA1}"/>
                  </a:ext>
                </a:extLst>
              </p:cNvPr>
              <p:cNvSpPr txBox="1"/>
              <p:nvPr/>
            </p:nvSpPr>
            <p:spPr>
              <a:xfrm>
                <a:off x="3415887" y="3936390"/>
                <a:ext cx="539242"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80808"/>
                              </a:solidFill>
                              <a:latin typeface="Cambria Math" panose="02040503050406030204" pitchFamily="18" charset="0"/>
                            </a:rPr>
                          </m:ctrlPr>
                        </m:sSubPr>
                        <m:e>
                          <m:r>
                            <a:rPr lang="en-US" sz="2000" b="1" i="1" smtClean="0">
                              <a:solidFill>
                                <a:srgbClr val="080808"/>
                              </a:solidFill>
                              <a:latin typeface="Cambria Math" panose="02040503050406030204" pitchFamily="18" charset="0"/>
                            </a:rPr>
                            <m:t>𝑰</m:t>
                          </m:r>
                        </m:e>
                        <m:sub>
                          <m:r>
                            <a:rPr lang="en-US" sz="2000" b="1" i="1" smtClean="0">
                              <a:solidFill>
                                <a:srgbClr val="080808"/>
                              </a:solidFill>
                              <a:latin typeface="Cambria Math" panose="02040503050406030204" pitchFamily="18" charset="0"/>
                            </a:rPr>
                            <m:t>𝑬</m:t>
                          </m:r>
                        </m:sub>
                      </m:sSub>
                    </m:oMath>
                  </m:oMathPara>
                </a14:m>
                <a:endParaRPr lang="en-US" sz="2000" b="1" dirty="0">
                  <a:solidFill>
                    <a:srgbClr val="00CC00"/>
                  </a:solidFill>
                </a:endParaRPr>
              </a:p>
            </p:txBody>
          </p:sp>
        </mc:Choice>
        <mc:Fallback xmlns="">
          <p:sp>
            <p:nvSpPr>
              <p:cNvPr id="26" name="TextBox 115">
                <a:extLst>
                  <a:ext uri="{FF2B5EF4-FFF2-40B4-BE49-F238E27FC236}">
                    <a16:creationId xmlns:a16="http://schemas.microsoft.com/office/drawing/2014/main" id="{5987BC37-68F8-16BA-FDAB-DEEB34C05EA1}"/>
                  </a:ext>
                </a:extLst>
              </p:cNvPr>
              <p:cNvSpPr txBox="1">
                <a:spLocks noRot="1" noChangeAspect="1" noMove="1" noResize="1" noEditPoints="1" noAdjustHandles="1" noChangeArrowheads="1" noChangeShapeType="1" noTextEdit="1"/>
              </p:cNvSpPr>
              <p:nvPr/>
            </p:nvSpPr>
            <p:spPr>
              <a:xfrm>
                <a:off x="3415887" y="3936390"/>
                <a:ext cx="539242" cy="307777"/>
              </a:xfrm>
              <a:prstGeom prst="rect">
                <a:avLst/>
              </a:prstGeom>
              <a:blipFill>
                <a:blip r:embed="rId19"/>
                <a:stretch>
                  <a:fillRect b="-1454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41">
                <a:extLst>
                  <a:ext uri="{FF2B5EF4-FFF2-40B4-BE49-F238E27FC236}">
                    <a16:creationId xmlns:a16="http://schemas.microsoft.com/office/drawing/2014/main" id="{0F7F13E7-3971-3E3D-42DB-8F8029748ECE}"/>
                  </a:ext>
                </a:extLst>
              </p:cNvPr>
              <p:cNvSpPr txBox="1"/>
              <p:nvPr/>
            </p:nvSpPr>
            <p:spPr>
              <a:xfrm>
                <a:off x="5299833" y="1368066"/>
                <a:ext cx="3666269"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14:m>
                  <m:oMath xmlns:m="http://schemas.openxmlformats.org/officeDocument/2006/math">
                    <m:r>
                      <a:rPr lang="en-US" sz="1800" b="0" i="1" smtClean="0">
                        <a:solidFill>
                          <a:srgbClr val="0000FF"/>
                        </a:solidFill>
                        <a:latin typeface="Cambria Math" panose="02040503050406030204" pitchFamily="18" charset="0"/>
                      </a:rPr>
                      <m:t>𝐼𝑑𝑒𝑎𝑙𝑙𝑦</m:t>
                    </m:r>
                    <m:r>
                      <a:rPr lang="en-US" sz="1800" b="0" i="1" smtClean="0">
                        <a:solidFill>
                          <a:srgbClr val="0000FF"/>
                        </a:solidFill>
                        <a:latin typeface="Cambria Math" panose="02040503050406030204" pitchFamily="18" charset="0"/>
                      </a:rPr>
                      <m:t> </m:t>
                    </m:r>
                    <m:sSub>
                      <m:sSubPr>
                        <m:ctrlPr>
                          <a:rPr lang="en-US" sz="1800" b="1" i="1" smtClean="0">
                            <a:solidFill>
                              <a:srgbClr val="FF0000"/>
                            </a:solidFill>
                            <a:latin typeface="Cambria Math" panose="02040503050406030204" pitchFamily="18" charset="0"/>
                          </a:rPr>
                        </m:ctrlPr>
                      </m:sSubPr>
                      <m:e>
                        <m:r>
                          <a:rPr lang="en-US" sz="1800" b="1" i="1">
                            <a:solidFill>
                              <a:srgbClr val="FF0000"/>
                            </a:solidFill>
                            <a:latin typeface="Cambria Math" panose="02040503050406030204" pitchFamily="18" charset="0"/>
                          </a:rPr>
                          <m:t>𝑰</m:t>
                        </m:r>
                      </m:e>
                      <m:sub>
                        <m:r>
                          <a:rPr lang="en-US" sz="1800" b="1" i="1">
                            <a:solidFill>
                              <a:srgbClr val="FF0000"/>
                            </a:solidFill>
                            <a:latin typeface="Cambria Math" panose="02040503050406030204" pitchFamily="18" charset="0"/>
                          </a:rPr>
                          <m:t>𝑬</m:t>
                        </m:r>
                      </m:sub>
                    </m:sSub>
                  </m:oMath>
                </a14:m>
                <a:r>
                  <a:rPr lang="en-US" sz="1800" b="1" dirty="0">
                    <a:solidFill>
                      <a:srgbClr val="FF0000"/>
                    </a:solidFill>
                  </a:rPr>
                  <a:t> </a:t>
                </a:r>
                <a14:m>
                  <m:oMath xmlns:m="http://schemas.openxmlformats.org/officeDocument/2006/math">
                    <m:r>
                      <a:rPr lang="en-US" sz="1800" b="1" i="1" dirty="0" smtClean="0">
                        <a:solidFill>
                          <a:srgbClr val="FF0000"/>
                        </a:solidFill>
                        <a:latin typeface="Cambria Math" panose="02040503050406030204" pitchFamily="18" charset="0"/>
                      </a:rPr>
                      <m:t>=</m:t>
                    </m:r>
                  </m:oMath>
                </a14:m>
                <a:r>
                  <a:rPr lang="en-US" sz="1800" b="1" dirty="0">
                    <a:solidFill>
                      <a:srgbClr val="FF0000"/>
                    </a:solidFill>
                  </a:rPr>
                  <a:t> </a:t>
                </a:r>
                <a14:m>
                  <m:oMath xmlns:m="http://schemas.openxmlformats.org/officeDocument/2006/math">
                    <m:sSub>
                      <m:sSubPr>
                        <m:ctrlPr>
                          <a:rPr lang="en-US" sz="1800" b="1" i="1">
                            <a:solidFill>
                              <a:srgbClr val="FF0000"/>
                            </a:solidFill>
                            <a:latin typeface="Cambria Math" panose="02040503050406030204" pitchFamily="18" charset="0"/>
                          </a:rPr>
                        </m:ctrlPr>
                      </m:sSubPr>
                      <m:e>
                        <m:r>
                          <a:rPr lang="en-US" sz="1800" b="1" i="1">
                            <a:solidFill>
                              <a:srgbClr val="FF0000"/>
                            </a:solidFill>
                            <a:latin typeface="Cambria Math" panose="02040503050406030204" pitchFamily="18" charset="0"/>
                          </a:rPr>
                          <m:t>𝑰</m:t>
                        </m:r>
                      </m:e>
                      <m:sub>
                        <m:r>
                          <a:rPr lang="en-US" sz="1800" b="1" i="1" smtClean="0">
                            <a:solidFill>
                              <a:srgbClr val="FF0000"/>
                            </a:solidFill>
                            <a:latin typeface="Cambria Math" panose="02040503050406030204" pitchFamily="18" charset="0"/>
                          </a:rPr>
                          <m:t>𝑪</m:t>
                        </m:r>
                      </m:sub>
                    </m:sSub>
                    <m:r>
                      <a:rPr lang="en-US" sz="1800" b="1" i="1" smtClean="0">
                        <a:solidFill>
                          <a:srgbClr val="FF0000"/>
                        </a:solidFill>
                        <a:latin typeface="Cambria Math" panose="02040503050406030204" pitchFamily="18" charset="0"/>
                      </a:rPr>
                      <m:t>+</m:t>
                    </m:r>
                    <m:sSub>
                      <m:sSubPr>
                        <m:ctrlPr>
                          <a:rPr lang="en-US" sz="1800" b="1" i="1">
                            <a:solidFill>
                              <a:srgbClr val="FF0000"/>
                            </a:solidFill>
                            <a:latin typeface="Cambria Math" panose="02040503050406030204" pitchFamily="18" charset="0"/>
                          </a:rPr>
                        </m:ctrlPr>
                      </m:sSubPr>
                      <m:e>
                        <m:r>
                          <a:rPr lang="en-US" sz="1800" b="1" i="1">
                            <a:solidFill>
                              <a:srgbClr val="FF0000"/>
                            </a:solidFill>
                            <a:latin typeface="Cambria Math" panose="02040503050406030204" pitchFamily="18" charset="0"/>
                          </a:rPr>
                          <m:t>𝑰</m:t>
                        </m:r>
                      </m:e>
                      <m:sub>
                        <m:r>
                          <a:rPr lang="en-US" sz="1800" b="1" i="1" smtClean="0">
                            <a:solidFill>
                              <a:srgbClr val="FF0000"/>
                            </a:solidFill>
                            <a:latin typeface="Cambria Math" panose="02040503050406030204" pitchFamily="18" charset="0"/>
                          </a:rPr>
                          <m:t>𝑩</m:t>
                        </m:r>
                      </m:sub>
                    </m:sSub>
                  </m:oMath>
                </a14:m>
                <a:endParaRPr lang="en-US" sz="1800" b="1" dirty="0">
                  <a:solidFill>
                    <a:srgbClr val="0000FF"/>
                  </a:solidFill>
                </a:endParaRPr>
              </a:p>
            </p:txBody>
          </p:sp>
        </mc:Choice>
        <mc:Fallback xmlns="">
          <p:sp>
            <p:nvSpPr>
              <p:cNvPr id="32" name="TextBox 41">
                <a:extLst>
                  <a:ext uri="{FF2B5EF4-FFF2-40B4-BE49-F238E27FC236}">
                    <a16:creationId xmlns:a16="http://schemas.microsoft.com/office/drawing/2014/main" id="{0F7F13E7-3971-3E3D-42DB-8F8029748ECE}"/>
                  </a:ext>
                </a:extLst>
              </p:cNvPr>
              <p:cNvSpPr txBox="1">
                <a:spLocks noRot="1" noChangeAspect="1" noMove="1" noResize="1" noEditPoints="1" noAdjustHandles="1" noChangeArrowheads="1" noChangeShapeType="1" noTextEdit="1"/>
              </p:cNvSpPr>
              <p:nvPr/>
            </p:nvSpPr>
            <p:spPr>
              <a:xfrm>
                <a:off x="5299833" y="1368066"/>
                <a:ext cx="3666269" cy="369332"/>
              </a:xfrm>
              <a:prstGeom prst="rect">
                <a:avLst/>
              </a:prstGeom>
              <a:blipFill>
                <a:blip r:embed="rId20"/>
                <a:stretch>
                  <a:fillRect l="-498"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115">
                <a:extLst>
                  <a:ext uri="{FF2B5EF4-FFF2-40B4-BE49-F238E27FC236}">
                    <a16:creationId xmlns:a16="http://schemas.microsoft.com/office/drawing/2014/main" id="{52C5BB48-E4E9-F12A-5DEC-D76521E8405E}"/>
                  </a:ext>
                </a:extLst>
              </p:cNvPr>
              <p:cNvSpPr txBox="1"/>
              <p:nvPr/>
            </p:nvSpPr>
            <p:spPr>
              <a:xfrm>
                <a:off x="928171" y="2646301"/>
                <a:ext cx="539242"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80808"/>
                              </a:solidFill>
                              <a:latin typeface="Cambria Math" panose="02040503050406030204" pitchFamily="18" charset="0"/>
                            </a:rPr>
                          </m:ctrlPr>
                        </m:sSubPr>
                        <m:e>
                          <m:r>
                            <a:rPr lang="en-US" sz="2000" b="1" i="1" smtClean="0">
                              <a:solidFill>
                                <a:srgbClr val="080808"/>
                              </a:solidFill>
                              <a:latin typeface="Cambria Math" panose="02040503050406030204" pitchFamily="18" charset="0"/>
                            </a:rPr>
                            <m:t>𝑰</m:t>
                          </m:r>
                        </m:e>
                        <m:sub>
                          <m:r>
                            <a:rPr lang="en-US" sz="2000" b="1" i="1" smtClean="0">
                              <a:solidFill>
                                <a:srgbClr val="080808"/>
                              </a:solidFill>
                              <a:latin typeface="Cambria Math" panose="02040503050406030204" pitchFamily="18" charset="0"/>
                            </a:rPr>
                            <m:t>𝑩</m:t>
                          </m:r>
                        </m:sub>
                      </m:sSub>
                    </m:oMath>
                  </m:oMathPara>
                </a14:m>
                <a:endParaRPr lang="en-US" sz="2000" b="1" dirty="0">
                  <a:solidFill>
                    <a:srgbClr val="00CC00"/>
                  </a:solidFill>
                </a:endParaRPr>
              </a:p>
            </p:txBody>
          </p:sp>
        </mc:Choice>
        <mc:Fallback xmlns="">
          <p:sp>
            <p:nvSpPr>
              <p:cNvPr id="36" name="TextBox 115">
                <a:extLst>
                  <a:ext uri="{FF2B5EF4-FFF2-40B4-BE49-F238E27FC236}">
                    <a16:creationId xmlns:a16="http://schemas.microsoft.com/office/drawing/2014/main" id="{52C5BB48-E4E9-F12A-5DEC-D76521E8405E}"/>
                  </a:ext>
                </a:extLst>
              </p:cNvPr>
              <p:cNvSpPr txBox="1">
                <a:spLocks noRot="1" noChangeAspect="1" noMove="1" noResize="1" noEditPoints="1" noAdjustHandles="1" noChangeArrowheads="1" noChangeShapeType="1" noTextEdit="1"/>
              </p:cNvSpPr>
              <p:nvPr/>
            </p:nvSpPr>
            <p:spPr>
              <a:xfrm>
                <a:off x="928171" y="2646301"/>
                <a:ext cx="539242" cy="307777"/>
              </a:xfrm>
              <a:prstGeom prst="rect">
                <a:avLst/>
              </a:prstGeom>
              <a:blipFill>
                <a:blip r:embed="rId21"/>
                <a:stretch>
                  <a:fillRect b="-12500"/>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02943C5-AB6C-EB49-3A1F-6AB67147D430}"/>
                  </a:ext>
                </a:extLst>
              </p:cNvPr>
              <p:cNvSpPr txBox="1"/>
              <p:nvPr/>
            </p:nvSpPr>
            <p:spPr>
              <a:xfrm>
                <a:off x="5333590" y="1904623"/>
                <a:ext cx="3771269" cy="400110"/>
              </a:xfrm>
              <a:prstGeom prst="rect">
                <a:avLst/>
              </a:prstGeom>
              <a:noFill/>
            </p:spPr>
            <p:txBody>
              <a:bodyPr wrap="square">
                <a:spAutoFit/>
              </a:bodyPr>
              <a:lstStyle/>
              <a:p>
                <a14:m>
                  <m:oMath xmlns:m="http://schemas.openxmlformats.org/officeDocument/2006/math">
                    <m:sSub>
                      <m:sSubPr>
                        <m:ctrlPr>
                          <a:rPr kumimoji="0" lang="en-US" sz="2000" b="1" i="1" u="none" strike="noStrike" kern="0" cap="none" spc="0" normalizeH="0" baseline="0" noProof="0" smtClean="0">
                            <a:ln>
                              <a:noFill/>
                            </a:ln>
                            <a:solidFill>
                              <a:srgbClr val="080808"/>
                            </a:solidFill>
                            <a:effectLst/>
                            <a:uLnTx/>
                            <a:uFillTx/>
                            <a:latin typeface="Cambria Math" panose="02040503050406030204" pitchFamily="18" charset="0"/>
                            <a:sym typeface="Arial"/>
                          </a:rPr>
                        </m:ctrlPr>
                      </m:sSubPr>
                      <m:e>
                        <m:r>
                          <a:rPr kumimoji="0" lang="en-US" sz="2000" b="1" i="1" u="none" strike="noStrike" kern="0" cap="none" spc="0" normalizeH="0" baseline="0" noProof="0">
                            <a:ln>
                              <a:noFill/>
                            </a:ln>
                            <a:solidFill>
                              <a:srgbClr val="080808"/>
                            </a:solidFill>
                            <a:effectLst/>
                            <a:uLnTx/>
                            <a:uFillTx/>
                            <a:latin typeface="Cambria Math" panose="02040503050406030204" pitchFamily="18" charset="0"/>
                            <a:sym typeface="Arial"/>
                          </a:rPr>
                          <m:t>𝑰</m:t>
                        </m:r>
                      </m:e>
                      <m:sub>
                        <m:r>
                          <a:rPr kumimoji="0" lang="en-US" sz="2000" b="1" i="1" u="none" strike="noStrike" kern="0" cap="none" spc="0" normalizeH="0" baseline="0" noProof="0" smtClean="0">
                            <a:ln>
                              <a:noFill/>
                            </a:ln>
                            <a:solidFill>
                              <a:srgbClr val="080808"/>
                            </a:solidFill>
                            <a:effectLst/>
                            <a:uLnTx/>
                            <a:uFillTx/>
                            <a:latin typeface="Cambria Math" panose="02040503050406030204" pitchFamily="18" charset="0"/>
                            <a:sym typeface="Arial"/>
                          </a:rPr>
                          <m:t>𝑩</m:t>
                        </m:r>
                      </m:sub>
                    </m:sSub>
                  </m:oMath>
                </a14:m>
                <a:r>
                  <a:rPr lang="en-US" sz="2000" dirty="0">
                    <a:solidFill>
                      <a:srgbClr val="080808"/>
                    </a:solidFill>
                  </a:rPr>
                  <a:t> </a:t>
                </a:r>
                <a:r>
                  <a:rPr lang="en-US" sz="2000" dirty="0"/>
                  <a:t>is very small compared to </a:t>
                </a:r>
                <a14:m>
                  <m:oMath xmlns:m="http://schemas.openxmlformats.org/officeDocument/2006/math">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𝑰</m:t>
                        </m:r>
                      </m:e>
                      <m:sub>
                        <m:r>
                          <a:rPr lang="en-US" sz="2000" b="1" i="1" smtClean="0">
                            <a:solidFill>
                              <a:srgbClr val="FF0000"/>
                            </a:solidFill>
                            <a:latin typeface="Cambria Math" panose="02040503050406030204" pitchFamily="18" charset="0"/>
                          </a:rPr>
                          <m:t>𝑪</m:t>
                        </m:r>
                      </m:sub>
                    </m:sSub>
                  </m:oMath>
                </a14:m>
                <a:r>
                  <a:rPr lang="en-US" sz="1600" dirty="0"/>
                  <a:t> </a:t>
                </a:r>
                <a:endParaRPr lang="en-US" sz="2000" dirty="0"/>
              </a:p>
            </p:txBody>
          </p:sp>
        </mc:Choice>
        <mc:Fallback xmlns="">
          <p:sp>
            <p:nvSpPr>
              <p:cNvPr id="44" name="TextBox 43">
                <a:extLst>
                  <a:ext uri="{FF2B5EF4-FFF2-40B4-BE49-F238E27FC236}">
                    <a16:creationId xmlns:a16="http://schemas.microsoft.com/office/drawing/2014/main" id="{702943C5-AB6C-EB49-3A1F-6AB67147D430}"/>
                  </a:ext>
                </a:extLst>
              </p:cNvPr>
              <p:cNvSpPr txBox="1">
                <a:spLocks noRot="1" noChangeAspect="1" noMove="1" noResize="1" noEditPoints="1" noAdjustHandles="1" noChangeArrowheads="1" noChangeShapeType="1" noTextEdit="1"/>
              </p:cNvSpPr>
              <p:nvPr/>
            </p:nvSpPr>
            <p:spPr>
              <a:xfrm>
                <a:off x="5333590" y="1904623"/>
                <a:ext cx="3771269" cy="400110"/>
              </a:xfrm>
              <a:prstGeom prst="rect">
                <a:avLst/>
              </a:prstGeom>
              <a:blipFill>
                <a:blip r:embed="rId22"/>
                <a:stretch>
                  <a:fillRect t="-6061"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6D3D14DD-CD96-7052-40B9-A85FFEB5491C}"/>
                  </a:ext>
                </a:extLst>
              </p:cNvPr>
              <p:cNvSpPr txBox="1"/>
              <p:nvPr/>
            </p:nvSpPr>
            <p:spPr>
              <a:xfrm>
                <a:off x="5299833" y="2474432"/>
                <a:ext cx="3771269" cy="707886"/>
              </a:xfrm>
              <a:prstGeom prst="rect">
                <a:avLst/>
              </a:prstGeom>
              <a:noFill/>
              <a:ln>
                <a:solidFill>
                  <a:srgbClr val="00CC00"/>
                </a:solidFill>
              </a:ln>
            </p:spPr>
            <p:txBody>
              <a:bodyPr wrap="square">
                <a:spAutoFit/>
              </a:bodyPr>
              <a:lstStyle/>
              <a:p>
                <a:r>
                  <a:rPr lang="en-US" sz="2000" dirty="0">
                    <a:solidFill>
                      <a:srgbClr val="080808"/>
                    </a:solidFill>
                  </a:rPr>
                  <a:t>Once I know </a:t>
                </a:r>
                <a14:m>
                  <m:oMath xmlns:m="http://schemas.openxmlformats.org/officeDocument/2006/math">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𝑰</m:t>
                        </m:r>
                      </m:e>
                      <m:sub>
                        <m:r>
                          <a:rPr lang="en-US" sz="2000" b="1" i="1" smtClean="0">
                            <a:solidFill>
                              <a:srgbClr val="FF0000"/>
                            </a:solidFill>
                            <a:latin typeface="Cambria Math" panose="02040503050406030204" pitchFamily="18" charset="0"/>
                          </a:rPr>
                          <m:t>𝑪</m:t>
                        </m:r>
                      </m:sub>
                    </m:sSub>
                    <m:r>
                      <a:rPr lang="en-US" sz="2000" b="1" i="1" smtClean="0">
                        <a:solidFill>
                          <a:srgbClr val="FF0000"/>
                        </a:solidFill>
                        <a:latin typeface="Cambria Math" panose="02040503050406030204" pitchFamily="18" charset="0"/>
                      </a:rPr>
                      <m:t>, </m:t>
                    </m:r>
                  </m:oMath>
                </a14:m>
                <a:r>
                  <a:rPr lang="en-US" sz="2000" dirty="0"/>
                  <a:t>we can find voltage drop across </a:t>
                </a:r>
                <a14:m>
                  <m:oMath xmlns:m="http://schemas.openxmlformats.org/officeDocument/2006/math">
                    <m:sSub>
                      <m:sSubPr>
                        <m:ctrlPr>
                          <a:rPr lang="en-US" sz="2000" b="1" i="1">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rPr>
                          <m:t>𝑹</m:t>
                        </m:r>
                      </m:e>
                      <m:sub>
                        <m:r>
                          <a:rPr lang="en-US" sz="2000" b="1" i="1" smtClean="0">
                            <a:solidFill>
                              <a:srgbClr val="FF0000"/>
                            </a:solidFill>
                            <a:latin typeface="Cambria Math" panose="02040503050406030204" pitchFamily="18" charset="0"/>
                          </a:rPr>
                          <m:t>𝑳</m:t>
                        </m:r>
                      </m:sub>
                    </m:sSub>
                  </m:oMath>
                </a14:m>
                <a:r>
                  <a:rPr lang="en-US" sz="2000" dirty="0"/>
                  <a:t>= </a:t>
                </a:r>
                <a14:m>
                  <m:oMath xmlns:m="http://schemas.openxmlformats.org/officeDocument/2006/math">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𝑹</m:t>
                        </m:r>
                      </m:e>
                      <m:sub>
                        <m:r>
                          <a:rPr lang="en-US" sz="2000" b="1" i="1">
                            <a:solidFill>
                              <a:srgbClr val="FF0000"/>
                            </a:solidFill>
                            <a:latin typeface="Cambria Math" panose="02040503050406030204" pitchFamily="18" charset="0"/>
                          </a:rPr>
                          <m:t>𝑳</m:t>
                        </m:r>
                      </m:sub>
                    </m:sSub>
                    <m:sSub>
                      <m:sSubPr>
                        <m:ctrlPr>
                          <a:rPr lang="en-US" sz="2000" b="1" i="1">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rPr>
                          <m:t>𝑰</m:t>
                        </m:r>
                      </m:e>
                      <m:sub>
                        <m:r>
                          <a:rPr lang="en-US" sz="2000" b="1" i="1" smtClean="0">
                            <a:solidFill>
                              <a:srgbClr val="FF0000"/>
                            </a:solidFill>
                            <a:latin typeface="Cambria Math" panose="02040503050406030204" pitchFamily="18" charset="0"/>
                          </a:rPr>
                          <m:t>𝑪</m:t>
                        </m:r>
                      </m:sub>
                    </m:sSub>
                  </m:oMath>
                </a14:m>
                <a:endParaRPr lang="en-US" sz="2000" dirty="0"/>
              </a:p>
            </p:txBody>
          </p:sp>
        </mc:Choice>
        <mc:Fallback xmlns="">
          <p:sp>
            <p:nvSpPr>
              <p:cNvPr id="45" name="TextBox 44">
                <a:extLst>
                  <a:ext uri="{FF2B5EF4-FFF2-40B4-BE49-F238E27FC236}">
                    <a16:creationId xmlns:a16="http://schemas.microsoft.com/office/drawing/2014/main" id="{6D3D14DD-CD96-7052-40B9-A85FFEB5491C}"/>
                  </a:ext>
                </a:extLst>
              </p:cNvPr>
              <p:cNvSpPr txBox="1">
                <a:spLocks noRot="1" noChangeAspect="1" noMove="1" noResize="1" noEditPoints="1" noAdjustHandles="1" noChangeArrowheads="1" noChangeShapeType="1" noTextEdit="1"/>
              </p:cNvSpPr>
              <p:nvPr/>
            </p:nvSpPr>
            <p:spPr>
              <a:xfrm>
                <a:off x="5299833" y="2474432"/>
                <a:ext cx="3771269" cy="707886"/>
              </a:xfrm>
              <a:prstGeom prst="rect">
                <a:avLst/>
              </a:prstGeom>
              <a:blipFill>
                <a:blip r:embed="rId23"/>
                <a:stretch>
                  <a:fillRect l="-1449" t="-3390" b="-14407"/>
                </a:stretch>
              </a:blipFill>
              <a:ln>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425FAD0-1506-385B-0958-8FDF54847E8E}"/>
                  </a:ext>
                </a:extLst>
              </p:cNvPr>
              <p:cNvSpPr txBox="1"/>
              <p:nvPr/>
            </p:nvSpPr>
            <p:spPr>
              <a:xfrm>
                <a:off x="5333590" y="3360993"/>
                <a:ext cx="3771269" cy="1631216"/>
              </a:xfrm>
              <a:prstGeom prst="rect">
                <a:avLst/>
              </a:prstGeom>
              <a:noFill/>
            </p:spPr>
            <p:txBody>
              <a:bodyPr wrap="square">
                <a:spAutoFit/>
              </a:bodyPr>
              <a:lstStyle/>
              <a:p>
                <a:pPr algn="just"/>
                <a:r>
                  <a:rPr lang="en-US" sz="2000" dirty="0">
                    <a:solidFill>
                      <a:srgbClr val="080808"/>
                    </a:solidFill>
                  </a:rPr>
                  <a:t>If I know the base voltage, immediately I can find emitter voltage and </a:t>
                </a:r>
                <a14:m>
                  <m:oMath xmlns:m="http://schemas.openxmlformats.org/officeDocument/2006/math">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𝑰</m:t>
                        </m:r>
                      </m:e>
                      <m:sub>
                        <m:r>
                          <a:rPr lang="en-US" sz="2000" b="1" i="1">
                            <a:solidFill>
                              <a:srgbClr val="FF0000"/>
                            </a:solidFill>
                            <a:latin typeface="Cambria Math" panose="02040503050406030204" pitchFamily="18" charset="0"/>
                          </a:rPr>
                          <m:t>𝑬</m:t>
                        </m:r>
                      </m:sub>
                    </m:sSub>
                  </m:oMath>
                </a14:m>
                <a:r>
                  <a:rPr lang="en-US" sz="2000" b="1" dirty="0">
                    <a:solidFill>
                      <a:srgbClr val="FF0000"/>
                    </a:solidFill>
                  </a:rPr>
                  <a:t> </a:t>
                </a:r>
                <a:r>
                  <a:rPr lang="en-US" sz="2000" dirty="0">
                    <a:solidFill>
                      <a:srgbClr val="080808"/>
                    </a:solidFill>
                  </a:rPr>
                  <a:t>and</a:t>
                </a:r>
                <a:r>
                  <a:rPr lang="en-US" sz="2000" b="1" dirty="0">
                    <a:solidFill>
                      <a:srgbClr val="FF0000"/>
                    </a:solidFill>
                  </a:rPr>
                  <a:t> </a:t>
                </a:r>
                <a14:m>
                  <m:oMath xmlns:m="http://schemas.openxmlformats.org/officeDocument/2006/math">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𝑰</m:t>
                        </m:r>
                      </m:e>
                      <m:sub>
                        <m:r>
                          <a:rPr lang="en-US" sz="2000" b="1" i="1" smtClean="0">
                            <a:solidFill>
                              <a:srgbClr val="FF0000"/>
                            </a:solidFill>
                            <a:latin typeface="Cambria Math" panose="02040503050406030204" pitchFamily="18" charset="0"/>
                          </a:rPr>
                          <m:t>𝑪</m:t>
                        </m:r>
                      </m:sub>
                    </m:sSub>
                    <m:r>
                      <a:rPr lang="en-US" sz="2000" b="1" i="0" smtClean="0">
                        <a:solidFill>
                          <a:srgbClr val="FF0000"/>
                        </a:solidFill>
                        <a:latin typeface="Cambria Math" panose="02040503050406030204" pitchFamily="18" charset="0"/>
                      </a:rPr>
                      <m:t>.</m:t>
                    </m:r>
                  </m:oMath>
                </a14:m>
                <a:r>
                  <a:rPr lang="en-US" sz="2000" dirty="0"/>
                  <a:t> Hence, we know the voltage drop across </a:t>
                </a:r>
                <a14:m>
                  <m:oMath xmlns:m="http://schemas.openxmlformats.org/officeDocument/2006/math">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𝑹</m:t>
                        </m:r>
                      </m:e>
                      <m:sub>
                        <m:r>
                          <a:rPr lang="en-US" sz="2000" b="1" i="1">
                            <a:solidFill>
                              <a:srgbClr val="FF0000"/>
                            </a:solidFill>
                            <a:latin typeface="Cambria Math" panose="02040503050406030204" pitchFamily="18" charset="0"/>
                          </a:rPr>
                          <m:t>𝑳</m:t>
                        </m:r>
                      </m:sub>
                    </m:sSub>
                  </m:oMath>
                </a14:m>
                <a:r>
                  <a:rPr lang="en-US" sz="2000" dirty="0"/>
                  <a:t> and the </a:t>
                </a:r>
                <a14:m>
                  <m:oMath xmlns:m="http://schemas.openxmlformats.org/officeDocument/2006/math">
                    <m:sSub>
                      <m:sSubPr>
                        <m:ctrlPr>
                          <a:rPr lang="en-US" sz="2000" b="1" i="1">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rPr>
                          <m:t>𝑽</m:t>
                        </m:r>
                      </m:e>
                      <m:sub>
                        <m:r>
                          <a:rPr lang="en-US" sz="2000" b="1" i="1" smtClean="0">
                            <a:solidFill>
                              <a:srgbClr val="FF0000"/>
                            </a:solidFill>
                            <a:latin typeface="Cambria Math" panose="02040503050406030204" pitchFamily="18" charset="0"/>
                          </a:rPr>
                          <m:t>𝒐</m:t>
                        </m:r>
                      </m:sub>
                    </m:sSub>
                  </m:oMath>
                </a14:m>
                <a:endParaRPr lang="en-US" sz="2000" dirty="0"/>
              </a:p>
            </p:txBody>
          </p:sp>
        </mc:Choice>
        <mc:Fallback xmlns="">
          <p:sp>
            <p:nvSpPr>
              <p:cNvPr id="51" name="TextBox 50">
                <a:extLst>
                  <a:ext uri="{FF2B5EF4-FFF2-40B4-BE49-F238E27FC236}">
                    <a16:creationId xmlns:a16="http://schemas.microsoft.com/office/drawing/2014/main" id="{6425FAD0-1506-385B-0958-8FDF54847E8E}"/>
                  </a:ext>
                </a:extLst>
              </p:cNvPr>
              <p:cNvSpPr txBox="1">
                <a:spLocks noRot="1" noChangeAspect="1" noMove="1" noResize="1" noEditPoints="1" noAdjustHandles="1" noChangeArrowheads="1" noChangeShapeType="1" noTextEdit="1"/>
              </p:cNvSpPr>
              <p:nvPr/>
            </p:nvSpPr>
            <p:spPr>
              <a:xfrm>
                <a:off x="5333590" y="3360993"/>
                <a:ext cx="3771269" cy="1631216"/>
              </a:xfrm>
              <a:prstGeom prst="rect">
                <a:avLst/>
              </a:prstGeom>
              <a:blipFill>
                <a:blip r:embed="rId24"/>
                <a:stretch>
                  <a:fillRect l="-1777" t="-1493" r="-1616" b="-5970"/>
                </a:stretch>
              </a:blipFill>
            </p:spPr>
            <p:txBody>
              <a:bodyPr/>
              <a:lstStyle/>
              <a:p>
                <a:r>
                  <a:rPr lang="en-US">
                    <a:noFill/>
                  </a:rPr>
                  <a:t> </a:t>
                </a:r>
              </a:p>
            </p:txBody>
          </p:sp>
        </mc:Fallback>
      </mc:AlternateContent>
    </p:spTree>
    <p:extLst>
      <p:ext uri="{BB962C8B-B14F-4D97-AF65-F5344CB8AC3E}">
        <p14:creationId xmlns:p14="http://schemas.microsoft.com/office/powerpoint/2010/main" val="139185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8</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5359045" y="2876240"/>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5359045" y="2876240"/>
                <a:ext cx="443263" cy="307777"/>
              </a:xfrm>
              <a:prstGeom prst="rect">
                <a:avLst/>
              </a:prstGeom>
              <a:blipFill>
                <a:blip r:embed="rId4"/>
                <a:stretch>
                  <a:fillRect l="-20548" r="-31507" b="-1200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5337030" y="1061015"/>
            <a:ext cx="0" cy="17085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E3AE09-8828-F5A8-AB1F-8F08D081D1D1}"/>
              </a:ext>
            </a:extLst>
          </p:cNvPr>
          <p:cNvSpPr/>
          <p:nvPr/>
        </p:nvSpPr>
        <p:spPr>
          <a:xfrm>
            <a:off x="2193731" y="2331536"/>
            <a:ext cx="1331972" cy="12864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2597699" y="2510768"/>
            <a:ext cx="0" cy="9279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2597699" y="2393783"/>
            <a:ext cx="542670" cy="419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2597699" y="3173693"/>
            <a:ext cx="595393" cy="3703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2936051" y="3486135"/>
            <a:ext cx="257040" cy="57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3061897" y="3338397"/>
            <a:ext cx="142339" cy="2045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1068597" y="4567332"/>
            <a:ext cx="0" cy="2243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2012491" y="3010164"/>
            <a:ext cx="5699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2958459" y="4867963"/>
            <a:ext cx="4967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84F64A-90F6-58CB-CB71-2B49B4569525}"/>
              </a:ext>
            </a:extLst>
          </p:cNvPr>
          <p:cNvCxnSpPr>
            <a:cxnSpLocks/>
          </p:cNvCxnSpPr>
          <p:nvPr/>
        </p:nvCxnSpPr>
        <p:spPr>
          <a:xfrm>
            <a:off x="3086794" y="4963592"/>
            <a:ext cx="2566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B5025-57BD-5075-150B-ABEDE74B2C10}"/>
              </a:ext>
            </a:extLst>
          </p:cNvPr>
          <p:cNvCxnSpPr>
            <a:cxnSpLocks/>
          </p:cNvCxnSpPr>
          <p:nvPr/>
        </p:nvCxnSpPr>
        <p:spPr>
          <a:xfrm>
            <a:off x="3154997" y="5057035"/>
            <a:ext cx="1231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a:off x="1059892" y="4791634"/>
            <a:ext cx="4299153"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3129378" y="1085252"/>
            <a:ext cx="2216008" cy="14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2502668" y="1571551"/>
            <a:ext cx="1328396" cy="330996"/>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5025351" y="2781516"/>
            <a:ext cx="6715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5138177" y="2876240"/>
            <a:ext cx="414419" cy="2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5342088" y="2876240"/>
            <a:ext cx="0" cy="19066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4">
                <a:extLst>
                  <a:ext uri="{FF2B5EF4-FFF2-40B4-BE49-F238E27FC236}">
                    <a16:creationId xmlns:a16="http://schemas.microsoft.com/office/drawing/2014/main" id="{E84F4079-E34D-ED43-29EB-F9C1DCECC276}"/>
                  </a:ext>
                </a:extLst>
              </p:cNvPr>
              <p:cNvSpPr txBox="1"/>
              <p:nvPr/>
            </p:nvSpPr>
            <p:spPr>
              <a:xfrm>
                <a:off x="3305835" y="1634140"/>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m:t>
                          </m:r>
                        </m:sub>
                      </m:sSub>
                    </m:oMath>
                  </m:oMathPara>
                </a14:m>
                <a:endParaRPr lang="en-US" sz="2000" dirty="0"/>
              </a:p>
            </p:txBody>
          </p:sp>
        </mc:Choice>
        <mc:Fallback xmlns="">
          <p:sp>
            <p:nvSpPr>
              <p:cNvPr id="27" name="TextBox 24">
                <a:extLst>
                  <a:ext uri="{FF2B5EF4-FFF2-40B4-BE49-F238E27FC236}">
                    <a16:creationId xmlns:a16="http://schemas.microsoft.com/office/drawing/2014/main" id="{E84F4079-E34D-ED43-29EB-F9C1DCECC276}"/>
                  </a:ext>
                </a:extLst>
              </p:cNvPr>
              <p:cNvSpPr txBox="1">
                <a:spLocks noRot="1" noChangeAspect="1" noMove="1" noResize="1" noEditPoints="1" noAdjustHandles="1" noChangeArrowheads="1" noChangeShapeType="1" noTextEdit="1"/>
              </p:cNvSpPr>
              <p:nvPr/>
            </p:nvSpPr>
            <p:spPr>
              <a:xfrm>
                <a:off x="3305835" y="1634140"/>
                <a:ext cx="443263" cy="307777"/>
              </a:xfrm>
              <a:prstGeom prst="rect">
                <a:avLst/>
              </a:prstGeom>
              <a:blipFill>
                <a:blip r:embed="rId5"/>
                <a:stretch>
                  <a:fillRect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5">
                <a:extLst>
                  <a:ext uri="{FF2B5EF4-FFF2-40B4-BE49-F238E27FC236}">
                    <a16:creationId xmlns:a16="http://schemas.microsoft.com/office/drawing/2014/main" id="{BF8A4A36-43F2-1D1B-BFCC-0EC733CEB4F4}"/>
                  </a:ext>
                </a:extLst>
              </p:cNvPr>
              <p:cNvSpPr txBox="1"/>
              <p:nvPr/>
            </p:nvSpPr>
            <p:spPr>
              <a:xfrm>
                <a:off x="4126800" y="2126301"/>
                <a:ext cx="11566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=10</m:t>
                      </m:r>
                      <m:r>
                        <a:rPr lang="en-US" sz="2000" b="0" i="1" smtClean="0">
                          <a:latin typeface="Cambria Math" panose="02040503050406030204" pitchFamily="18" charset="0"/>
                        </a:rPr>
                        <m:t>𝑉</m:t>
                      </m:r>
                    </m:oMath>
                  </m:oMathPara>
                </a14:m>
                <a:endParaRPr lang="en-US" sz="2000" dirty="0"/>
              </a:p>
            </p:txBody>
          </p:sp>
        </mc:Choice>
        <mc:Fallback xmlns="">
          <p:sp>
            <p:nvSpPr>
              <p:cNvPr id="28" name="TextBox 25">
                <a:extLst>
                  <a:ext uri="{FF2B5EF4-FFF2-40B4-BE49-F238E27FC236}">
                    <a16:creationId xmlns:a16="http://schemas.microsoft.com/office/drawing/2014/main" id="{BF8A4A36-43F2-1D1B-BFCC-0EC733CEB4F4}"/>
                  </a:ext>
                </a:extLst>
              </p:cNvPr>
              <p:cNvSpPr txBox="1">
                <a:spLocks noRot="1" noChangeAspect="1" noMove="1" noResize="1" noEditPoints="1" noAdjustHandles="1" noChangeArrowheads="1" noChangeShapeType="1" noTextEdit="1"/>
              </p:cNvSpPr>
              <p:nvPr/>
            </p:nvSpPr>
            <p:spPr>
              <a:xfrm>
                <a:off x="4126800" y="2126301"/>
                <a:ext cx="1156646" cy="307777"/>
              </a:xfrm>
              <a:prstGeom prst="rect">
                <a:avLst/>
              </a:prstGeom>
              <a:blipFill>
                <a:blip r:embed="rId6"/>
                <a:stretch>
                  <a:fillRect l="-513" b="-9091"/>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6">
                <a:extLst>
                  <a:ext uri="{FF2B5EF4-FFF2-40B4-BE49-F238E27FC236}">
                    <a16:creationId xmlns:a16="http://schemas.microsoft.com/office/drawing/2014/main" id="{21845ED9-5AEB-2885-8C44-86B6CE74A9C2}"/>
                  </a:ext>
                </a:extLst>
              </p:cNvPr>
              <p:cNvSpPr txBox="1"/>
              <p:nvPr/>
            </p:nvSpPr>
            <p:spPr>
              <a:xfrm>
                <a:off x="1967578" y="3246209"/>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𝐵𝐸</m:t>
                          </m:r>
                        </m:sub>
                      </m:sSub>
                    </m:oMath>
                  </m:oMathPara>
                </a14:m>
                <a:endParaRPr lang="en-US" sz="2000" dirty="0"/>
              </a:p>
            </p:txBody>
          </p:sp>
        </mc:Choice>
        <mc:Fallback xmlns="">
          <p:sp>
            <p:nvSpPr>
              <p:cNvPr id="29" name="TextBox 26">
                <a:extLst>
                  <a:ext uri="{FF2B5EF4-FFF2-40B4-BE49-F238E27FC236}">
                    <a16:creationId xmlns:a16="http://schemas.microsoft.com/office/drawing/2014/main" id="{21845ED9-5AEB-2885-8C44-86B6CE74A9C2}"/>
                  </a:ext>
                </a:extLst>
              </p:cNvPr>
              <p:cNvSpPr txBox="1">
                <a:spLocks noRot="1" noChangeAspect="1" noMove="1" noResize="1" noEditPoints="1" noAdjustHandles="1" noChangeArrowheads="1" noChangeShapeType="1" noTextEdit="1"/>
              </p:cNvSpPr>
              <p:nvPr/>
            </p:nvSpPr>
            <p:spPr>
              <a:xfrm>
                <a:off x="1967578" y="3246209"/>
                <a:ext cx="443263" cy="307777"/>
              </a:xfrm>
              <a:prstGeom prst="rect">
                <a:avLst/>
              </a:prstGeom>
              <a:blipFill>
                <a:blip r:embed="rId7"/>
                <a:stretch>
                  <a:fillRect l="-13889" r="-5556"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7">
                <a:extLst>
                  <a:ext uri="{FF2B5EF4-FFF2-40B4-BE49-F238E27FC236}">
                    <a16:creationId xmlns:a16="http://schemas.microsoft.com/office/drawing/2014/main" id="{00BC3A26-61F4-E14B-9746-7656E72E9CF9}"/>
                  </a:ext>
                </a:extLst>
              </p:cNvPr>
              <p:cNvSpPr txBox="1"/>
              <p:nvPr/>
            </p:nvSpPr>
            <p:spPr>
              <a:xfrm>
                <a:off x="1610007" y="3032132"/>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0" name="TextBox 27">
                <a:extLst>
                  <a:ext uri="{FF2B5EF4-FFF2-40B4-BE49-F238E27FC236}">
                    <a16:creationId xmlns:a16="http://schemas.microsoft.com/office/drawing/2014/main" id="{00BC3A26-61F4-E14B-9746-7656E72E9CF9}"/>
                  </a:ext>
                </a:extLst>
              </p:cNvPr>
              <p:cNvSpPr txBox="1">
                <a:spLocks noRot="1" noChangeAspect="1" noMove="1" noResize="1" noEditPoints="1" noAdjustHandles="1" noChangeArrowheads="1" noChangeShapeType="1" noTextEdit="1"/>
              </p:cNvSpPr>
              <p:nvPr/>
            </p:nvSpPr>
            <p:spPr>
              <a:xfrm>
                <a:off x="1610007" y="3032132"/>
                <a:ext cx="443263" cy="307777"/>
              </a:xfrm>
              <a:prstGeom prst="rect">
                <a:avLst/>
              </a:prstGeom>
              <a:blipFill>
                <a:blip r:embed="rId8"/>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28">
                <a:extLst>
                  <a:ext uri="{FF2B5EF4-FFF2-40B4-BE49-F238E27FC236}">
                    <a16:creationId xmlns:a16="http://schemas.microsoft.com/office/drawing/2014/main" id="{60492613-476E-08A8-A724-9C885467BB2C}"/>
                  </a:ext>
                </a:extLst>
              </p:cNvPr>
              <p:cNvSpPr txBox="1"/>
              <p:nvPr/>
            </p:nvSpPr>
            <p:spPr>
              <a:xfrm>
                <a:off x="2182586" y="3530685"/>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 name="TextBox 28">
                <a:extLst>
                  <a:ext uri="{FF2B5EF4-FFF2-40B4-BE49-F238E27FC236}">
                    <a16:creationId xmlns:a16="http://schemas.microsoft.com/office/drawing/2014/main" id="{60492613-476E-08A8-A724-9C885467BB2C}"/>
                  </a:ext>
                </a:extLst>
              </p:cNvPr>
              <p:cNvSpPr txBox="1">
                <a:spLocks noRot="1" noChangeAspect="1" noMove="1" noResize="1" noEditPoints="1" noAdjustHandles="1" noChangeArrowheads="1" noChangeShapeType="1" noTextEdit="1"/>
              </p:cNvSpPr>
              <p:nvPr/>
            </p:nvSpPr>
            <p:spPr>
              <a:xfrm>
                <a:off x="2182586" y="3530685"/>
                <a:ext cx="443263" cy="307777"/>
              </a:xfrm>
              <a:prstGeom prst="rect">
                <a:avLst/>
              </a:prstGeom>
              <a:blipFill>
                <a:blip r:embed="rId9"/>
                <a:stretch>
                  <a:fillRect/>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932476C-9CF6-004D-C6A9-333C9D8885A0}"/>
              </a:ext>
            </a:extLst>
          </p:cNvPr>
          <p:cNvGrpSpPr/>
          <p:nvPr/>
        </p:nvGrpSpPr>
        <p:grpSpPr>
          <a:xfrm rot="5400000">
            <a:off x="432124" y="2191006"/>
            <a:ext cx="1328396" cy="350514"/>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1052907" y="3012541"/>
            <a:ext cx="964676" cy="48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1058804" y="1073139"/>
            <a:ext cx="21342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1059892" y="1069736"/>
            <a:ext cx="0" cy="8457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3129503" y="2250194"/>
            <a:ext cx="4281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E021B9-48C5-DC21-770C-E3BDF36B8710}"/>
              </a:ext>
            </a:extLst>
          </p:cNvPr>
          <p:cNvCxnSpPr>
            <a:cxnSpLocks/>
          </p:cNvCxnSpPr>
          <p:nvPr/>
        </p:nvCxnSpPr>
        <p:spPr>
          <a:xfrm>
            <a:off x="3658897" y="2093357"/>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9262FE-B8D4-04F1-9629-9F086C45DFB5}"/>
              </a:ext>
            </a:extLst>
          </p:cNvPr>
          <p:cNvCxnSpPr>
            <a:cxnSpLocks/>
          </p:cNvCxnSpPr>
          <p:nvPr/>
        </p:nvCxnSpPr>
        <p:spPr>
          <a:xfrm>
            <a:off x="3582697" y="2093357"/>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0BD05A-A655-58D6-DB4E-CF9289EFA17E}"/>
              </a:ext>
            </a:extLst>
          </p:cNvPr>
          <p:cNvCxnSpPr>
            <a:cxnSpLocks/>
          </p:cNvCxnSpPr>
          <p:nvPr/>
        </p:nvCxnSpPr>
        <p:spPr>
          <a:xfrm flipH="1">
            <a:off x="3658540" y="2244223"/>
            <a:ext cx="372348" cy="10171"/>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436253" y="3745329"/>
            <a:ext cx="1328396" cy="350514"/>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F2E1534-588B-AD1F-0F2F-C663ADE45BBE}"/>
              </a:ext>
            </a:extLst>
          </p:cNvPr>
          <p:cNvGrpSpPr/>
          <p:nvPr/>
        </p:nvGrpSpPr>
        <p:grpSpPr>
          <a:xfrm rot="5400000">
            <a:off x="2575716" y="4027046"/>
            <a:ext cx="1328396" cy="350514"/>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1059892" y="3025286"/>
            <a:ext cx="0" cy="3218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115">
                <a:extLst>
                  <a:ext uri="{FF2B5EF4-FFF2-40B4-BE49-F238E27FC236}">
                    <a16:creationId xmlns:a16="http://schemas.microsoft.com/office/drawing/2014/main" id="{71AB5A49-35F2-58CC-4191-EE2C3A3E28BB}"/>
                  </a:ext>
                </a:extLst>
              </p:cNvPr>
              <p:cNvSpPr txBox="1"/>
              <p:nvPr/>
            </p:nvSpPr>
            <p:spPr>
              <a:xfrm>
                <a:off x="2647402" y="4120148"/>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𝐸</m:t>
                          </m:r>
                        </m:sub>
                      </m:sSub>
                    </m:oMath>
                  </m:oMathPara>
                </a14:m>
                <a:endParaRPr lang="en-US" sz="2000" dirty="0"/>
              </a:p>
            </p:txBody>
          </p:sp>
        </mc:Choice>
        <mc:Fallback xmlns="">
          <p:sp>
            <p:nvSpPr>
              <p:cNvPr id="54" name="TextBox 115">
                <a:extLst>
                  <a:ext uri="{FF2B5EF4-FFF2-40B4-BE49-F238E27FC236}">
                    <a16:creationId xmlns:a16="http://schemas.microsoft.com/office/drawing/2014/main" id="{71AB5A49-35F2-58CC-4191-EE2C3A3E28BB}"/>
                  </a:ext>
                </a:extLst>
              </p:cNvPr>
              <p:cNvSpPr txBox="1">
                <a:spLocks noRot="1" noChangeAspect="1" noMove="1" noResize="1" noEditPoints="1" noAdjustHandles="1" noChangeArrowheads="1" noChangeShapeType="1" noTextEdit="1"/>
              </p:cNvSpPr>
              <p:nvPr/>
            </p:nvSpPr>
            <p:spPr>
              <a:xfrm>
                <a:off x="2647402" y="4120148"/>
                <a:ext cx="443263" cy="307777"/>
              </a:xfrm>
              <a:prstGeom prst="rect">
                <a:avLst/>
              </a:prstGeom>
              <a:blipFill>
                <a:blip r:embed="rId10"/>
                <a:stretch>
                  <a:fillRect l="-274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129">
                <a:extLst>
                  <a:ext uri="{FF2B5EF4-FFF2-40B4-BE49-F238E27FC236}">
                    <a16:creationId xmlns:a16="http://schemas.microsoft.com/office/drawing/2014/main" id="{E2458D42-60F7-7533-2002-3E31878E9D37}"/>
                  </a:ext>
                </a:extLst>
              </p:cNvPr>
              <p:cNvSpPr txBox="1"/>
              <p:nvPr/>
            </p:nvSpPr>
            <p:spPr>
              <a:xfrm>
                <a:off x="3661097" y="1888183"/>
                <a:ext cx="327462" cy="307777"/>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oMath>
                  </m:oMathPara>
                </a14:m>
                <a:endParaRPr lang="en-US" sz="2000" dirty="0"/>
              </a:p>
            </p:txBody>
          </p:sp>
        </mc:Choice>
        <mc:Fallback xmlns="">
          <p:sp>
            <p:nvSpPr>
              <p:cNvPr id="61" name="TextBox 129">
                <a:extLst>
                  <a:ext uri="{FF2B5EF4-FFF2-40B4-BE49-F238E27FC236}">
                    <a16:creationId xmlns:a16="http://schemas.microsoft.com/office/drawing/2014/main" id="{E2458D42-60F7-7533-2002-3E31878E9D37}"/>
                  </a:ext>
                </a:extLst>
              </p:cNvPr>
              <p:cNvSpPr txBox="1">
                <a:spLocks noRot="1" noChangeAspect="1" noMove="1" noResize="1" noEditPoints="1" noAdjustHandles="1" noChangeArrowheads="1" noChangeShapeType="1" noTextEdit="1"/>
              </p:cNvSpPr>
              <p:nvPr/>
            </p:nvSpPr>
            <p:spPr>
              <a:xfrm>
                <a:off x="3661097" y="1888183"/>
                <a:ext cx="327462" cy="307777"/>
              </a:xfrm>
              <a:prstGeom prst="rect">
                <a:avLst/>
              </a:prstGeom>
              <a:blipFill>
                <a:blip r:embed="rId11"/>
                <a:stretch>
                  <a:fillRect l="-16981" r="-7547"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2">
                <a:extLst>
                  <a:ext uri="{FF2B5EF4-FFF2-40B4-BE49-F238E27FC236}">
                    <a16:creationId xmlns:a16="http://schemas.microsoft.com/office/drawing/2014/main" id="{5E99B9E2-52DE-2EBB-D7DD-999562BB518B}"/>
                  </a:ext>
                </a:extLst>
              </p:cNvPr>
              <p:cNvSpPr txBox="1"/>
              <p:nvPr/>
            </p:nvSpPr>
            <p:spPr>
              <a:xfrm>
                <a:off x="214446" y="1574734"/>
                <a:ext cx="867335" cy="60843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3" name="TextBox 22">
                <a:extLst>
                  <a:ext uri="{FF2B5EF4-FFF2-40B4-BE49-F238E27FC236}">
                    <a16:creationId xmlns:a16="http://schemas.microsoft.com/office/drawing/2014/main" id="{5E99B9E2-52DE-2EBB-D7DD-999562BB518B}"/>
                  </a:ext>
                </a:extLst>
              </p:cNvPr>
              <p:cNvSpPr txBox="1">
                <a:spLocks noRot="1" noChangeAspect="1" noMove="1" noResize="1" noEditPoints="1" noAdjustHandles="1" noChangeArrowheads="1" noChangeShapeType="1" noTextEdit="1"/>
              </p:cNvSpPr>
              <p:nvPr/>
            </p:nvSpPr>
            <p:spPr>
              <a:xfrm>
                <a:off x="214446" y="1574734"/>
                <a:ext cx="867335" cy="608436"/>
              </a:xfrm>
              <a:prstGeom prst="rect">
                <a:avLst/>
              </a:prstGeom>
              <a:blipFill>
                <a:blip r:embed="rId12"/>
                <a:stretch>
                  <a:fillRect l="-9155" r="-10563"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22">
                <a:extLst>
                  <a:ext uri="{FF2B5EF4-FFF2-40B4-BE49-F238E27FC236}">
                    <a16:creationId xmlns:a16="http://schemas.microsoft.com/office/drawing/2014/main" id="{ABCF84C9-5AD2-F9EB-573B-CFB1C1DFAD8E}"/>
                  </a:ext>
                </a:extLst>
              </p:cNvPr>
              <p:cNvSpPr txBox="1"/>
              <p:nvPr/>
            </p:nvSpPr>
            <p:spPr>
              <a:xfrm>
                <a:off x="192599" y="3881095"/>
                <a:ext cx="713599" cy="60843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55" name="TextBox 22">
                <a:extLst>
                  <a:ext uri="{FF2B5EF4-FFF2-40B4-BE49-F238E27FC236}">
                    <a16:creationId xmlns:a16="http://schemas.microsoft.com/office/drawing/2014/main" id="{ABCF84C9-5AD2-F9EB-573B-CFB1C1DFAD8E}"/>
                  </a:ext>
                </a:extLst>
              </p:cNvPr>
              <p:cNvSpPr txBox="1">
                <a:spLocks noRot="1" noChangeAspect="1" noMove="1" noResize="1" noEditPoints="1" noAdjustHandles="1" noChangeArrowheads="1" noChangeShapeType="1" noTextEdit="1"/>
              </p:cNvSpPr>
              <p:nvPr/>
            </p:nvSpPr>
            <p:spPr>
              <a:xfrm>
                <a:off x="192599" y="3881095"/>
                <a:ext cx="713599" cy="608436"/>
              </a:xfrm>
              <a:prstGeom prst="rect">
                <a:avLst/>
              </a:prstGeom>
              <a:blipFill>
                <a:blip r:embed="rId13"/>
                <a:stretch>
                  <a:fillRect l="-12821" r="-32479" b="-50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23">
                <a:extLst>
                  <a:ext uri="{FF2B5EF4-FFF2-40B4-BE49-F238E27FC236}">
                    <a16:creationId xmlns:a16="http://schemas.microsoft.com/office/drawing/2014/main" id="{0F51C477-3A05-536C-2EA7-724B4BB7B91B}"/>
                  </a:ext>
                </a:extLst>
              </p:cNvPr>
              <p:cNvSpPr txBox="1"/>
              <p:nvPr/>
            </p:nvSpPr>
            <p:spPr>
              <a:xfrm>
                <a:off x="409503" y="2878244"/>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7" name="TextBox 23">
                <a:extLst>
                  <a:ext uri="{FF2B5EF4-FFF2-40B4-BE49-F238E27FC236}">
                    <a16:creationId xmlns:a16="http://schemas.microsoft.com/office/drawing/2014/main" id="{0F51C477-3A05-536C-2EA7-724B4BB7B91B}"/>
                  </a:ext>
                </a:extLst>
              </p:cNvPr>
              <p:cNvSpPr txBox="1">
                <a:spLocks noRot="1" noChangeAspect="1" noMove="1" noResize="1" noEditPoints="1" noAdjustHandles="1" noChangeArrowheads="1" noChangeShapeType="1" noTextEdit="1"/>
              </p:cNvSpPr>
              <p:nvPr/>
            </p:nvSpPr>
            <p:spPr>
              <a:xfrm>
                <a:off x="409503" y="2878244"/>
                <a:ext cx="574446" cy="307777"/>
              </a:xfrm>
              <a:prstGeom prst="rect">
                <a:avLst/>
              </a:prstGeom>
              <a:blipFill>
                <a:blip r:embed="rId14"/>
                <a:stretch>
                  <a:fillRect l="-11111" r="-9091" b="-3571"/>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23">
                <a:extLst>
                  <a:ext uri="{FF2B5EF4-FFF2-40B4-BE49-F238E27FC236}">
                    <a16:creationId xmlns:a16="http://schemas.microsoft.com/office/drawing/2014/main" id="{AB8BA354-1B4C-B46C-3443-9BF9BC963646}"/>
                  </a:ext>
                </a:extLst>
              </p:cNvPr>
              <p:cNvSpPr txBox="1"/>
              <p:nvPr/>
            </p:nvSpPr>
            <p:spPr>
              <a:xfrm>
                <a:off x="1556157" y="2668828"/>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8" name="TextBox 23">
                <a:extLst>
                  <a:ext uri="{FF2B5EF4-FFF2-40B4-BE49-F238E27FC236}">
                    <a16:creationId xmlns:a16="http://schemas.microsoft.com/office/drawing/2014/main" id="{AB8BA354-1B4C-B46C-3443-9BF9BC963646}"/>
                  </a:ext>
                </a:extLst>
              </p:cNvPr>
              <p:cNvSpPr txBox="1">
                <a:spLocks noRot="1" noChangeAspect="1" noMove="1" noResize="1" noEditPoints="1" noAdjustHandles="1" noChangeArrowheads="1" noChangeShapeType="1" noTextEdit="1"/>
              </p:cNvSpPr>
              <p:nvPr/>
            </p:nvSpPr>
            <p:spPr>
              <a:xfrm>
                <a:off x="1556157" y="2668828"/>
                <a:ext cx="574446" cy="307777"/>
              </a:xfrm>
              <a:prstGeom prst="rect">
                <a:avLst/>
              </a:prstGeom>
              <a:blipFill>
                <a:blip r:embed="rId15"/>
                <a:stretch>
                  <a:fillRect l="-11000" r="-8000" b="-545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23">
                <a:extLst>
                  <a:ext uri="{FF2B5EF4-FFF2-40B4-BE49-F238E27FC236}">
                    <a16:creationId xmlns:a16="http://schemas.microsoft.com/office/drawing/2014/main" id="{C4C9B2F5-8234-F376-1C77-37C1A867981C}"/>
                  </a:ext>
                </a:extLst>
              </p:cNvPr>
              <p:cNvSpPr txBox="1"/>
              <p:nvPr/>
            </p:nvSpPr>
            <p:spPr>
              <a:xfrm>
                <a:off x="3295474" y="3475455"/>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6.9 </m:t>
                      </m:r>
                      <m:r>
                        <a:rPr lang="en-US" sz="2000" b="0" i="1" smtClean="0">
                          <a:latin typeface="Cambria Math" panose="02040503050406030204" pitchFamily="18" charset="0"/>
                        </a:rPr>
                        <m:t>𝑉</m:t>
                      </m:r>
                    </m:oMath>
                  </m:oMathPara>
                </a14:m>
                <a:endParaRPr lang="en-US" sz="2000" dirty="0"/>
              </a:p>
            </p:txBody>
          </p:sp>
        </mc:Choice>
        <mc:Fallback xmlns="">
          <p:sp>
            <p:nvSpPr>
              <p:cNvPr id="2" name="TextBox 23">
                <a:extLst>
                  <a:ext uri="{FF2B5EF4-FFF2-40B4-BE49-F238E27FC236}">
                    <a16:creationId xmlns:a16="http://schemas.microsoft.com/office/drawing/2014/main" id="{C4C9B2F5-8234-F376-1C77-37C1A867981C}"/>
                  </a:ext>
                </a:extLst>
              </p:cNvPr>
              <p:cNvSpPr txBox="1">
                <a:spLocks noRot="1" noChangeAspect="1" noMove="1" noResize="1" noEditPoints="1" noAdjustHandles="1" noChangeArrowheads="1" noChangeShapeType="1" noTextEdit="1"/>
              </p:cNvSpPr>
              <p:nvPr/>
            </p:nvSpPr>
            <p:spPr>
              <a:xfrm>
                <a:off x="3295474" y="3475455"/>
                <a:ext cx="574446" cy="307777"/>
              </a:xfrm>
              <a:prstGeom prst="rect">
                <a:avLst/>
              </a:prstGeom>
              <a:blipFill>
                <a:blip r:embed="rId16"/>
                <a:stretch>
                  <a:fillRect l="-12121" r="-8081" b="-3571"/>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115">
                <a:extLst>
                  <a:ext uri="{FF2B5EF4-FFF2-40B4-BE49-F238E27FC236}">
                    <a16:creationId xmlns:a16="http://schemas.microsoft.com/office/drawing/2014/main" id="{A3FC9D69-5B48-E27F-6CA4-F1654AB094FD}"/>
                  </a:ext>
                </a:extLst>
              </p:cNvPr>
              <p:cNvSpPr txBox="1"/>
              <p:nvPr/>
            </p:nvSpPr>
            <p:spPr>
              <a:xfrm>
                <a:off x="2404945" y="1557596"/>
                <a:ext cx="539242"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80808"/>
                              </a:solidFill>
                              <a:latin typeface="Cambria Math" panose="02040503050406030204" pitchFamily="18" charset="0"/>
                            </a:rPr>
                          </m:ctrlPr>
                        </m:sSubPr>
                        <m:e>
                          <m:r>
                            <a:rPr lang="en-US" sz="2000" b="1" i="1" smtClean="0">
                              <a:solidFill>
                                <a:srgbClr val="080808"/>
                              </a:solidFill>
                              <a:latin typeface="Cambria Math" panose="02040503050406030204" pitchFamily="18" charset="0"/>
                            </a:rPr>
                            <m:t>𝑰</m:t>
                          </m:r>
                        </m:e>
                        <m:sub>
                          <m:r>
                            <a:rPr lang="en-US" sz="2000" b="1" i="1" smtClean="0">
                              <a:solidFill>
                                <a:srgbClr val="080808"/>
                              </a:solidFill>
                              <a:latin typeface="Cambria Math" panose="02040503050406030204" pitchFamily="18" charset="0"/>
                            </a:rPr>
                            <m:t>𝑪</m:t>
                          </m:r>
                        </m:sub>
                      </m:sSub>
                    </m:oMath>
                  </m:oMathPara>
                </a14:m>
                <a:endParaRPr lang="en-US" sz="2000" b="1" dirty="0">
                  <a:solidFill>
                    <a:srgbClr val="00CC00"/>
                  </a:solidFill>
                </a:endParaRPr>
              </a:p>
            </p:txBody>
          </p:sp>
        </mc:Choice>
        <mc:Fallback xmlns="">
          <p:sp>
            <p:nvSpPr>
              <p:cNvPr id="33" name="TextBox 115">
                <a:extLst>
                  <a:ext uri="{FF2B5EF4-FFF2-40B4-BE49-F238E27FC236}">
                    <a16:creationId xmlns:a16="http://schemas.microsoft.com/office/drawing/2014/main" id="{A3FC9D69-5B48-E27F-6CA4-F1654AB094FD}"/>
                  </a:ext>
                </a:extLst>
              </p:cNvPr>
              <p:cNvSpPr txBox="1">
                <a:spLocks noRot="1" noChangeAspect="1" noMove="1" noResize="1" noEditPoints="1" noAdjustHandles="1" noChangeArrowheads="1" noChangeShapeType="1" noTextEdit="1"/>
              </p:cNvSpPr>
              <p:nvPr/>
            </p:nvSpPr>
            <p:spPr>
              <a:xfrm>
                <a:off x="2404945" y="1557596"/>
                <a:ext cx="539242" cy="307777"/>
              </a:xfrm>
              <a:prstGeom prst="rect">
                <a:avLst/>
              </a:prstGeom>
              <a:blipFill>
                <a:blip r:embed="rId17"/>
                <a:stretch>
                  <a:fillRect b="-1454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115">
                <a:extLst>
                  <a:ext uri="{FF2B5EF4-FFF2-40B4-BE49-F238E27FC236}">
                    <a16:creationId xmlns:a16="http://schemas.microsoft.com/office/drawing/2014/main" id="{5987BC37-68F8-16BA-FDAB-DEEB34C05EA1}"/>
                  </a:ext>
                </a:extLst>
              </p:cNvPr>
              <p:cNvSpPr txBox="1"/>
              <p:nvPr/>
            </p:nvSpPr>
            <p:spPr>
              <a:xfrm>
                <a:off x="3589308" y="4354224"/>
                <a:ext cx="539242"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80808"/>
                              </a:solidFill>
                              <a:latin typeface="Cambria Math" panose="02040503050406030204" pitchFamily="18" charset="0"/>
                            </a:rPr>
                          </m:ctrlPr>
                        </m:sSubPr>
                        <m:e>
                          <m:r>
                            <a:rPr lang="en-US" sz="2000" b="1" i="1" smtClean="0">
                              <a:solidFill>
                                <a:srgbClr val="080808"/>
                              </a:solidFill>
                              <a:latin typeface="Cambria Math" panose="02040503050406030204" pitchFamily="18" charset="0"/>
                            </a:rPr>
                            <m:t>𝑰</m:t>
                          </m:r>
                        </m:e>
                        <m:sub>
                          <m:r>
                            <a:rPr lang="en-US" sz="2000" b="1" i="1" smtClean="0">
                              <a:solidFill>
                                <a:srgbClr val="080808"/>
                              </a:solidFill>
                              <a:latin typeface="Cambria Math" panose="02040503050406030204" pitchFamily="18" charset="0"/>
                            </a:rPr>
                            <m:t>𝑬</m:t>
                          </m:r>
                        </m:sub>
                      </m:sSub>
                    </m:oMath>
                  </m:oMathPara>
                </a14:m>
                <a:endParaRPr lang="en-US" sz="2000" b="1" dirty="0">
                  <a:solidFill>
                    <a:srgbClr val="00CC00"/>
                  </a:solidFill>
                </a:endParaRPr>
              </a:p>
            </p:txBody>
          </p:sp>
        </mc:Choice>
        <mc:Fallback xmlns="">
          <p:sp>
            <p:nvSpPr>
              <p:cNvPr id="26" name="TextBox 115">
                <a:extLst>
                  <a:ext uri="{FF2B5EF4-FFF2-40B4-BE49-F238E27FC236}">
                    <a16:creationId xmlns:a16="http://schemas.microsoft.com/office/drawing/2014/main" id="{5987BC37-68F8-16BA-FDAB-DEEB34C05EA1}"/>
                  </a:ext>
                </a:extLst>
              </p:cNvPr>
              <p:cNvSpPr txBox="1">
                <a:spLocks noRot="1" noChangeAspect="1" noMove="1" noResize="1" noEditPoints="1" noAdjustHandles="1" noChangeArrowheads="1" noChangeShapeType="1" noTextEdit="1"/>
              </p:cNvSpPr>
              <p:nvPr/>
            </p:nvSpPr>
            <p:spPr>
              <a:xfrm>
                <a:off x="3589308" y="4354224"/>
                <a:ext cx="539242" cy="307777"/>
              </a:xfrm>
              <a:prstGeom prst="rect">
                <a:avLst/>
              </a:prstGeom>
              <a:blipFill>
                <a:blip r:embed="rId18"/>
                <a:stretch>
                  <a:fillRect b="-12500"/>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115">
                <a:extLst>
                  <a:ext uri="{FF2B5EF4-FFF2-40B4-BE49-F238E27FC236}">
                    <a16:creationId xmlns:a16="http://schemas.microsoft.com/office/drawing/2014/main" id="{52C5BB48-E4E9-F12A-5DEC-D76521E8405E}"/>
                  </a:ext>
                </a:extLst>
              </p:cNvPr>
              <p:cNvSpPr txBox="1"/>
              <p:nvPr/>
            </p:nvSpPr>
            <p:spPr>
              <a:xfrm>
                <a:off x="1101592" y="3064135"/>
                <a:ext cx="539242"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80808"/>
                              </a:solidFill>
                              <a:latin typeface="Cambria Math" panose="02040503050406030204" pitchFamily="18" charset="0"/>
                            </a:rPr>
                          </m:ctrlPr>
                        </m:sSubPr>
                        <m:e>
                          <m:r>
                            <a:rPr lang="en-US" sz="2000" b="1" i="1" smtClean="0">
                              <a:solidFill>
                                <a:srgbClr val="080808"/>
                              </a:solidFill>
                              <a:latin typeface="Cambria Math" panose="02040503050406030204" pitchFamily="18" charset="0"/>
                            </a:rPr>
                            <m:t>𝑰</m:t>
                          </m:r>
                        </m:e>
                        <m:sub>
                          <m:r>
                            <a:rPr lang="en-US" sz="2000" b="1" i="1" smtClean="0">
                              <a:solidFill>
                                <a:srgbClr val="080808"/>
                              </a:solidFill>
                              <a:latin typeface="Cambria Math" panose="02040503050406030204" pitchFamily="18" charset="0"/>
                            </a:rPr>
                            <m:t>𝑩</m:t>
                          </m:r>
                        </m:sub>
                      </m:sSub>
                    </m:oMath>
                  </m:oMathPara>
                </a14:m>
                <a:endParaRPr lang="en-US" sz="2000" b="1" dirty="0">
                  <a:solidFill>
                    <a:srgbClr val="00CC00"/>
                  </a:solidFill>
                </a:endParaRPr>
              </a:p>
            </p:txBody>
          </p:sp>
        </mc:Choice>
        <mc:Fallback xmlns="">
          <p:sp>
            <p:nvSpPr>
              <p:cNvPr id="36" name="TextBox 115">
                <a:extLst>
                  <a:ext uri="{FF2B5EF4-FFF2-40B4-BE49-F238E27FC236}">
                    <a16:creationId xmlns:a16="http://schemas.microsoft.com/office/drawing/2014/main" id="{52C5BB48-E4E9-F12A-5DEC-D76521E8405E}"/>
                  </a:ext>
                </a:extLst>
              </p:cNvPr>
              <p:cNvSpPr txBox="1">
                <a:spLocks noRot="1" noChangeAspect="1" noMove="1" noResize="1" noEditPoints="1" noAdjustHandles="1" noChangeArrowheads="1" noChangeShapeType="1" noTextEdit="1"/>
              </p:cNvSpPr>
              <p:nvPr/>
            </p:nvSpPr>
            <p:spPr>
              <a:xfrm>
                <a:off x="1101592" y="3064135"/>
                <a:ext cx="539242" cy="307777"/>
              </a:xfrm>
              <a:prstGeom prst="rect">
                <a:avLst/>
              </a:prstGeom>
              <a:blipFill>
                <a:blip r:embed="rId19"/>
                <a:stretch>
                  <a:fillRect b="-1454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23">
                <a:extLst>
                  <a:ext uri="{FF2B5EF4-FFF2-40B4-BE49-F238E27FC236}">
                    <a16:creationId xmlns:a16="http://schemas.microsoft.com/office/drawing/2014/main" id="{5F8BC531-8928-FC93-51A6-FAF614614663}"/>
                  </a:ext>
                </a:extLst>
              </p:cNvPr>
              <p:cNvSpPr txBox="1"/>
              <p:nvPr/>
            </p:nvSpPr>
            <p:spPr>
              <a:xfrm>
                <a:off x="2895395" y="710869"/>
                <a:ext cx="624765"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35" name="TextBox 23">
                <a:extLst>
                  <a:ext uri="{FF2B5EF4-FFF2-40B4-BE49-F238E27FC236}">
                    <a16:creationId xmlns:a16="http://schemas.microsoft.com/office/drawing/2014/main" id="{5F8BC531-8928-FC93-51A6-FAF614614663}"/>
                  </a:ext>
                </a:extLst>
              </p:cNvPr>
              <p:cNvSpPr txBox="1">
                <a:spLocks noRot="1" noChangeAspect="1" noMove="1" noResize="1" noEditPoints="1" noAdjustHandles="1" noChangeArrowheads="1" noChangeShapeType="1" noTextEdit="1"/>
              </p:cNvSpPr>
              <p:nvPr/>
            </p:nvSpPr>
            <p:spPr>
              <a:xfrm>
                <a:off x="2895395" y="710869"/>
                <a:ext cx="624765" cy="307777"/>
              </a:xfrm>
              <a:prstGeom prst="rect">
                <a:avLst/>
              </a:prstGeom>
              <a:blipFill>
                <a:blip r:embed="rId20"/>
                <a:stretch>
                  <a:fillRect l="-2804" b="-545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23">
                <a:extLst>
                  <a:ext uri="{FF2B5EF4-FFF2-40B4-BE49-F238E27FC236}">
                    <a16:creationId xmlns:a16="http://schemas.microsoft.com/office/drawing/2014/main" id="{2ACB33A5-424C-2A0A-8116-C38C6FD0AAEB}"/>
                  </a:ext>
                </a:extLst>
              </p:cNvPr>
              <p:cNvSpPr txBox="1"/>
              <p:nvPr/>
            </p:nvSpPr>
            <p:spPr>
              <a:xfrm>
                <a:off x="3352326" y="1329537"/>
                <a:ext cx="624765"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5 </m:t>
                      </m:r>
                      <m:r>
                        <a:rPr lang="en-US" sz="2000" b="0" i="1" smtClean="0">
                          <a:latin typeface="Cambria Math" panose="02040503050406030204" pitchFamily="18" charset="0"/>
                        </a:rPr>
                        <m:t>𝑉</m:t>
                      </m:r>
                    </m:oMath>
                  </m:oMathPara>
                </a14:m>
                <a:endParaRPr lang="en-US" sz="2000" dirty="0"/>
              </a:p>
            </p:txBody>
          </p:sp>
        </mc:Choice>
        <mc:Fallback xmlns="">
          <p:sp>
            <p:nvSpPr>
              <p:cNvPr id="41" name="TextBox 23">
                <a:extLst>
                  <a:ext uri="{FF2B5EF4-FFF2-40B4-BE49-F238E27FC236}">
                    <a16:creationId xmlns:a16="http://schemas.microsoft.com/office/drawing/2014/main" id="{2ACB33A5-424C-2A0A-8116-C38C6FD0AAEB}"/>
                  </a:ext>
                </a:extLst>
              </p:cNvPr>
              <p:cNvSpPr txBox="1">
                <a:spLocks noRot="1" noChangeAspect="1" noMove="1" noResize="1" noEditPoints="1" noAdjustHandles="1" noChangeArrowheads="1" noChangeShapeType="1" noTextEdit="1"/>
              </p:cNvSpPr>
              <p:nvPr/>
            </p:nvSpPr>
            <p:spPr>
              <a:xfrm>
                <a:off x="3352326" y="1329537"/>
                <a:ext cx="624765" cy="307777"/>
              </a:xfrm>
              <a:prstGeom prst="rect">
                <a:avLst/>
              </a:prstGeom>
              <a:blipFill>
                <a:blip r:embed="rId21"/>
                <a:stretch>
                  <a:fillRect b="-3571"/>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699341C-1C6E-1FBC-C69D-4F11E24049AE}"/>
                  </a:ext>
                </a:extLst>
              </p:cNvPr>
              <p:cNvSpPr txBox="1"/>
              <p:nvPr/>
            </p:nvSpPr>
            <p:spPr>
              <a:xfrm>
                <a:off x="5889488" y="1063344"/>
                <a:ext cx="3079942" cy="1323439"/>
              </a:xfrm>
              <a:prstGeom prst="rect">
                <a:avLst/>
              </a:prstGeom>
              <a:noFill/>
            </p:spPr>
            <p:txBody>
              <a:bodyPr wrap="square">
                <a:spAutoFit/>
              </a:bodyPr>
              <a:lstStyle/>
              <a:p>
                <a:pPr lvl="0" algn="just"/>
                <a:r>
                  <a:rPr lang="en-US" sz="2000" dirty="0">
                    <a:solidFill>
                      <a:srgbClr val="080808"/>
                    </a:solidFill>
                  </a:rPr>
                  <a:t>If the voltage drop across </a:t>
                </a:r>
                <a14:m>
                  <m:oMath xmlns:m="http://schemas.openxmlformats.org/officeDocument/2006/math">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𝑹</m:t>
                        </m:r>
                      </m:e>
                      <m:sub>
                        <m:r>
                          <a:rPr lang="en-US" sz="2000" b="1" i="1">
                            <a:solidFill>
                              <a:srgbClr val="FF0000"/>
                            </a:solidFill>
                            <a:latin typeface="Cambria Math" panose="02040503050406030204" pitchFamily="18" charset="0"/>
                          </a:rPr>
                          <m:t>𝑳</m:t>
                        </m:r>
                      </m:sub>
                    </m:sSub>
                  </m:oMath>
                </a14:m>
                <a:r>
                  <a:rPr lang="en-US" sz="2000" dirty="0">
                    <a:solidFill>
                      <a:srgbClr val="080808"/>
                    </a:solidFill>
                  </a:rPr>
                  <a:t>is </a:t>
                </a:r>
                <a:r>
                  <a:rPr lang="en-US" sz="2000" dirty="0">
                    <a:solidFill>
                      <a:srgbClr val="FF0000"/>
                    </a:solidFill>
                  </a:rPr>
                  <a:t>5V</a:t>
                </a:r>
                <a:r>
                  <a:rPr lang="en-US" sz="2000" dirty="0">
                    <a:solidFill>
                      <a:srgbClr val="080808"/>
                    </a:solidFill>
                  </a:rPr>
                  <a:t> and the supply voltage is </a:t>
                </a:r>
                <a:r>
                  <a:rPr lang="en-US" sz="2000" dirty="0">
                    <a:solidFill>
                      <a:srgbClr val="FF0000"/>
                    </a:solidFill>
                  </a:rPr>
                  <a:t>15V </a:t>
                </a:r>
                <a:r>
                  <a:rPr lang="en-US" sz="2000" dirty="0">
                    <a:solidFill>
                      <a:srgbClr val="080808"/>
                    </a:solidFill>
                  </a:rPr>
                  <a:t>then the output voltage, </a:t>
                </a:r>
                <a14:m>
                  <m:oMath xmlns:m="http://schemas.openxmlformats.org/officeDocument/2006/math">
                    <m:sSub>
                      <m:sSubPr>
                        <m:ctrlPr>
                          <a:rPr lang="en-US" sz="2000" i="1" smtClean="0">
                            <a:solidFill>
                              <a:srgbClr val="FF0000"/>
                            </a:solidFill>
                            <a:latin typeface="Cambria Math" panose="02040503050406030204" pitchFamily="18" charset="0"/>
                          </a:rPr>
                        </m:ctrlPr>
                      </m:sSubPr>
                      <m:e>
                        <m:r>
                          <m:rPr>
                            <m:sty m:val="p"/>
                          </m:rPr>
                          <a:rPr lang="en-US" sz="2000" i="0">
                            <a:solidFill>
                              <a:srgbClr val="FF0000"/>
                            </a:solidFill>
                            <a:latin typeface="Cambria Math" panose="02040503050406030204" pitchFamily="18" charset="0"/>
                          </a:rPr>
                          <m:t>V</m:t>
                        </m:r>
                      </m:e>
                      <m:sub>
                        <m:r>
                          <m:rPr>
                            <m:sty m:val="p"/>
                          </m:rPr>
                          <a:rPr lang="en-US" sz="2000" i="0">
                            <a:solidFill>
                              <a:srgbClr val="FF0000"/>
                            </a:solidFill>
                            <a:latin typeface="Cambria Math" panose="02040503050406030204" pitchFamily="18" charset="0"/>
                          </a:rPr>
                          <m:t>o</m:t>
                        </m:r>
                      </m:sub>
                    </m:sSub>
                    <m:r>
                      <a:rPr lang="en-US" sz="2000" i="0">
                        <a:solidFill>
                          <a:srgbClr val="FF0000"/>
                        </a:solidFill>
                        <a:latin typeface="Cambria Math" panose="02040503050406030204" pitchFamily="18" charset="0"/>
                      </a:rPr>
                      <m:t>=10</m:t>
                    </m:r>
                    <m:r>
                      <m:rPr>
                        <m:sty m:val="p"/>
                      </m:rPr>
                      <a:rPr lang="en-US" sz="2000" i="0">
                        <a:solidFill>
                          <a:srgbClr val="FF0000"/>
                        </a:solidFill>
                        <a:latin typeface="Cambria Math" panose="02040503050406030204" pitchFamily="18" charset="0"/>
                      </a:rPr>
                      <m:t>V</m:t>
                    </m:r>
                  </m:oMath>
                </a14:m>
                <a:endParaRPr lang="en-US" sz="2000" dirty="0"/>
              </a:p>
            </p:txBody>
          </p:sp>
        </mc:Choice>
        <mc:Fallback xmlns="">
          <p:sp>
            <p:nvSpPr>
              <p:cNvPr id="56" name="TextBox 55">
                <a:extLst>
                  <a:ext uri="{FF2B5EF4-FFF2-40B4-BE49-F238E27FC236}">
                    <a16:creationId xmlns:a16="http://schemas.microsoft.com/office/drawing/2014/main" id="{1699341C-1C6E-1FBC-C69D-4F11E24049AE}"/>
                  </a:ext>
                </a:extLst>
              </p:cNvPr>
              <p:cNvSpPr txBox="1">
                <a:spLocks noRot="1" noChangeAspect="1" noMove="1" noResize="1" noEditPoints="1" noAdjustHandles="1" noChangeArrowheads="1" noChangeShapeType="1" noTextEdit="1"/>
              </p:cNvSpPr>
              <p:nvPr/>
            </p:nvSpPr>
            <p:spPr>
              <a:xfrm>
                <a:off x="5889488" y="1063344"/>
                <a:ext cx="3079942" cy="1323439"/>
              </a:xfrm>
              <a:prstGeom prst="rect">
                <a:avLst/>
              </a:prstGeom>
              <a:blipFill>
                <a:blip r:embed="rId22"/>
                <a:stretch>
                  <a:fillRect l="-1980" t="-1835" r="-2178" b="-7339"/>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E5CC1DAF-6AFF-54D7-FC04-F183BB27A358}"/>
              </a:ext>
            </a:extLst>
          </p:cNvPr>
          <p:cNvSpPr txBox="1"/>
          <p:nvPr/>
        </p:nvSpPr>
        <p:spPr>
          <a:xfrm>
            <a:off x="5905161" y="2769589"/>
            <a:ext cx="3109364" cy="1938992"/>
          </a:xfrm>
          <a:prstGeom prst="rect">
            <a:avLst/>
          </a:prstGeom>
          <a:noFill/>
        </p:spPr>
        <p:txBody>
          <a:bodyPr wrap="square">
            <a:spAutoFit/>
          </a:bodyPr>
          <a:lstStyle/>
          <a:p>
            <a:pPr lvl="0" algn="just"/>
            <a:r>
              <a:rPr lang="en-US" sz="2000" dirty="0">
                <a:solidFill>
                  <a:srgbClr val="080808"/>
                </a:solidFill>
              </a:rPr>
              <a:t>Once I know the base voltage the I will know the emitter voltage and collector voltage and find the output from the amplifier.</a:t>
            </a:r>
            <a:endParaRPr lang="en-US" sz="2000" dirty="0"/>
          </a:p>
        </p:txBody>
      </p:sp>
    </p:spTree>
    <p:extLst>
      <p:ext uri="{BB962C8B-B14F-4D97-AF65-F5344CB8AC3E}">
        <p14:creationId xmlns:p14="http://schemas.microsoft.com/office/powerpoint/2010/main" val="60047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4" name="文本框 33">
            <a:extLst>
              <a:ext uri="{FF2B5EF4-FFF2-40B4-BE49-F238E27FC236}">
                <a16:creationId xmlns:a16="http://schemas.microsoft.com/office/drawing/2014/main" id="{4A26B6A0-B1BE-4DB7-96D0-A83C8EF1CA02}"/>
              </a:ext>
            </a:extLst>
          </p:cNvPr>
          <p:cNvSpPr txBox="1"/>
          <p:nvPr/>
        </p:nvSpPr>
        <p:spPr>
          <a:xfrm>
            <a:off x="8874374" y="4866501"/>
            <a:ext cx="269626" cy="276999"/>
          </a:xfrm>
          <a:prstGeom prst="rect">
            <a:avLst/>
          </a:prstGeom>
          <a:noFill/>
        </p:spPr>
        <p:txBody>
          <a:bodyPr wrap="none" rtlCol="0">
            <a:spAutoFit/>
          </a:bodyPr>
          <a:lstStyle/>
          <a:p>
            <a:fld id="{159DCF23-FFE9-4E31-943F-79875DFAC29E}" type="slidenum">
              <a:rPr lang="en-US" sz="1200" smtClean="0">
                <a:solidFill>
                  <a:schemeClr val="accent3">
                    <a:lumMod val="50000"/>
                  </a:schemeClr>
                </a:solidFill>
              </a:rPr>
              <a:t>9</a:t>
            </a:fld>
            <a:endParaRPr lang="en-US" sz="1200" dirty="0">
              <a:solidFill>
                <a:schemeClr val="accent3">
                  <a:lumMod val="50000"/>
                </a:schemeClr>
              </a:solidFill>
            </a:endParaRPr>
          </a:p>
        </p:txBody>
      </p:sp>
      <p:sp>
        <p:nvSpPr>
          <p:cNvPr id="12" name="TextBox 11"/>
          <p:cNvSpPr txBox="1"/>
          <p:nvPr/>
        </p:nvSpPr>
        <p:spPr>
          <a:xfrm>
            <a:off x="714302" y="-14988"/>
            <a:ext cx="3664786" cy="523220"/>
          </a:xfrm>
          <a:prstGeom prst="rect">
            <a:avLst/>
          </a:prstGeom>
          <a:noFill/>
        </p:spPr>
        <p:txBody>
          <a:bodyPr wrap="none" rtlCol="0">
            <a:spAutoFit/>
          </a:bodyPr>
          <a:lstStyle/>
          <a:p>
            <a:r>
              <a:rPr lang="en-US" sz="2800" b="1" dirty="0">
                <a:solidFill>
                  <a:srgbClr val="0000FF"/>
                </a:solidFill>
                <a:latin typeface="Livvic" panose="020B0604020202020204" charset="0"/>
              </a:rPr>
              <a:t>Transistor Amplifier</a:t>
            </a:r>
          </a:p>
        </p:txBody>
      </p:sp>
      <p:sp>
        <p:nvSpPr>
          <p:cNvPr id="7" name="Google Shape;134;p25">
            <a:extLst>
              <a:ext uri="{FF2B5EF4-FFF2-40B4-BE49-F238E27FC236}">
                <a16:creationId xmlns:a16="http://schemas.microsoft.com/office/drawing/2014/main" id="{1A5B2C66-0FA7-4CB1-9283-351D4B659B4E}"/>
              </a:ext>
            </a:extLst>
          </p:cNvPr>
          <p:cNvSpPr/>
          <p:nvPr/>
        </p:nvSpPr>
        <p:spPr>
          <a:xfrm rot="-5400000" flipH="1">
            <a:off x="82952" y="-97938"/>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IIT Bombay to represent India at international level in USA after a win at  Asia level - The Indian Wire">
            <a:extLst>
              <a:ext uri="{FF2B5EF4-FFF2-40B4-BE49-F238E27FC236}">
                <a16:creationId xmlns:a16="http://schemas.microsoft.com/office/drawing/2014/main" id="{D1A6219B-A2C8-4C1B-A434-8983062804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39" t="10369" r="12256" b="11564"/>
          <a:stretch/>
        </p:blipFill>
        <p:spPr bwMode="auto">
          <a:xfrm>
            <a:off x="8478177" y="-14988"/>
            <a:ext cx="639888" cy="645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23">
                <a:extLst>
                  <a:ext uri="{FF2B5EF4-FFF2-40B4-BE49-F238E27FC236}">
                    <a16:creationId xmlns:a16="http://schemas.microsoft.com/office/drawing/2014/main" id="{6CD6BAA7-857D-3205-ADFF-D5FAF73AE00F}"/>
                  </a:ext>
                </a:extLst>
              </p:cNvPr>
              <p:cNvSpPr txBox="1"/>
              <p:nvPr/>
            </p:nvSpPr>
            <p:spPr>
              <a:xfrm>
                <a:off x="5359045" y="2876240"/>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4" name="TextBox 23">
                <a:extLst>
                  <a:ext uri="{FF2B5EF4-FFF2-40B4-BE49-F238E27FC236}">
                    <a16:creationId xmlns:a16="http://schemas.microsoft.com/office/drawing/2014/main" id="{6CD6BAA7-857D-3205-ADFF-D5FAF73AE00F}"/>
                  </a:ext>
                </a:extLst>
              </p:cNvPr>
              <p:cNvSpPr txBox="1">
                <a:spLocks noRot="1" noChangeAspect="1" noMove="1" noResize="1" noEditPoints="1" noAdjustHandles="1" noChangeArrowheads="1" noChangeShapeType="1" noTextEdit="1"/>
              </p:cNvSpPr>
              <p:nvPr/>
            </p:nvSpPr>
            <p:spPr>
              <a:xfrm>
                <a:off x="5359045" y="2876240"/>
                <a:ext cx="443263" cy="307777"/>
              </a:xfrm>
              <a:prstGeom prst="rect">
                <a:avLst/>
              </a:prstGeom>
              <a:blipFill>
                <a:blip r:embed="rId4"/>
                <a:stretch>
                  <a:fillRect l="-20548" r="-31507" b="-12000"/>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BC0F9E3-21CB-D5AC-6E57-FDB77134463B}"/>
              </a:ext>
            </a:extLst>
          </p:cNvPr>
          <p:cNvCxnSpPr>
            <a:cxnSpLocks/>
          </p:cNvCxnSpPr>
          <p:nvPr/>
        </p:nvCxnSpPr>
        <p:spPr>
          <a:xfrm>
            <a:off x="5337030" y="1061015"/>
            <a:ext cx="0" cy="17085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E3AE09-8828-F5A8-AB1F-8F08D081D1D1}"/>
              </a:ext>
            </a:extLst>
          </p:cNvPr>
          <p:cNvSpPr/>
          <p:nvPr/>
        </p:nvSpPr>
        <p:spPr>
          <a:xfrm>
            <a:off x="2193731" y="2331536"/>
            <a:ext cx="1331972" cy="12864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cxnSp>
        <p:nvCxnSpPr>
          <p:cNvPr id="8" name="Straight Connector 7">
            <a:extLst>
              <a:ext uri="{FF2B5EF4-FFF2-40B4-BE49-F238E27FC236}">
                <a16:creationId xmlns:a16="http://schemas.microsoft.com/office/drawing/2014/main" id="{E76955F6-26AA-9D20-8B05-1E41FA816D62}"/>
              </a:ext>
            </a:extLst>
          </p:cNvPr>
          <p:cNvCxnSpPr>
            <a:cxnSpLocks/>
          </p:cNvCxnSpPr>
          <p:nvPr/>
        </p:nvCxnSpPr>
        <p:spPr>
          <a:xfrm>
            <a:off x="2597699" y="2510768"/>
            <a:ext cx="0" cy="9279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22C5C90-01D7-29D7-35E5-14F234E4A8A0}"/>
              </a:ext>
            </a:extLst>
          </p:cNvPr>
          <p:cNvCxnSpPr>
            <a:cxnSpLocks/>
          </p:cNvCxnSpPr>
          <p:nvPr/>
        </p:nvCxnSpPr>
        <p:spPr>
          <a:xfrm flipH="1">
            <a:off x="2597699" y="2393783"/>
            <a:ext cx="542670" cy="419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824794-3F9D-10F9-8A35-4231D78C5109}"/>
              </a:ext>
            </a:extLst>
          </p:cNvPr>
          <p:cNvCxnSpPr>
            <a:cxnSpLocks/>
          </p:cNvCxnSpPr>
          <p:nvPr/>
        </p:nvCxnSpPr>
        <p:spPr>
          <a:xfrm flipH="1" flipV="1">
            <a:off x="2597699" y="3173693"/>
            <a:ext cx="595393" cy="3703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430D06-1352-29A5-81F8-26A4CA630B94}"/>
              </a:ext>
            </a:extLst>
          </p:cNvPr>
          <p:cNvCxnSpPr>
            <a:cxnSpLocks/>
          </p:cNvCxnSpPr>
          <p:nvPr/>
        </p:nvCxnSpPr>
        <p:spPr>
          <a:xfrm flipH="1" flipV="1">
            <a:off x="2936051" y="3486135"/>
            <a:ext cx="257040" cy="57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267BD7-1BFB-BF2C-EF1A-CC4F738E9A87}"/>
              </a:ext>
            </a:extLst>
          </p:cNvPr>
          <p:cNvCxnSpPr>
            <a:cxnSpLocks/>
          </p:cNvCxnSpPr>
          <p:nvPr/>
        </p:nvCxnSpPr>
        <p:spPr>
          <a:xfrm flipH="1" flipV="1">
            <a:off x="3061897" y="3338397"/>
            <a:ext cx="142339" cy="2045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4989F-D523-5E5F-75A1-B967EE181BEF}"/>
              </a:ext>
            </a:extLst>
          </p:cNvPr>
          <p:cNvCxnSpPr>
            <a:cxnSpLocks/>
          </p:cNvCxnSpPr>
          <p:nvPr/>
        </p:nvCxnSpPr>
        <p:spPr>
          <a:xfrm>
            <a:off x="1068597" y="4567332"/>
            <a:ext cx="0" cy="2243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BC6ACE-104A-28C2-3115-8438BD01779A}"/>
              </a:ext>
            </a:extLst>
          </p:cNvPr>
          <p:cNvCxnSpPr>
            <a:cxnSpLocks/>
          </p:cNvCxnSpPr>
          <p:nvPr/>
        </p:nvCxnSpPr>
        <p:spPr>
          <a:xfrm>
            <a:off x="2012491" y="3010164"/>
            <a:ext cx="56991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C2C310-0ED0-752E-5167-3CB0A715F3B8}"/>
              </a:ext>
            </a:extLst>
          </p:cNvPr>
          <p:cNvCxnSpPr>
            <a:cxnSpLocks/>
          </p:cNvCxnSpPr>
          <p:nvPr/>
        </p:nvCxnSpPr>
        <p:spPr>
          <a:xfrm>
            <a:off x="2958459" y="4867963"/>
            <a:ext cx="4967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84F64A-90F6-58CB-CB71-2B49B4569525}"/>
              </a:ext>
            </a:extLst>
          </p:cNvPr>
          <p:cNvCxnSpPr>
            <a:cxnSpLocks/>
          </p:cNvCxnSpPr>
          <p:nvPr/>
        </p:nvCxnSpPr>
        <p:spPr>
          <a:xfrm>
            <a:off x="3086794" y="4963592"/>
            <a:ext cx="2566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B5025-57BD-5075-150B-ABEDE74B2C10}"/>
              </a:ext>
            </a:extLst>
          </p:cNvPr>
          <p:cNvCxnSpPr>
            <a:cxnSpLocks/>
          </p:cNvCxnSpPr>
          <p:nvPr/>
        </p:nvCxnSpPr>
        <p:spPr>
          <a:xfrm>
            <a:off x="3154997" y="5057035"/>
            <a:ext cx="1231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FEE8A7-24B3-B45B-55F3-48C2A0E79173}"/>
              </a:ext>
            </a:extLst>
          </p:cNvPr>
          <p:cNvCxnSpPr>
            <a:cxnSpLocks/>
          </p:cNvCxnSpPr>
          <p:nvPr/>
        </p:nvCxnSpPr>
        <p:spPr>
          <a:xfrm>
            <a:off x="1059892" y="4791634"/>
            <a:ext cx="4299153" cy="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61ECF4-D41C-BFC5-A72E-BB87D48F0528}"/>
              </a:ext>
            </a:extLst>
          </p:cNvPr>
          <p:cNvCxnSpPr>
            <a:cxnSpLocks/>
          </p:cNvCxnSpPr>
          <p:nvPr/>
        </p:nvCxnSpPr>
        <p:spPr>
          <a:xfrm>
            <a:off x="3129378" y="1085252"/>
            <a:ext cx="2216008" cy="14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CF9D073-4A57-6401-A0BD-E57DA8E58D46}"/>
              </a:ext>
            </a:extLst>
          </p:cNvPr>
          <p:cNvGrpSpPr/>
          <p:nvPr/>
        </p:nvGrpSpPr>
        <p:grpSpPr>
          <a:xfrm rot="5400000">
            <a:off x="2502668" y="1571551"/>
            <a:ext cx="1328396" cy="330996"/>
            <a:chOff x="4676775" y="1682364"/>
            <a:chExt cx="1619250" cy="693028"/>
          </a:xfrm>
        </p:grpSpPr>
        <p:cxnSp>
          <p:nvCxnSpPr>
            <p:cNvPr id="86" name="Straight Connector 85">
              <a:extLst>
                <a:ext uri="{FF2B5EF4-FFF2-40B4-BE49-F238E27FC236}">
                  <a16:creationId xmlns:a16="http://schemas.microsoft.com/office/drawing/2014/main" id="{F74131D7-4933-2B2B-177C-8DBC65D5A05F}"/>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4E4182-4321-443F-C559-0F2EBA6A544F}"/>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56F6172-8ECC-F15B-F93D-7D4807D395E2}"/>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DEC16A-91B7-3F37-379C-06D2F105FC02}"/>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0ED2E3C-6382-5B68-F90C-02B5CE561666}"/>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6B2F0D3-E711-258F-B8B8-53C889A0CCE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7B0D2F4-1CAA-593D-1FB6-AADF49C8672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94311B2-3CF1-432B-78A9-E754B8DD8AF1}"/>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AEA54C-C066-593F-DE70-8475FF405054}"/>
              </a:ext>
            </a:extLst>
          </p:cNvPr>
          <p:cNvCxnSpPr>
            <a:cxnSpLocks/>
          </p:cNvCxnSpPr>
          <p:nvPr/>
        </p:nvCxnSpPr>
        <p:spPr>
          <a:xfrm>
            <a:off x="5025351" y="2781516"/>
            <a:ext cx="6715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A4950-B454-BFF0-AC79-8CED68F926B7}"/>
              </a:ext>
            </a:extLst>
          </p:cNvPr>
          <p:cNvCxnSpPr>
            <a:cxnSpLocks/>
          </p:cNvCxnSpPr>
          <p:nvPr/>
        </p:nvCxnSpPr>
        <p:spPr>
          <a:xfrm>
            <a:off x="5138177" y="2876240"/>
            <a:ext cx="414419" cy="2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CF7664-EF33-5DD7-58C1-AA21010ED8A0}"/>
              </a:ext>
            </a:extLst>
          </p:cNvPr>
          <p:cNvCxnSpPr>
            <a:cxnSpLocks/>
          </p:cNvCxnSpPr>
          <p:nvPr/>
        </p:nvCxnSpPr>
        <p:spPr>
          <a:xfrm>
            <a:off x="5342088" y="2876240"/>
            <a:ext cx="0" cy="19066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4">
                <a:extLst>
                  <a:ext uri="{FF2B5EF4-FFF2-40B4-BE49-F238E27FC236}">
                    <a16:creationId xmlns:a16="http://schemas.microsoft.com/office/drawing/2014/main" id="{E84F4079-E34D-ED43-29EB-F9C1DCECC276}"/>
                  </a:ext>
                </a:extLst>
              </p:cNvPr>
              <p:cNvSpPr txBox="1"/>
              <p:nvPr/>
            </p:nvSpPr>
            <p:spPr>
              <a:xfrm>
                <a:off x="3305835" y="1634140"/>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m:t>
                          </m:r>
                        </m:sub>
                      </m:sSub>
                    </m:oMath>
                  </m:oMathPara>
                </a14:m>
                <a:endParaRPr lang="en-US" sz="2000" dirty="0"/>
              </a:p>
            </p:txBody>
          </p:sp>
        </mc:Choice>
        <mc:Fallback xmlns="">
          <p:sp>
            <p:nvSpPr>
              <p:cNvPr id="27" name="TextBox 24">
                <a:extLst>
                  <a:ext uri="{FF2B5EF4-FFF2-40B4-BE49-F238E27FC236}">
                    <a16:creationId xmlns:a16="http://schemas.microsoft.com/office/drawing/2014/main" id="{E84F4079-E34D-ED43-29EB-F9C1DCECC276}"/>
                  </a:ext>
                </a:extLst>
              </p:cNvPr>
              <p:cNvSpPr txBox="1">
                <a:spLocks noRot="1" noChangeAspect="1" noMove="1" noResize="1" noEditPoints="1" noAdjustHandles="1" noChangeArrowheads="1" noChangeShapeType="1" noTextEdit="1"/>
              </p:cNvSpPr>
              <p:nvPr/>
            </p:nvSpPr>
            <p:spPr>
              <a:xfrm>
                <a:off x="3305835" y="1634140"/>
                <a:ext cx="443263" cy="307777"/>
              </a:xfrm>
              <a:prstGeom prst="rect">
                <a:avLst/>
              </a:prstGeom>
              <a:blipFill>
                <a:blip r:embed="rId5"/>
                <a:stretch>
                  <a:fillRect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5">
                <a:extLst>
                  <a:ext uri="{FF2B5EF4-FFF2-40B4-BE49-F238E27FC236}">
                    <a16:creationId xmlns:a16="http://schemas.microsoft.com/office/drawing/2014/main" id="{BF8A4A36-43F2-1D1B-BFCC-0EC733CEB4F4}"/>
                  </a:ext>
                </a:extLst>
              </p:cNvPr>
              <p:cNvSpPr txBox="1"/>
              <p:nvPr/>
            </p:nvSpPr>
            <p:spPr>
              <a:xfrm>
                <a:off x="4126800" y="2126301"/>
                <a:ext cx="11566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=10</m:t>
                      </m:r>
                      <m:r>
                        <a:rPr lang="en-US" sz="2000" b="0" i="1" smtClean="0">
                          <a:latin typeface="Cambria Math" panose="02040503050406030204" pitchFamily="18" charset="0"/>
                        </a:rPr>
                        <m:t>𝑉</m:t>
                      </m:r>
                    </m:oMath>
                  </m:oMathPara>
                </a14:m>
                <a:endParaRPr lang="en-US" sz="2000" dirty="0"/>
              </a:p>
            </p:txBody>
          </p:sp>
        </mc:Choice>
        <mc:Fallback xmlns="">
          <p:sp>
            <p:nvSpPr>
              <p:cNvPr id="28" name="TextBox 25">
                <a:extLst>
                  <a:ext uri="{FF2B5EF4-FFF2-40B4-BE49-F238E27FC236}">
                    <a16:creationId xmlns:a16="http://schemas.microsoft.com/office/drawing/2014/main" id="{BF8A4A36-43F2-1D1B-BFCC-0EC733CEB4F4}"/>
                  </a:ext>
                </a:extLst>
              </p:cNvPr>
              <p:cNvSpPr txBox="1">
                <a:spLocks noRot="1" noChangeAspect="1" noMove="1" noResize="1" noEditPoints="1" noAdjustHandles="1" noChangeArrowheads="1" noChangeShapeType="1" noTextEdit="1"/>
              </p:cNvSpPr>
              <p:nvPr/>
            </p:nvSpPr>
            <p:spPr>
              <a:xfrm>
                <a:off x="4126800" y="2126301"/>
                <a:ext cx="1156646" cy="307777"/>
              </a:xfrm>
              <a:prstGeom prst="rect">
                <a:avLst/>
              </a:prstGeom>
              <a:blipFill>
                <a:blip r:embed="rId6"/>
                <a:stretch>
                  <a:fillRect l="-513" b="-9091"/>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6">
                <a:extLst>
                  <a:ext uri="{FF2B5EF4-FFF2-40B4-BE49-F238E27FC236}">
                    <a16:creationId xmlns:a16="http://schemas.microsoft.com/office/drawing/2014/main" id="{21845ED9-5AEB-2885-8C44-86B6CE74A9C2}"/>
                  </a:ext>
                </a:extLst>
              </p:cNvPr>
              <p:cNvSpPr txBox="1"/>
              <p:nvPr/>
            </p:nvSpPr>
            <p:spPr>
              <a:xfrm>
                <a:off x="1967578" y="3246209"/>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𝐵𝐸</m:t>
                          </m:r>
                        </m:sub>
                      </m:sSub>
                    </m:oMath>
                  </m:oMathPara>
                </a14:m>
                <a:endParaRPr lang="en-US" sz="2000" dirty="0"/>
              </a:p>
            </p:txBody>
          </p:sp>
        </mc:Choice>
        <mc:Fallback xmlns="">
          <p:sp>
            <p:nvSpPr>
              <p:cNvPr id="29" name="TextBox 26">
                <a:extLst>
                  <a:ext uri="{FF2B5EF4-FFF2-40B4-BE49-F238E27FC236}">
                    <a16:creationId xmlns:a16="http://schemas.microsoft.com/office/drawing/2014/main" id="{21845ED9-5AEB-2885-8C44-86B6CE74A9C2}"/>
                  </a:ext>
                </a:extLst>
              </p:cNvPr>
              <p:cNvSpPr txBox="1">
                <a:spLocks noRot="1" noChangeAspect="1" noMove="1" noResize="1" noEditPoints="1" noAdjustHandles="1" noChangeArrowheads="1" noChangeShapeType="1" noTextEdit="1"/>
              </p:cNvSpPr>
              <p:nvPr/>
            </p:nvSpPr>
            <p:spPr>
              <a:xfrm>
                <a:off x="1967578" y="3246209"/>
                <a:ext cx="443263" cy="307777"/>
              </a:xfrm>
              <a:prstGeom prst="rect">
                <a:avLst/>
              </a:prstGeom>
              <a:blipFill>
                <a:blip r:embed="rId7"/>
                <a:stretch>
                  <a:fillRect l="-13889" r="-5556"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7">
                <a:extLst>
                  <a:ext uri="{FF2B5EF4-FFF2-40B4-BE49-F238E27FC236}">
                    <a16:creationId xmlns:a16="http://schemas.microsoft.com/office/drawing/2014/main" id="{00BC3A26-61F4-E14B-9746-7656E72E9CF9}"/>
                  </a:ext>
                </a:extLst>
              </p:cNvPr>
              <p:cNvSpPr txBox="1"/>
              <p:nvPr/>
            </p:nvSpPr>
            <p:spPr>
              <a:xfrm>
                <a:off x="1610007" y="3032132"/>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0" name="TextBox 27">
                <a:extLst>
                  <a:ext uri="{FF2B5EF4-FFF2-40B4-BE49-F238E27FC236}">
                    <a16:creationId xmlns:a16="http://schemas.microsoft.com/office/drawing/2014/main" id="{00BC3A26-61F4-E14B-9746-7656E72E9CF9}"/>
                  </a:ext>
                </a:extLst>
              </p:cNvPr>
              <p:cNvSpPr txBox="1">
                <a:spLocks noRot="1" noChangeAspect="1" noMove="1" noResize="1" noEditPoints="1" noAdjustHandles="1" noChangeArrowheads="1" noChangeShapeType="1" noTextEdit="1"/>
              </p:cNvSpPr>
              <p:nvPr/>
            </p:nvSpPr>
            <p:spPr>
              <a:xfrm>
                <a:off x="1610007" y="3032132"/>
                <a:ext cx="443263" cy="307777"/>
              </a:xfrm>
              <a:prstGeom prst="rect">
                <a:avLst/>
              </a:prstGeom>
              <a:blipFill>
                <a:blip r:embed="rId8"/>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28">
                <a:extLst>
                  <a:ext uri="{FF2B5EF4-FFF2-40B4-BE49-F238E27FC236}">
                    <a16:creationId xmlns:a16="http://schemas.microsoft.com/office/drawing/2014/main" id="{60492613-476E-08A8-A724-9C885467BB2C}"/>
                  </a:ext>
                </a:extLst>
              </p:cNvPr>
              <p:cNvSpPr txBox="1"/>
              <p:nvPr/>
            </p:nvSpPr>
            <p:spPr>
              <a:xfrm>
                <a:off x="2182586" y="3530685"/>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31" name="TextBox 28">
                <a:extLst>
                  <a:ext uri="{FF2B5EF4-FFF2-40B4-BE49-F238E27FC236}">
                    <a16:creationId xmlns:a16="http://schemas.microsoft.com/office/drawing/2014/main" id="{60492613-476E-08A8-A724-9C885467BB2C}"/>
                  </a:ext>
                </a:extLst>
              </p:cNvPr>
              <p:cNvSpPr txBox="1">
                <a:spLocks noRot="1" noChangeAspect="1" noMove="1" noResize="1" noEditPoints="1" noAdjustHandles="1" noChangeArrowheads="1" noChangeShapeType="1" noTextEdit="1"/>
              </p:cNvSpPr>
              <p:nvPr/>
            </p:nvSpPr>
            <p:spPr>
              <a:xfrm>
                <a:off x="2182586" y="3530685"/>
                <a:ext cx="443263" cy="307777"/>
              </a:xfrm>
              <a:prstGeom prst="rect">
                <a:avLst/>
              </a:prstGeom>
              <a:blipFill>
                <a:blip r:embed="rId9"/>
                <a:stretch>
                  <a:fillRect/>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932476C-9CF6-004D-C6A9-333C9D8885A0}"/>
              </a:ext>
            </a:extLst>
          </p:cNvPr>
          <p:cNvGrpSpPr/>
          <p:nvPr/>
        </p:nvGrpSpPr>
        <p:grpSpPr>
          <a:xfrm rot="5400000">
            <a:off x="432124" y="2191006"/>
            <a:ext cx="1328396" cy="350514"/>
            <a:chOff x="4676775" y="1682364"/>
            <a:chExt cx="1619250" cy="693028"/>
          </a:xfrm>
        </p:grpSpPr>
        <p:cxnSp>
          <p:nvCxnSpPr>
            <p:cNvPr id="78" name="Straight Connector 77">
              <a:extLst>
                <a:ext uri="{FF2B5EF4-FFF2-40B4-BE49-F238E27FC236}">
                  <a16:creationId xmlns:a16="http://schemas.microsoft.com/office/drawing/2014/main" id="{43588D9A-4625-3617-05A4-E2ACF43DDB8A}"/>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8577DD0-7AA9-1301-E083-6A41CA0B8774}"/>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7A9C507-743D-5BD5-3A56-B8A4F76626BA}"/>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2C67480-E3A0-77EE-74CD-79A9FC04EDE8}"/>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1CE532-636A-3228-14F3-E6558C57B9A9}"/>
                </a:ext>
              </a:extLst>
            </p:cNvPr>
            <p:cNvCxnSpPr>
              <a:cxnSpLocks/>
            </p:cNvCxnSpPr>
            <p:nvPr/>
          </p:nvCxnSpPr>
          <p:spPr>
            <a:xfrm flipH="1" flipV="1">
              <a:off x="5457825"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DFCC1B-808F-2F07-B8A0-080E5DAC840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4FD133-5C44-162F-64E4-BA848D57A34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FAE1901-FD8B-6A7B-8C9D-88AF5A30F60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818A7EC5-6C86-80D0-E881-C1B3849090CA}"/>
              </a:ext>
            </a:extLst>
          </p:cNvPr>
          <p:cNvCxnSpPr>
            <a:cxnSpLocks/>
          </p:cNvCxnSpPr>
          <p:nvPr/>
        </p:nvCxnSpPr>
        <p:spPr>
          <a:xfrm flipV="1">
            <a:off x="1052907" y="3012541"/>
            <a:ext cx="964676" cy="48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A673DF7-369A-1E28-5BF0-AFC4810994C3}"/>
              </a:ext>
            </a:extLst>
          </p:cNvPr>
          <p:cNvCxnSpPr>
            <a:cxnSpLocks/>
          </p:cNvCxnSpPr>
          <p:nvPr/>
        </p:nvCxnSpPr>
        <p:spPr>
          <a:xfrm>
            <a:off x="1058804" y="1073139"/>
            <a:ext cx="21342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2D4556E-B7F4-DF26-79D0-97C0D14C4093}"/>
              </a:ext>
            </a:extLst>
          </p:cNvPr>
          <p:cNvCxnSpPr>
            <a:cxnSpLocks/>
          </p:cNvCxnSpPr>
          <p:nvPr/>
        </p:nvCxnSpPr>
        <p:spPr>
          <a:xfrm>
            <a:off x="1059892" y="1069736"/>
            <a:ext cx="0" cy="8457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74A012-FBD6-39BB-CCD3-DBEA4A37893B}"/>
              </a:ext>
            </a:extLst>
          </p:cNvPr>
          <p:cNvCxnSpPr>
            <a:cxnSpLocks/>
          </p:cNvCxnSpPr>
          <p:nvPr/>
        </p:nvCxnSpPr>
        <p:spPr>
          <a:xfrm>
            <a:off x="3129503" y="2250194"/>
            <a:ext cx="4281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E021B9-48C5-DC21-770C-E3BDF36B8710}"/>
              </a:ext>
            </a:extLst>
          </p:cNvPr>
          <p:cNvCxnSpPr>
            <a:cxnSpLocks/>
          </p:cNvCxnSpPr>
          <p:nvPr/>
        </p:nvCxnSpPr>
        <p:spPr>
          <a:xfrm>
            <a:off x="3658897" y="2093357"/>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9262FE-B8D4-04F1-9629-9F086C45DFB5}"/>
              </a:ext>
            </a:extLst>
          </p:cNvPr>
          <p:cNvCxnSpPr>
            <a:cxnSpLocks/>
          </p:cNvCxnSpPr>
          <p:nvPr/>
        </p:nvCxnSpPr>
        <p:spPr>
          <a:xfrm>
            <a:off x="3582697" y="2093357"/>
            <a:ext cx="0" cy="314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60BD05A-A655-58D6-DB4E-CF9289EFA17E}"/>
              </a:ext>
            </a:extLst>
          </p:cNvPr>
          <p:cNvCxnSpPr>
            <a:cxnSpLocks/>
          </p:cNvCxnSpPr>
          <p:nvPr/>
        </p:nvCxnSpPr>
        <p:spPr>
          <a:xfrm flipH="1">
            <a:off x="3658540" y="2244223"/>
            <a:ext cx="372348" cy="10171"/>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41572F9-A204-58F5-65AA-D07A5708F5E4}"/>
              </a:ext>
            </a:extLst>
          </p:cNvPr>
          <p:cNvGrpSpPr/>
          <p:nvPr/>
        </p:nvGrpSpPr>
        <p:grpSpPr>
          <a:xfrm rot="5400000">
            <a:off x="436253" y="3745329"/>
            <a:ext cx="1328396" cy="350514"/>
            <a:chOff x="4676775" y="1682364"/>
            <a:chExt cx="1619250" cy="693028"/>
          </a:xfrm>
        </p:grpSpPr>
        <p:cxnSp>
          <p:nvCxnSpPr>
            <p:cNvPr id="70" name="Straight Connector 69">
              <a:extLst>
                <a:ext uri="{FF2B5EF4-FFF2-40B4-BE49-F238E27FC236}">
                  <a16:creationId xmlns:a16="http://schemas.microsoft.com/office/drawing/2014/main" id="{7237FB60-3D8A-25D7-7945-9DE6F7A1D898}"/>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64C452-B272-9BBB-B428-82BEE19055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EF99F5-0ED8-7804-9AB7-86BF57A525EC}"/>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542BFE9-06E9-D876-F64D-FE285A362C2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1F8514-0E11-8603-0C34-0D031A8D238F}"/>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94D79AC-3D79-5866-1CC8-E069B14233D8}"/>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A8EFBB-9F05-6CB4-5A4E-14378B2ACDBE}"/>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D4E5C61-F69D-EA66-0B71-6822C1611834}"/>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5F2E1534-588B-AD1F-0F2F-C663ADE45BBE}"/>
              </a:ext>
            </a:extLst>
          </p:cNvPr>
          <p:cNvGrpSpPr/>
          <p:nvPr/>
        </p:nvGrpSpPr>
        <p:grpSpPr>
          <a:xfrm rot="5400000">
            <a:off x="2575716" y="4027046"/>
            <a:ext cx="1328396" cy="350514"/>
            <a:chOff x="4676775" y="1682364"/>
            <a:chExt cx="1619250" cy="693028"/>
          </a:xfrm>
        </p:grpSpPr>
        <p:cxnSp>
          <p:nvCxnSpPr>
            <p:cNvPr id="62" name="Straight Connector 61">
              <a:extLst>
                <a:ext uri="{FF2B5EF4-FFF2-40B4-BE49-F238E27FC236}">
                  <a16:creationId xmlns:a16="http://schemas.microsoft.com/office/drawing/2014/main" id="{D9289580-DC7E-E422-C784-9C566CB83F7D}"/>
                </a:ext>
              </a:extLst>
            </p:cNvPr>
            <p:cNvCxnSpPr>
              <a:cxnSpLocks/>
            </p:cNvCxnSpPr>
            <p:nvPr/>
          </p:nvCxnSpPr>
          <p:spPr>
            <a:xfrm flipV="1">
              <a:off x="4676775" y="2096814"/>
              <a:ext cx="305128"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359E390-0A29-E572-6132-B4FAAEB6874D}"/>
                </a:ext>
              </a:extLst>
            </p:cNvPr>
            <p:cNvCxnSpPr/>
            <p:nvPr/>
          </p:nvCxnSpPr>
          <p:spPr>
            <a:xfrm flipV="1">
              <a:off x="4974021" y="1686910"/>
              <a:ext cx="94593" cy="4177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F2BA2F-A653-FC41-4CEE-E4F4DBF3EC50}"/>
                </a:ext>
              </a:extLst>
            </p:cNvPr>
            <p:cNvCxnSpPr>
              <a:cxnSpLocks/>
            </p:cNvCxnSpPr>
            <p:nvPr/>
          </p:nvCxnSpPr>
          <p:spPr>
            <a:xfrm flipH="1" flipV="1">
              <a:off x="506861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048CF64-5225-9C1B-37E5-BE9DC26DDC00}"/>
                </a:ext>
              </a:extLst>
            </p:cNvPr>
            <p:cNvCxnSpPr>
              <a:cxnSpLocks/>
            </p:cNvCxnSpPr>
            <p:nvPr/>
          </p:nvCxnSpPr>
          <p:spPr>
            <a:xfrm flipV="1">
              <a:off x="5311775" y="1686910"/>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62BC27E-AE61-ACFF-441B-E844CF7F9838}"/>
                </a:ext>
              </a:extLst>
            </p:cNvPr>
            <p:cNvCxnSpPr>
              <a:cxnSpLocks/>
            </p:cNvCxnSpPr>
            <p:nvPr/>
          </p:nvCxnSpPr>
          <p:spPr>
            <a:xfrm flipH="1" flipV="1">
              <a:off x="5457824" y="1686910"/>
              <a:ext cx="243161"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ABC4838-86F4-D72F-6D9A-586D5D4C4B84}"/>
                </a:ext>
              </a:extLst>
            </p:cNvPr>
            <p:cNvCxnSpPr>
              <a:cxnSpLocks/>
            </p:cNvCxnSpPr>
            <p:nvPr/>
          </p:nvCxnSpPr>
          <p:spPr>
            <a:xfrm flipV="1">
              <a:off x="5700986" y="1696927"/>
              <a:ext cx="146050" cy="678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56B7AE-5A4F-D61C-4526-B76800CF803A}"/>
                </a:ext>
              </a:extLst>
            </p:cNvPr>
            <p:cNvCxnSpPr>
              <a:cxnSpLocks/>
            </p:cNvCxnSpPr>
            <p:nvPr/>
          </p:nvCxnSpPr>
          <p:spPr>
            <a:xfrm flipH="1" flipV="1">
              <a:off x="5847036" y="1682364"/>
              <a:ext cx="147364" cy="4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10AC43-659B-EA78-76F1-2AC9C548957E}"/>
                </a:ext>
              </a:extLst>
            </p:cNvPr>
            <p:cNvCxnSpPr>
              <a:cxnSpLocks/>
            </p:cNvCxnSpPr>
            <p:nvPr/>
          </p:nvCxnSpPr>
          <p:spPr>
            <a:xfrm flipV="1">
              <a:off x="5994400" y="2096814"/>
              <a:ext cx="301625" cy="7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97AAE17-6A2D-4A55-EFCD-1940284C9AA1}"/>
              </a:ext>
            </a:extLst>
          </p:cNvPr>
          <p:cNvCxnSpPr>
            <a:cxnSpLocks/>
          </p:cNvCxnSpPr>
          <p:nvPr/>
        </p:nvCxnSpPr>
        <p:spPr>
          <a:xfrm>
            <a:off x="1059892" y="3025286"/>
            <a:ext cx="0" cy="3218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115">
                <a:extLst>
                  <a:ext uri="{FF2B5EF4-FFF2-40B4-BE49-F238E27FC236}">
                    <a16:creationId xmlns:a16="http://schemas.microsoft.com/office/drawing/2014/main" id="{71AB5A49-35F2-58CC-4191-EE2C3A3E28BB}"/>
                  </a:ext>
                </a:extLst>
              </p:cNvPr>
              <p:cNvSpPr txBox="1"/>
              <p:nvPr/>
            </p:nvSpPr>
            <p:spPr>
              <a:xfrm>
                <a:off x="2647402" y="4120148"/>
                <a:ext cx="443263" cy="307777"/>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𝐸</m:t>
                          </m:r>
                        </m:sub>
                      </m:sSub>
                    </m:oMath>
                  </m:oMathPara>
                </a14:m>
                <a:endParaRPr lang="en-US" sz="2000" dirty="0"/>
              </a:p>
            </p:txBody>
          </p:sp>
        </mc:Choice>
        <mc:Fallback xmlns="">
          <p:sp>
            <p:nvSpPr>
              <p:cNvPr id="54" name="TextBox 115">
                <a:extLst>
                  <a:ext uri="{FF2B5EF4-FFF2-40B4-BE49-F238E27FC236}">
                    <a16:creationId xmlns:a16="http://schemas.microsoft.com/office/drawing/2014/main" id="{71AB5A49-35F2-58CC-4191-EE2C3A3E28BB}"/>
                  </a:ext>
                </a:extLst>
              </p:cNvPr>
              <p:cNvSpPr txBox="1">
                <a:spLocks noRot="1" noChangeAspect="1" noMove="1" noResize="1" noEditPoints="1" noAdjustHandles="1" noChangeArrowheads="1" noChangeShapeType="1" noTextEdit="1"/>
              </p:cNvSpPr>
              <p:nvPr/>
            </p:nvSpPr>
            <p:spPr>
              <a:xfrm>
                <a:off x="2647402" y="4120148"/>
                <a:ext cx="443263" cy="307777"/>
              </a:xfrm>
              <a:prstGeom prst="rect">
                <a:avLst/>
              </a:prstGeom>
              <a:blipFill>
                <a:blip r:embed="rId10"/>
                <a:stretch>
                  <a:fillRect l="-274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129">
                <a:extLst>
                  <a:ext uri="{FF2B5EF4-FFF2-40B4-BE49-F238E27FC236}">
                    <a16:creationId xmlns:a16="http://schemas.microsoft.com/office/drawing/2014/main" id="{E2458D42-60F7-7533-2002-3E31878E9D37}"/>
                  </a:ext>
                </a:extLst>
              </p:cNvPr>
              <p:cNvSpPr txBox="1"/>
              <p:nvPr/>
            </p:nvSpPr>
            <p:spPr>
              <a:xfrm>
                <a:off x="3661097" y="1888183"/>
                <a:ext cx="327462" cy="307777"/>
              </a:xfrm>
              <a:prstGeom prst="rect">
                <a:avLst/>
              </a:prstGeom>
              <a:noFill/>
            </p:spPr>
            <p:txBody>
              <a:bodyPr wrap="non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2</m:t>
                          </m:r>
                        </m:sub>
                      </m:sSub>
                    </m:oMath>
                  </m:oMathPara>
                </a14:m>
                <a:endParaRPr lang="en-US" sz="2000" dirty="0"/>
              </a:p>
            </p:txBody>
          </p:sp>
        </mc:Choice>
        <mc:Fallback xmlns="">
          <p:sp>
            <p:nvSpPr>
              <p:cNvPr id="61" name="TextBox 129">
                <a:extLst>
                  <a:ext uri="{FF2B5EF4-FFF2-40B4-BE49-F238E27FC236}">
                    <a16:creationId xmlns:a16="http://schemas.microsoft.com/office/drawing/2014/main" id="{E2458D42-60F7-7533-2002-3E31878E9D37}"/>
                  </a:ext>
                </a:extLst>
              </p:cNvPr>
              <p:cNvSpPr txBox="1">
                <a:spLocks noRot="1" noChangeAspect="1" noMove="1" noResize="1" noEditPoints="1" noAdjustHandles="1" noChangeArrowheads="1" noChangeShapeType="1" noTextEdit="1"/>
              </p:cNvSpPr>
              <p:nvPr/>
            </p:nvSpPr>
            <p:spPr>
              <a:xfrm>
                <a:off x="3661097" y="1888183"/>
                <a:ext cx="327462" cy="307777"/>
              </a:xfrm>
              <a:prstGeom prst="rect">
                <a:avLst/>
              </a:prstGeom>
              <a:blipFill>
                <a:blip r:embed="rId11"/>
                <a:stretch>
                  <a:fillRect l="-16981" r="-7547"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2">
                <a:extLst>
                  <a:ext uri="{FF2B5EF4-FFF2-40B4-BE49-F238E27FC236}">
                    <a16:creationId xmlns:a16="http://schemas.microsoft.com/office/drawing/2014/main" id="{5E99B9E2-52DE-2EBB-D7DD-999562BB518B}"/>
                  </a:ext>
                </a:extLst>
              </p:cNvPr>
              <p:cNvSpPr txBox="1"/>
              <p:nvPr/>
            </p:nvSpPr>
            <p:spPr>
              <a:xfrm>
                <a:off x="214446" y="1574734"/>
                <a:ext cx="867335" cy="60843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3" name="TextBox 22">
                <a:extLst>
                  <a:ext uri="{FF2B5EF4-FFF2-40B4-BE49-F238E27FC236}">
                    <a16:creationId xmlns:a16="http://schemas.microsoft.com/office/drawing/2014/main" id="{5E99B9E2-52DE-2EBB-D7DD-999562BB518B}"/>
                  </a:ext>
                </a:extLst>
              </p:cNvPr>
              <p:cNvSpPr txBox="1">
                <a:spLocks noRot="1" noChangeAspect="1" noMove="1" noResize="1" noEditPoints="1" noAdjustHandles="1" noChangeArrowheads="1" noChangeShapeType="1" noTextEdit="1"/>
              </p:cNvSpPr>
              <p:nvPr/>
            </p:nvSpPr>
            <p:spPr>
              <a:xfrm>
                <a:off x="214446" y="1574734"/>
                <a:ext cx="867335" cy="608436"/>
              </a:xfrm>
              <a:prstGeom prst="rect">
                <a:avLst/>
              </a:prstGeom>
              <a:blipFill>
                <a:blip r:embed="rId12"/>
                <a:stretch>
                  <a:fillRect l="-9155" r="-10563"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22">
                <a:extLst>
                  <a:ext uri="{FF2B5EF4-FFF2-40B4-BE49-F238E27FC236}">
                    <a16:creationId xmlns:a16="http://schemas.microsoft.com/office/drawing/2014/main" id="{ABCF84C9-5AD2-F9EB-573B-CFB1C1DFAD8E}"/>
                  </a:ext>
                </a:extLst>
              </p:cNvPr>
              <p:cNvSpPr txBox="1"/>
              <p:nvPr/>
            </p:nvSpPr>
            <p:spPr>
              <a:xfrm>
                <a:off x="192599" y="3881095"/>
                <a:ext cx="713599" cy="608436"/>
              </a:xfrm>
              <a:prstGeom prst="rect">
                <a:avLst/>
              </a:prstGeom>
              <a:noFill/>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=10</m:t>
                      </m:r>
                      <m:r>
                        <a:rPr lang="en-US" sz="2000" b="0" i="1" smtClean="0">
                          <a:latin typeface="Cambria Math" panose="02040503050406030204" pitchFamily="18" charset="0"/>
                        </a:rPr>
                        <m:t>𝑘</m:t>
                      </m:r>
                      <m:r>
                        <m:rPr>
                          <m:sty m:val="p"/>
                        </m:rPr>
                        <a:rPr lang="en-US" sz="2000" i="1">
                          <a:latin typeface="Cambria Math" panose="02040503050406030204" pitchFamily="18" charset="0"/>
                          <a:ea typeface="Cambria Math" panose="02040503050406030204" pitchFamily="18" charset="0"/>
                        </a:rPr>
                        <m:t>Ω</m:t>
                      </m:r>
                    </m:oMath>
                  </m:oMathPara>
                </a14:m>
                <a:endParaRPr lang="en-US" sz="2000" dirty="0"/>
              </a:p>
            </p:txBody>
          </p:sp>
        </mc:Choice>
        <mc:Fallback xmlns="">
          <p:sp>
            <p:nvSpPr>
              <p:cNvPr id="55" name="TextBox 22">
                <a:extLst>
                  <a:ext uri="{FF2B5EF4-FFF2-40B4-BE49-F238E27FC236}">
                    <a16:creationId xmlns:a16="http://schemas.microsoft.com/office/drawing/2014/main" id="{ABCF84C9-5AD2-F9EB-573B-CFB1C1DFAD8E}"/>
                  </a:ext>
                </a:extLst>
              </p:cNvPr>
              <p:cNvSpPr txBox="1">
                <a:spLocks noRot="1" noChangeAspect="1" noMove="1" noResize="1" noEditPoints="1" noAdjustHandles="1" noChangeArrowheads="1" noChangeShapeType="1" noTextEdit="1"/>
              </p:cNvSpPr>
              <p:nvPr/>
            </p:nvSpPr>
            <p:spPr>
              <a:xfrm>
                <a:off x="192599" y="3881095"/>
                <a:ext cx="713599" cy="608436"/>
              </a:xfrm>
              <a:prstGeom prst="rect">
                <a:avLst/>
              </a:prstGeom>
              <a:blipFill>
                <a:blip r:embed="rId13"/>
                <a:stretch>
                  <a:fillRect l="-12821" r="-32479" b="-50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23">
                <a:extLst>
                  <a:ext uri="{FF2B5EF4-FFF2-40B4-BE49-F238E27FC236}">
                    <a16:creationId xmlns:a16="http://schemas.microsoft.com/office/drawing/2014/main" id="{0F51C477-3A05-536C-2EA7-724B4BB7B91B}"/>
                  </a:ext>
                </a:extLst>
              </p:cNvPr>
              <p:cNvSpPr txBox="1"/>
              <p:nvPr/>
            </p:nvSpPr>
            <p:spPr>
              <a:xfrm>
                <a:off x="409503" y="2878244"/>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7" name="TextBox 23">
                <a:extLst>
                  <a:ext uri="{FF2B5EF4-FFF2-40B4-BE49-F238E27FC236}">
                    <a16:creationId xmlns:a16="http://schemas.microsoft.com/office/drawing/2014/main" id="{0F51C477-3A05-536C-2EA7-724B4BB7B91B}"/>
                  </a:ext>
                </a:extLst>
              </p:cNvPr>
              <p:cNvSpPr txBox="1">
                <a:spLocks noRot="1" noChangeAspect="1" noMove="1" noResize="1" noEditPoints="1" noAdjustHandles="1" noChangeArrowheads="1" noChangeShapeType="1" noTextEdit="1"/>
              </p:cNvSpPr>
              <p:nvPr/>
            </p:nvSpPr>
            <p:spPr>
              <a:xfrm>
                <a:off x="409503" y="2878244"/>
                <a:ext cx="574446" cy="307777"/>
              </a:xfrm>
              <a:prstGeom prst="rect">
                <a:avLst/>
              </a:prstGeom>
              <a:blipFill>
                <a:blip r:embed="rId14"/>
                <a:stretch>
                  <a:fillRect l="-11111" r="-9091" b="-3571"/>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23">
                <a:extLst>
                  <a:ext uri="{FF2B5EF4-FFF2-40B4-BE49-F238E27FC236}">
                    <a16:creationId xmlns:a16="http://schemas.microsoft.com/office/drawing/2014/main" id="{AB8BA354-1B4C-B46C-3443-9BF9BC963646}"/>
                  </a:ext>
                </a:extLst>
              </p:cNvPr>
              <p:cNvSpPr txBox="1"/>
              <p:nvPr/>
            </p:nvSpPr>
            <p:spPr>
              <a:xfrm>
                <a:off x="1556157" y="2668828"/>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7.5 </m:t>
                      </m:r>
                      <m:r>
                        <a:rPr lang="en-US" sz="2000" b="0" i="1" smtClean="0">
                          <a:latin typeface="Cambria Math" panose="02040503050406030204" pitchFamily="18" charset="0"/>
                        </a:rPr>
                        <m:t>𝑉</m:t>
                      </m:r>
                    </m:oMath>
                  </m:oMathPara>
                </a14:m>
                <a:endParaRPr lang="en-US" sz="2000" dirty="0"/>
              </a:p>
            </p:txBody>
          </p:sp>
        </mc:Choice>
        <mc:Fallback xmlns="">
          <p:sp>
            <p:nvSpPr>
              <p:cNvPr id="58" name="TextBox 23">
                <a:extLst>
                  <a:ext uri="{FF2B5EF4-FFF2-40B4-BE49-F238E27FC236}">
                    <a16:creationId xmlns:a16="http://schemas.microsoft.com/office/drawing/2014/main" id="{AB8BA354-1B4C-B46C-3443-9BF9BC963646}"/>
                  </a:ext>
                </a:extLst>
              </p:cNvPr>
              <p:cNvSpPr txBox="1">
                <a:spLocks noRot="1" noChangeAspect="1" noMove="1" noResize="1" noEditPoints="1" noAdjustHandles="1" noChangeArrowheads="1" noChangeShapeType="1" noTextEdit="1"/>
              </p:cNvSpPr>
              <p:nvPr/>
            </p:nvSpPr>
            <p:spPr>
              <a:xfrm>
                <a:off x="1556157" y="2668828"/>
                <a:ext cx="574446" cy="307777"/>
              </a:xfrm>
              <a:prstGeom prst="rect">
                <a:avLst/>
              </a:prstGeom>
              <a:blipFill>
                <a:blip r:embed="rId15"/>
                <a:stretch>
                  <a:fillRect l="-11000" r="-8000" b="-545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23">
                <a:extLst>
                  <a:ext uri="{FF2B5EF4-FFF2-40B4-BE49-F238E27FC236}">
                    <a16:creationId xmlns:a16="http://schemas.microsoft.com/office/drawing/2014/main" id="{C4C9B2F5-8234-F376-1C77-37C1A867981C}"/>
                  </a:ext>
                </a:extLst>
              </p:cNvPr>
              <p:cNvSpPr txBox="1"/>
              <p:nvPr/>
            </p:nvSpPr>
            <p:spPr>
              <a:xfrm>
                <a:off x="3295474" y="3475455"/>
                <a:ext cx="574446"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6.9 </m:t>
                      </m:r>
                      <m:r>
                        <a:rPr lang="en-US" sz="2000" b="0" i="1" smtClean="0">
                          <a:latin typeface="Cambria Math" panose="02040503050406030204" pitchFamily="18" charset="0"/>
                        </a:rPr>
                        <m:t>𝑉</m:t>
                      </m:r>
                    </m:oMath>
                  </m:oMathPara>
                </a14:m>
                <a:endParaRPr lang="en-US" sz="2000" dirty="0"/>
              </a:p>
            </p:txBody>
          </p:sp>
        </mc:Choice>
        <mc:Fallback xmlns="">
          <p:sp>
            <p:nvSpPr>
              <p:cNvPr id="2" name="TextBox 23">
                <a:extLst>
                  <a:ext uri="{FF2B5EF4-FFF2-40B4-BE49-F238E27FC236}">
                    <a16:creationId xmlns:a16="http://schemas.microsoft.com/office/drawing/2014/main" id="{C4C9B2F5-8234-F376-1C77-37C1A867981C}"/>
                  </a:ext>
                </a:extLst>
              </p:cNvPr>
              <p:cNvSpPr txBox="1">
                <a:spLocks noRot="1" noChangeAspect="1" noMove="1" noResize="1" noEditPoints="1" noAdjustHandles="1" noChangeArrowheads="1" noChangeShapeType="1" noTextEdit="1"/>
              </p:cNvSpPr>
              <p:nvPr/>
            </p:nvSpPr>
            <p:spPr>
              <a:xfrm>
                <a:off x="3295474" y="3475455"/>
                <a:ext cx="574446" cy="307777"/>
              </a:xfrm>
              <a:prstGeom prst="rect">
                <a:avLst/>
              </a:prstGeom>
              <a:blipFill>
                <a:blip r:embed="rId16"/>
                <a:stretch>
                  <a:fillRect l="-12121" r="-8081" b="-3571"/>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115">
                <a:extLst>
                  <a:ext uri="{FF2B5EF4-FFF2-40B4-BE49-F238E27FC236}">
                    <a16:creationId xmlns:a16="http://schemas.microsoft.com/office/drawing/2014/main" id="{A3FC9D69-5B48-E27F-6CA4-F1654AB094FD}"/>
                  </a:ext>
                </a:extLst>
              </p:cNvPr>
              <p:cNvSpPr txBox="1"/>
              <p:nvPr/>
            </p:nvSpPr>
            <p:spPr>
              <a:xfrm>
                <a:off x="2404945" y="1557596"/>
                <a:ext cx="539242"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80808"/>
                              </a:solidFill>
                              <a:latin typeface="Cambria Math" panose="02040503050406030204" pitchFamily="18" charset="0"/>
                            </a:rPr>
                          </m:ctrlPr>
                        </m:sSubPr>
                        <m:e>
                          <m:r>
                            <a:rPr lang="en-US" sz="2000" b="1" i="1" smtClean="0">
                              <a:solidFill>
                                <a:srgbClr val="080808"/>
                              </a:solidFill>
                              <a:latin typeface="Cambria Math" panose="02040503050406030204" pitchFamily="18" charset="0"/>
                            </a:rPr>
                            <m:t>𝑰</m:t>
                          </m:r>
                        </m:e>
                        <m:sub>
                          <m:r>
                            <a:rPr lang="en-US" sz="2000" b="1" i="1" smtClean="0">
                              <a:solidFill>
                                <a:srgbClr val="080808"/>
                              </a:solidFill>
                              <a:latin typeface="Cambria Math" panose="02040503050406030204" pitchFamily="18" charset="0"/>
                            </a:rPr>
                            <m:t>𝑪</m:t>
                          </m:r>
                        </m:sub>
                      </m:sSub>
                    </m:oMath>
                  </m:oMathPara>
                </a14:m>
                <a:endParaRPr lang="en-US" sz="2000" b="1" dirty="0">
                  <a:solidFill>
                    <a:srgbClr val="00CC00"/>
                  </a:solidFill>
                </a:endParaRPr>
              </a:p>
            </p:txBody>
          </p:sp>
        </mc:Choice>
        <mc:Fallback xmlns="">
          <p:sp>
            <p:nvSpPr>
              <p:cNvPr id="33" name="TextBox 115">
                <a:extLst>
                  <a:ext uri="{FF2B5EF4-FFF2-40B4-BE49-F238E27FC236}">
                    <a16:creationId xmlns:a16="http://schemas.microsoft.com/office/drawing/2014/main" id="{A3FC9D69-5B48-E27F-6CA4-F1654AB094FD}"/>
                  </a:ext>
                </a:extLst>
              </p:cNvPr>
              <p:cNvSpPr txBox="1">
                <a:spLocks noRot="1" noChangeAspect="1" noMove="1" noResize="1" noEditPoints="1" noAdjustHandles="1" noChangeArrowheads="1" noChangeShapeType="1" noTextEdit="1"/>
              </p:cNvSpPr>
              <p:nvPr/>
            </p:nvSpPr>
            <p:spPr>
              <a:xfrm>
                <a:off x="2404945" y="1557596"/>
                <a:ext cx="539242" cy="307777"/>
              </a:xfrm>
              <a:prstGeom prst="rect">
                <a:avLst/>
              </a:prstGeom>
              <a:blipFill>
                <a:blip r:embed="rId17"/>
                <a:stretch>
                  <a:fillRect b="-1454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115">
                <a:extLst>
                  <a:ext uri="{FF2B5EF4-FFF2-40B4-BE49-F238E27FC236}">
                    <a16:creationId xmlns:a16="http://schemas.microsoft.com/office/drawing/2014/main" id="{5987BC37-68F8-16BA-FDAB-DEEB34C05EA1}"/>
                  </a:ext>
                </a:extLst>
              </p:cNvPr>
              <p:cNvSpPr txBox="1"/>
              <p:nvPr/>
            </p:nvSpPr>
            <p:spPr>
              <a:xfrm>
                <a:off x="3589308" y="4354224"/>
                <a:ext cx="539242"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80808"/>
                              </a:solidFill>
                              <a:latin typeface="Cambria Math" panose="02040503050406030204" pitchFamily="18" charset="0"/>
                            </a:rPr>
                          </m:ctrlPr>
                        </m:sSubPr>
                        <m:e>
                          <m:r>
                            <a:rPr lang="en-US" sz="2000" b="1" i="1" smtClean="0">
                              <a:solidFill>
                                <a:srgbClr val="080808"/>
                              </a:solidFill>
                              <a:latin typeface="Cambria Math" panose="02040503050406030204" pitchFamily="18" charset="0"/>
                            </a:rPr>
                            <m:t>𝑰</m:t>
                          </m:r>
                        </m:e>
                        <m:sub>
                          <m:r>
                            <a:rPr lang="en-US" sz="2000" b="1" i="1" smtClean="0">
                              <a:solidFill>
                                <a:srgbClr val="080808"/>
                              </a:solidFill>
                              <a:latin typeface="Cambria Math" panose="02040503050406030204" pitchFamily="18" charset="0"/>
                            </a:rPr>
                            <m:t>𝑬</m:t>
                          </m:r>
                        </m:sub>
                      </m:sSub>
                    </m:oMath>
                  </m:oMathPara>
                </a14:m>
                <a:endParaRPr lang="en-US" sz="2000" b="1" dirty="0">
                  <a:solidFill>
                    <a:srgbClr val="00CC00"/>
                  </a:solidFill>
                </a:endParaRPr>
              </a:p>
            </p:txBody>
          </p:sp>
        </mc:Choice>
        <mc:Fallback xmlns="">
          <p:sp>
            <p:nvSpPr>
              <p:cNvPr id="26" name="TextBox 115">
                <a:extLst>
                  <a:ext uri="{FF2B5EF4-FFF2-40B4-BE49-F238E27FC236}">
                    <a16:creationId xmlns:a16="http://schemas.microsoft.com/office/drawing/2014/main" id="{5987BC37-68F8-16BA-FDAB-DEEB34C05EA1}"/>
                  </a:ext>
                </a:extLst>
              </p:cNvPr>
              <p:cNvSpPr txBox="1">
                <a:spLocks noRot="1" noChangeAspect="1" noMove="1" noResize="1" noEditPoints="1" noAdjustHandles="1" noChangeArrowheads="1" noChangeShapeType="1" noTextEdit="1"/>
              </p:cNvSpPr>
              <p:nvPr/>
            </p:nvSpPr>
            <p:spPr>
              <a:xfrm>
                <a:off x="3589308" y="4354224"/>
                <a:ext cx="539242" cy="307777"/>
              </a:xfrm>
              <a:prstGeom prst="rect">
                <a:avLst/>
              </a:prstGeom>
              <a:blipFill>
                <a:blip r:embed="rId18"/>
                <a:stretch>
                  <a:fillRect b="-12500"/>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115">
                <a:extLst>
                  <a:ext uri="{FF2B5EF4-FFF2-40B4-BE49-F238E27FC236}">
                    <a16:creationId xmlns:a16="http://schemas.microsoft.com/office/drawing/2014/main" id="{52C5BB48-E4E9-F12A-5DEC-D76521E8405E}"/>
                  </a:ext>
                </a:extLst>
              </p:cNvPr>
              <p:cNvSpPr txBox="1"/>
              <p:nvPr/>
            </p:nvSpPr>
            <p:spPr>
              <a:xfrm>
                <a:off x="1101592" y="3064135"/>
                <a:ext cx="539242"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sSub>
                        <m:sSubPr>
                          <m:ctrlPr>
                            <a:rPr lang="en-US" sz="2000" b="1" i="1" smtClean="0">
                              <a:solidFill>
                                <a:srgbClr val="080808"/>
                              </a:solidFill>
                              <a:latin typeface="Cambria Math" panose="02040503050406030204" pitchFamily="18" charset="0"/>
                            </a:rPr>
                          </m:ctrlPr>
                        </m:sSubPr>
                        <m:e>
                          <m:r>
                            <a:rPr lang="en-US" sz="2000" b="1" i="1" smtClean="0">
                              <a:solidFill>
                                <a:srgbClr val="080808"/>
                              </a:solidFill>
                              <a:latin typeface="Cambria Math" panose="02040503050406030204" pitchFamily="18" charset="0"/>
                            </a:rPr>
                            <m:t>𝑰</m:t>
                          </m:r>
                        </m:e>
                        <m:sub>
                          <m:r>
                            <a:rPr lang="en-US" sz="2000" b="1" i="1" smtClean="0">
                              <a:solidFill>
                                <a:srgbClr val="080808"/>
                              </a:solidFill>
                              <a:latin typeface="Cambria Math" panose="02040503050406030204" pitchFamily="18" charset="0"/>
                            </a:rPr>
                            <m:t>𝑩</m:t>
                          </m:r>
                        </m:sub>
                      </m:sSub>
                    </m:oMath>
                  </m:oMathPara>
                </a14:m>
                <a:endParaRPr lang="en-US" sz="2000" b="1" dirty="0">
                  <a:solidFill>
                    <a:srgbClr val="00CC00"/>
                  </a:solidFill>
                </a:endParaRPr>
              </a:p>
            </p:txBody>
          </p:sp>
        </mc:Choice>
        <mc:Fallback xmlns="">
          <p:sp>
            <p:nvSpPr>
              <p:cNvPr id="36" name="TextBox 115">
                <a:extLst>
                  <a:ext uri="{FF2B5EF4-FFF2-40B4-BE49-F238E27FC236}">
                    <a16:creationId xmlns:a16="http://schemas.microsoft.com/office/drawing/2014/main" id="{52C5BB48-E4E9-F12A-5DEC-D76521E8405E}"/>
                  </a:ext>
                </a:extLst>
              </p:cNvPr>
              <p:cNvSpPr txBox="1">
                <a:spLocks noRot="1" noChangeAspect="1" noMove="1" noResize="1" noEditPoints="1" noAdjustHandles="1" noChangeArrowheads="1" noChangeShapeType="1" noTextEdit="1"/>
              </p:cNvSpPr>
              <p:nvPr/>
            </p:nvSpPr>
            <p:spPr>
              <a:xfrm>
                <a:off x="1101592" y="3064135"/>
                <a:ext cx="539242" cy="307777"/>
              </a:xfrm>
              <a:prstGeom prst="rect">
                <a:avLst/>
              </a:prstGeom>
              <a:blipFill>
                <a:blip r:embed="rId19"/>
                <a:stretch>
                  <a:fillRect b="-1454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23">
                <a:extLst>
                  <a:ext uri="{FF2B5EF4-FFF2-40B4-BE49-F238E27FC236}">
                    <a16:creationId xmlns:a16="http://schemas.microsoft.com/office/drawing/2014/main" id="{5F8BC531-8928-FC93-51A6-FAF614614663}"/>
                  </a:ext>
                </a:extLst>
              </p:cNvPr>
              <p:cNvSpPr txBox="1"/>
              <p:nvPr/>
            </p:nvSpPr>
            <p:spPr>
              <a:xfrm>
                <a:off x="2895395" y="710869"/>
                <a:ext cx="624765"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15 </m:t>
                      </m:r>
                      <m:r>
                        <a:rPr lang="en-US" sz="2000" b="0" i="1" smtClean="0">
                          <a:latin typeface="Cambria Math" panose="02040503050406030204" pitchFamily="18" charset="0"/>
                        </a:rPr>
                        <m:t>𝑉</m:t>
                      </m:r>
                    </m:oMath>
                  </m:oMathPara>
                </a14:m>
                <a:endParaRPr lang="en-US" sz="2000" dirty="0"/>
              </a:p>
            </p:txBody>
          </p:sp>
        </mc:Choice>
        <mc:Fallback xmlns="">
          <p:sp>
            <p:nvSpPr>
              <p:cNvPr id="35" name="TextBox 23">
                <a:extLst>
                  <a:ext uri="{FF2B5EF4-FFF2-40B4-BE49-F238E27FC236}">
                    <a16:creationId xmlns:a16="http://schemas.microsoft.com/office/drawing/2014/main" id="{5F8BC531-8928-FC93-51A6-FAF614614663}"/>
                  </a:ext>
                </a:extLst>
              </p:cNvPr>
              <p:cNvSpPr txBox="1">
                <a:spLocks noRot="1" noChangeAspect="1" noMove="1" noResize="1" noEditPoints="1" noAdjustHandles="1" noChangeArrowheads="1" noChangeShapeType="1" noTextEdit="1"/>
              </p:cNvSpPr>
              <p:nvPr/>
            </p:nvSpPr>
            <p:spPr>
              <a:xfrm>
                <a:off x="2895395" y="710869"/>
                <a:ext cx="624765" cy="307777"/>
              </a:xfrm>
              <a:prstGeom prst="rect">
                <a:avLst/>
              </a:prstGeom>
              <a:blipFill>
                <a:blip r:embed="rId20"/>
                <a:stretch>
                  <a:fillRect l="-2804" b="-5455"/>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23">
                <a:extLst>
                  <a:ext uri="{FF2B5EF4-FFF2-40B4-BE49-F238E27FC236}">
                    <a16:creationId xmlns:a16="http://schemas.microsoft.com/office/drawing/2014/main" id="{2ACB33A5-424C-2A0A-8116-C38C6FD0AAEB}"/>
                  </a:ext>
                </a:extLst>
              </p:cNvPr>
              <p:cNvSpPr txBox="1"/>
              <p:nvPr/>
            </p:nvSpPr>
            <p:spPr>
              <a:xfrm>
                <a:off x="3352326" y="1329537"/>
                <a:ext cx="624765" cy="307777"/>
              </a:xfrm>
              <a:prstGeom prst="rect">
                <a:avLst/>
              </a:prstGeom>
              <a:noFill/>
              <a:ln w="28575">
                <a:solidFill>
                  <a:srgbClr val="00CC00"/>
                </a:solidFill>
              </a:ln>
            </p:spPr>
            <p:txBody>
              <a:bodyPr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5 </m:t>
                      </m:r>
                      <m:r>
                        <a:rPr lang="en-US" sz="2000" b="0" i="1" smtClean="0">
                          <a:latin typeface="Cambria Math" panose="02040503050406030204" pitchFamily="18" charset="0"/>
                        </a:rPr>
                        <m:t>𝑉</m:t>
                      </m:r>
                    </m:oMath>
                  </m:oMathPara>
                </a14:m>
                <a:endParaRPr lang="en-US" sz="2000" dirty="0"/>
              </a:p>
            </p:txBody>
          </p:sp>
        </mc:Choice>
        <mc:Fallback xmlns="">
          <p:sp>
            <p:nvSpPr>
              <p:cNvPr id="41" name="TextBox 23">
                <a:extLst>
                  <a:ext uri="{FF2B5EF4-FFF2-40B4-BE49-F238E27FC236}">
                    <a16:creationId xmlns:a16="http://schemas.microsoft.com/office/drawing/2014/main" id="{2ACB33A5-424C-2A0A-8116-C38C6FD0AAEB}"/>
                  </a:ext>
                </a:extLst>
              </p:cNvPr>
              <p:cNvSpPr txBox="1">
                <a:spLocks noRot="1" noChangeAspect="1" noMove="1" noResize="1" noEditPoints="1" noAdjustHandles="1" noChangeArrowheads="1" noChangeShapeType="1" noTextEdit="1"/>
              </p:cNvSpPr>
              <p:nvPr/>
            </p:nvSpPr>
            <p:spPr>
              <a:xfrm>
                <a:off x="3352326" y="1329537"/>
                <a:ext cx="624765" cy="307777"/>
              </a:xfrm>
              <a:prstGeom prst="rect">
                <a:avLst/>
              </a:prstGeom>
              <a:blipFill>
                <a:blip r:embed="rId21"/>
                <a:stretch>
                  <a:fillRect b="-3571"/>
                </a:stretch>
              </a:blipFill>
              <a:ln w="28575">
                <a:solidFill>
                  <a:srgbClr val="00CC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699341C-1C6E-1FBC-C69D-4F11E24049AE}"/>
                  </a:ext>
                </a:extLst>
              </p:cNvPr>
              <p:cNvSpPr txBox="1"/>
              <p:nvPr/>
            </p:nvSpPr>
            <p:spPr>
              <a:xfrm>
                <a:off x="5889488" y="1063344"/>
                <a:ext cx="3079942" cy="2246769"/>
              </a:xfrm>
              <a:prstGeom prst="rect">
                <a:avLst/>
              </a:prstGeom>
              <a:noFill/>
            </p:spPr>
            <p:txBody>
              <a:bodyPr wrap="square">
                <a:spAutoFit/>
              </a:bodyPr>
              <a:lstStyle/>
              <a:p>
                <a:pPr lvl="0" algn="just"/>
                <a:r>
                  <a:rPr lang="en-US" sz="2000" dirty="0">
                    <a:solidFill>
                      <a:srgbClr val="080808"/>
                    </a:solidFill>
                  </a:rPr>
                  <a:t>If you want this circuit for the amplification, then I should know </a:t>
                </a:r>
                <a14:m>
                  <m:oMath xmlns:m="http://schemas.openxmlformats.org/officeDocument/2006/math">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𝑹</m:t>
                        </m:r>
                      </m:e>
                      <m:sub>
                        <m:r>
                          <a:rPr lang="en-US" sz="2000" b="1" i="1" smtClean="0">
                            <a:solidFill>
                              <a:srgbClr val="FF0000"/>
                            </a:solidFill>
                            <a:latin typeface="Cambria Math" panose="02040503050406030204" pitchFamily="18" charset="0"/>
                          </a:rPr>
                          <m:t>𝟏</m:t>
                        </m:r>
                      </m:sub>
                    </m:sSub>
                  </m:oMath>
                </a14:m>
                <a:r>
                  <a:rPr lang="en-US" sz="2000" dirty="0">
                    <a:solidFill>
                      <a:srgbClr val="080808"/>
                    </a:solidFill>
                  </a:rPr>
                  <a:t>and </a:t>
                </a:r>
                <a14:m>
                  <m:oMath xmlns:m="http://schemas.openxmlformats.org/officeDocument/2006/math">
                    <m:sSub>
                      <m:sSubPr>
                        <m:ctrlPr>
                          <a:rPr lang="en-US" sz="2000" b="1"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𝑹</m:t>
                        </m:r>
                      </m:e>
                      <m:sub>
                        <m:r>
                          <a:rPr lang="en-US" sz="2000" b="1" i="1" smtClean="0">
                            <a:solidFill>
                              <a:srgbClr val="FF0000"/>
                            </a:solidFill>
                            <a:latin typeface="Cambria Math" panose="02040503050406030204" pitchFamily="18" charset="0"/>
                          </a:rPr>
                          <m:t>𝟐</m:t>
                        </m:r>
                      </m:sub>
                    </m:sSub>
                  </m:oMath>
                </a14:m>
                <a:r>
                  <a:rPr lang="en-US" sz="2000" dirty="0"/>
                  <a:t>.</a:t>
                </a:r>
              </a:p>
              <a:p>
                <a:pPr lvl="0" algn="just"/>
                <a:endParaRPr lang="en-US" sz="2000" dirty="0"/>
              </a:p>
              <a:p>
                <a:pPr lvl="0" algn="just"/>
                <a:r>
                  <a:rPr lang="en-US" sz="2000" dirty="0"/>
                  <a:t>Other way around what is ideal voltage I should keep in base?</a:t>
                </a:r>
              </a:p>
            </p:txBody>
          </p:sp>
        </mc:Choice>
        <mc:Fallback xmlns="">
          <p:sp>
            <p:nvSpPr>
              <p:cNvPr id="56" name="TextBox 55">
                <a:extLst>
                  <a:ext uri="{FF2B5EF4-FFF2-40B4-BE49-F238E27FC236}">
                    <a16:creationId xmlns:a16="http://schemas.microsoft.com/office/drawing/2014/main" id="{1699341C-1C6E-1FBC-C69D-4F11E24049AE}"/>
                  </a:ext>
                </a:extLst>
              </p:cNvPr>
              <p:cNvSpPr txBox="1">
                <a:spLocks noRot="1" noChangeAspect="1" noMove="1" noResize="1" noEditPoints="1" noAdjustHandles="1" noChangeArrowheads="1" noChangeShapeType="1" noTextEdit="1"/>
              </p:cNvSpPr>
              <p:nvPr/>
            </p:nvSpPr>
            <p:spPr>
              <a:xfrm>
                <a:off x="5889488" y="1063344"/>
                <a:ext cx="3079942" cy="2246769"/>
              </a:xfrm>
              <a:prstGeom prst="rect">
                <a:avLst/>
              </a:prstGeom>
              <a:blipFill>
                <a:blip r:embed="rId22"/>
                <a:stretch>
                  <a:fillRect l="-1980" t="-1084" r="-2178" b="-4065"/>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E5CC1DAF-6AFF-54D7-FC04-F183BB27A358}"/>
              </a:ext>
            </a:extLst>
          </p:cNvPr>
          <p:cNvSpPr txBox="1"/>
          <p:nvPr/>
        </p:nvSpPr>
        <p:spPr>
          <a:xfrm>
            <a:off x="5905177" y="3408848"/>
            <a:ext cx="3109364" cy="707886"/>
          </a:xfrm>
          <a:prstGeom prst="rect">
            <a:avLst/>
          </a:prstGeom>
          <a:noFill/>
        </p:spPr>
        <p:txBody>
          <a:bodyPr wrap="square">
            <a:spAutoFit/>
          </a:bodyPr>
          <a:lstStyle/>
          <a:p>
            <a:pPr lvl="0" algn="just"/>
            <a:r>
              <a:rPr lang="en-US" sz="2000" dirty="0">
                <a:solidFill>
                  <a:srgbClr val="080808"/>
                </a:solidFill>
              </a:rPr>
              <a:t>What is the AC swing you want ?</a:t>
            </a:r>
            <a:endParaRPr lang="en-US" sz="2000" dirty="0"/>
          </a:p>
        </p:txBody>
      </p:sp>
      <p:sp>
        <p:nvSpPr>
          <p:cNvPr id="32" name="TextBox 31">
            <a:extLst>
              <a:ext uri="{FF2B5EF4-FFF2-40B4-BE49-F238E27FC236}">
                <a16:creationId xmlns:a16="http://schemas.microsoft.com/office/drawing/2014/main" id="{A1ED4277-DBF6-BA56-E655-B61E7E9FDC77}"/>
              </a:ext>
            </a:extLst>
          </p:cNvPr>
          <p:cNvSpPr txBox="1"/>
          <p:nvPr/>
        </p:nvSpPr>
        <p:spPr>
          <a:xfrm>
            <a:off x="5932264" y="4230841"/>
            <a:ext cx="3109364" cy="707886"/>
          </a:xfrm>
          <a:prstGeom prst="rect">
            <a:avLst/>
          </a:prstGeom>
          <a:noFill/>
        </p:spPr>
        <p:txBody>
          <a:bodyPr wrap="square">
            <a:spAutoFit/>
          </a:bodyPr>
          <a:lstStyle/>
          <a:p>
            <a:pPr lvl="0" algn="just"/>
            <a:r>
              <a:rPr lang="en-US" sz="2000" dirty="0">
                <a:solidFill>
                  <a:srgbClr val="080808"/>
                </a:solidFill>
              </a:rPr>
              <a:t>What is the gain you required?</a:t>
            </a:r>
            <a:endParaRPr lang="en-US" sz="2000" dirty="0"/>
          </a:p>
        </p:txBody>
      </p:sp>
    </p:spTree>
    <p:extLst>
      <p:ext uri="{BB962C8B-B14F-4D97-AF65-F5344CB8AC3E}">
        <p14:creationId xmlns:p14="http://schemas.microsoft.com/office/powerpoint/2010/main" val="1624493184"/>
      </p:ext>
    </p:extLst>
  </p:cSld>
  <p:clrMapOvr>
    <a:masterClrMapping/>
  </p:clrMapOvr>
</p:sld>
</file>

<file path=ppt/theme/theme1.xml><?xml version="1.0" encoding="utf-8"?>
<a:theme xmlns:a="http://schemas.openxmlformats.org/drawingml/2006/main" name="Engineering Project Proposal by Slidesgo">
  <a:themeElements>
    <a:clrScheme name="Simple Light">
      <a:dk1>
        <a:srgbClr val="434343"/>
      </a:dk1>
      <a:lt1>
        <a:srgbClr val="FFFFFF"/>
      </a:lt1>
      <a:dk2>
        <a:srgbClr val="595959"/>
      </a:dk2>
      <a:lt2>
        <a:srgbClr val="EEEEEE"/>
      </a:lt2>
      <a:accent1>
        <a:srgbClr val="908269"/>
      </a:accent1>
      <a:accent2>
        <a:srgbClr val="212121"/>
      </a:accent2>
      <a:accent3>
        <a:srgbClr val="CFC3AC"/>
      </a:accent3>
      <a:accent4>
        <a:srgbClr val="976E26"/>
      </a:accent4>
      <a:accent5>
        <a:srgbClr val="927D59"/>
      </a:accent5>
      <a:accent6>
        <a:srgbClr val="584F3E"/>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39731</TotalTime>
  <Words>1711</Words>
  <Application>Microsoft Office PowerPoint</Application>
  <PresentationFormat>On-screen Show (16:9)</PresentationFormat>
  <Paragraphs>439</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Livvic</vt:lpstr>
      <vt:lpstr>Catamaran Light</vt:lpstr>
      <vt:lpstr>Fira Sans Extra Condensed Medium</vt:lpstr>
      <vt:lpstr>Calibri-Bold</vt:lpstr>
      <vt:lpstr>Cambria Math</vt:lpstr>
      <vt:lpstr>Engineering Project Proposal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Novel MEMS Actuation Based on Metal-Insulator Transition</dc:title>
  <dc:creator>黄橙子</dc:creator>
  <cp:lastModifiedBy>Sravan K Suresh</cp:lastModifiedBy>
  <cp:revision>1162</cp:revision>
  <dcterms:modified xsi:type="dcterms:W3CDTF">2023-09-05T19:45:35Z</dcterms:modified>
</cp:coreProperties>
</file>