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2" r:id="rId8"/>
    <p:sldId id="285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50" d="100"/>
          <a:sy n="50" d="100"/>
        </p:scale>
        <p:origin x="12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1528" y="2076942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Employee Database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9317" y="5138757"/>
            <a:ext cx="45719" cy="4571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CONTENTS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Flowchart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Problem Definition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78B1-AD49-F5CB-0782-150F0B32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50C1-78C7-1CAE-AC91-C1B94BB7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Most of the contemporary Information systems are based on the Database technology as a collection of logically related data, and DBMS as a software system allowing the users to define, create, maintain and control access to the database.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process involves a mutual development of application program and database.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application program is actually the bridge between the users and the database, where the data is stored.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so defined systems differentiate to each other and their development comprises a great variety of tasks to be resolved and implemented. </a:t>
            </a:r>
          </a:p>
        </p:txBody>
      </p:sp>
    </p:spTree>
    <p:extLst>
      <p:ext uri="{BB962C8B-B14F-4D97-AF65-F5344CB8AC3E}">
        <p14:creationId xmlns:p14="http://schemas.microsoft.com/office/powerpoint/2010/main" val="414596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5440-1090-07D3-DB20-EFC262B7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5181E-BFA1-5AE4-ADCD-F46F906F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report’s documentation goes through the whole process of both application program and database development. It also comprises the development tools have been utilized for these purposes. </a:t>
            </a:r>
          </a:p>
          <a:p>
            <a:r>
              <a:rPr lang="en-IN" dirty="0"/>
              <a:t>The program should perform the basic operations upon the database as retrieving, inserting, updating and deleting data. Any additional functionality is a goal of a further module development. </a:t>
            </a:r>
          </a:p>
        </p:txBody>
      </p:sp>
    </p:spTree>
    <p:extLst>
      <p:ext uri="{BB962C8B-B14F-4D97-AF65-F5344CB8AC3E}">
        <p14:creationId xmlns:p14="http://schemas.microsoft.com/office/powerpoint/2010/main" val="401744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F414-FB50-6A57-2C5B-39728070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4F76C8-1D6F-52CA-F199-6D6C7051A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059" y="2076450"/>
            <a:ext cx="5754357" cy="3714750"/>
          </a:xfrm>
        </p:spPr>
      </p:pic>
    </p:spTree>
    <p:extLst>
      <p:ext uri="{BB962C8B-B14F-4D97-AF65-F5344CB8AC3E}">
        <p14:creationId xmlns:p14="http://schemas.microsoft.com/office/powerpoint/2010/main" val="131130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04E6-03A4-A25A-B4F0-1A6B8734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0FD1-A50F-80B1-3610-8959895DE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Exploring the available development environments and techniques</a:t>
            </a:r>
          </a:p>
          <a:p>
            <a:r>
              <a:rPr lang="en-IN" dirty="0"/>
              <a:t>Database </a:t>
            </a:r>
            <a:r>
              <a:rPr lang="en-IN" dirty="0" err="1"/>
              <a:t>Analyzing</a:t>
            </a:r>
            <a:r>
              <a:rPr lang="en-IN" dirty="0"/>
              <a:t> </a:t>
            </a:r>
          </a:p>
          <a:p>
            <a:r>
              <a:rPr lang="en-IN" dirty="0"/>
              <a:t>Database design and Implementation</a:t>
            </a:r>
          </a:p>
          <a:p>
            <a:r>
              <a:rPr lang="en-IN" dirty="0"/>
              <a:t>Program’s Structure </a:t>
            </a:r>
            <a:r>
              <a:rPr lang="en-IN" dirty="0" err="1"/>
              <a:t>Analyzing</a:t>
            </a:r>
            <a:r>
              <a:rPr lang="en-IN" dirty="0"/>
              <a:t> </a:t>
            </a:r>
          </a:p>
          <a:p>
            <a:r>
              <a:rPr lang="en-IN" dirty="0"/>
              <a:t>Constructing a web page using HTML and Connecting database through PHP </a:t>
            </a:r>
          </a:p>
          <a:p>
            <a:r>
              <a:rPr lang="en-IN" dirty="0"/>
              <a:t>Bringing all the stuff together </a:t>
            </a:r>
          </a:p>
          <a:p>
            <a:r>
              <a:rPr lang="en-IN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35360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87EE-188D-2CC9-29FE-66EBACC4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95D9E-A00D-205F-1CB6-CF0456CC7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Employee database management was emphasized on the basic steps, consequently taken during the project’s development course as a particular attention was turned to the basic operative functions performed upon the data into the database. </a:t>
            </a:r>
          </a:p>
          <a:p>
            <a:r>
              <a:rPr lang="en-IN" dirty="0"/>
              <a:t>The role of such systems is basic and essential within each company that wants to keep a really good control and record concerning its personnel data, functionality and performance on all levels in its structure.</a:t>
            </a:r>
          </a:p>
        </p:txBody>
      </p:sp>
    </p:spTree>
    <p:extLst>
      <p:ext uri="{BB962C8B-B14F-4D97-AF65-F5344CB8AC3E}">
        <p14:creationId xmlns:p14="http://schemas.microsoft.com/office/powerpoint/2010/main" val="1000763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{D47F201E-3AC2-4212-9186-D225B8B8AA52}tf55705232_win32</Template>
  <TotalTime>29</TotalTime>
  <Words>285</Words>
  <Application>Microsoft Office PowerPoint</Application>
  <PresentationFormat>Widescreen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Goudy Old Style</vt:lpstr>
      <vt:lpstr>Wingdings</vt:lpstr>
      <vt:lpstr>Wingdings 2</vt:lpstr>
      <vt:lpstr>SlateVTI</vt:lpstr>
      <vt:lpstr>Employee Database management</vt:lpstr>
      <vt:lpstr>CONTENTS </vt:lpstr>
      <vt:lpstr>INTRODUCTION</vt:lpstr>
      <vt:lpstr>PROBLEM STATEMENT</vt:lpstr>
      <vt:lpstr>FLOWCHART</vt:lpstr>
      <vt:lpstr>PROBLEM DEFINITION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Database management</dc:title>
  <dc:creator>Sravan Kumar</dc:creator>
  <cp:lastModifiedBy>Sravan Kumar</cp:lastModifiedBy>
  <cp:revision>1</cp:revision>
  <dcterms:created xsi:type="dcterms:W3CDTF">2022-12-10T03:41:56Z</dcterms:created>
  <dcterms:modified xsi:type="dcterms:W3CDTF">2022-12-10T04:10:58Z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