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71954894527079E-2"/>
          <c:y val="5.8891555233659666E-2"/>
          <c:w val="0.79641440653251672"/>
          <c:h val="0.843173265004596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189760"/>
        <c:axId val="109192320"/>
      </c:barChart>
      <c:catAx>
        <c:axId val="109189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09192320"/>
        <c:crosses val="autoZero"/>
        <c:auto val="1"/>
        <c:lblAlgn val="ctr"/>
        <c:lblOffset val="100"/>
        <c:noMultiLvlLbl val="0"/>
      </c:catAx>
      <c:valAx>
        <c:axId val="109192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189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E93AB-7808-44B7-83B0-6CF0AB256D39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EC11-8654-4804-A67C-BFDDEFC2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3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Memory modules are existing future generation in world.</a:t>
            </a:r>
            <a:r>
              <a:rPr lang="en-IN" baseline="0" dirty="0" smtClean="0"/>
              <a:t> Technology is heading day by day in one are the other way .Mostly in usage of mobile gadgets ,for that usage and generation memory is necessary.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CEC11-8654-4804-A67C-BFDDEFC2FF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5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3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5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6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6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6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7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6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0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8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A0CE-1264-4A5F-B9A4-D5DA924959EB}" type="datetimeFigureOut">
              <a:rPr lang="en-IN" smtClean="0"/>
              <a:t>03-11-2016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9C5D-CB97-40CC-814E-5FFC6B4A1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6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080119"/>
          </a:xfrm>
        </p:spPr>
        <p:txBody>
          <a:bodyPr/>
          <a:lstStyle/>
          <a:p>
            <a:r>
              <a:rPr lang="en-IN" dirty="0" smtClean="0"/>
              <a:t>About </a:t>
            </a:r>
            <a:r>
              <a:rPr lang="en-IN" b="1" dirty="0" err="1" smtClean="0"/>
              <a:t>sim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936104"/>
          </a:xfrm>
        </p:spPr>
        <p:txBody>
          <a:bodyPr/>
          <a:lstStyle/>
          <a:p>
            <a:r>
              <a:rPr lang="en-IN" dirty="0" smtClean="0"/>
              <a:t>Subscriber memory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0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2880320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Usage</a:t>
            </a:r>
          </a:p>
          <a:p>
            <a:pPr algn="ctr"/>
            <a:r>
              <a:rPr lang="en-IN" dirty="0" smtClean="0"/>
              <a:t>Generation</a:t>
            </a:r>
          </a:p>
          <a:p>
            <a:pPr algn="ctr"/>
            <a:r>
              <a:rPr lang="en-IN" dirty="0" smtClean="0"/>
              <a:t>Components</a:t>
            </a:r>
          </a:p>
          <a:p>
            <a:pPr algn="ctr"/>
            <a:r>
              <a:rPr lang="en-IN" dirty="0" smtClean="0"/>
              <a:t>Manufacture</a:t>
            </a:r>
          </a:p>
          <a:p>
            <a:pPr algn="ctr"/>
            <a:r>
              <a:rPr lang="en-IN" dirty="0" smtClean="0"/>
              <a:t>Uses</a:t>
            </a:r>
          </a:p>
          <a:p>
            <a:pPr algn="ctr"/>
            <a:endParaRPr lang="en-IN" dirty="0"/>
          </a:p>
        </p:txBody>
      </p:sp>
      <p:sp>
        <p:nvSpPr>
          <p:cNvPr id="3" name="Down Arrow 2"/>
          <p:cNvSpPr/>
          <p:nvPr/>
        </p:nvSpPr>
        <p:spPr>
          <a:xfrm rot="10800000" flipV="1">
            <a:off x="6012160" y="1849728"/>
            <a:ext cx="2160240" cy="2659391"/>
          </a:xfrm>
          <a:prstGeom prst="downArrow">
            <a:avLst/>
          </a:prstGeom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Ups and downs in generations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3563888" y="2564905"/>
            <a:ext cx="1728192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Raising day by 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42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b="1" i="1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  <a:cs typeface="Aharoni" pitchFamily="2" charset="-79"/>
              </a:rPr>
              <a:t>structure</a:t>
            </a:r>
            <a:endParaRPr lang="en-IN" sz="7200" b="1" i="1" dirty="0">
              <a:solidFill>
                <a:schemeClr val="accent2">
                  <a:lumMod val="50000"/>
                </a:schemeClr>
              </a:solidFill>
              <a:latin typeface="Algerian" pitchFamily="82" charset="0"/>
              <a:cs typeface="Aharoni" pitchFamily="2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1137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346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r>
              <a:rPr lang="en-IN" sz="9600" dirty="0" smtClean="0">
                <a:latin typeface="Algerian" pitchFamily="82" charset="0"/>
                <a:cs typeface="AngsanaUPC" pitchFamily="18" charset="-34"/>
              </a:rPr>
              <a:t>Thank you</a:t>
            </a:r>
            <a:endParaRPr lang="en-IN" sz="9600" dirty="0">
              <a:latin typeface="Algerian" pitchFamily="82" charset="0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938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About sim </vt:lpstr>
      <vt:lpstr>PowerPoint Presentation</vt:lpstr>
      <vt:lpstr>structure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sim</dc:title>
  <dc:creator>COOL</dc:creator>
  <cp:lastModifiedBy>COOL</cp:lastModifiedBy>
  <cp:revision>3</cp:revision>
  <dcterms:created xsi:type="dcterms:W3CDTF">2016-11-03T08:54:23Z</dcterms:created>
  <dcterms:modified xsi:type="dcterms:W3CDTF">2016-11-03T09:22:35Z</dcterms:modified>
</cp:coreProperties>
</file>