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intr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" TargetMode="External"/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rraform.io/docs/languag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86EA-3741-7245-8507-B0D009337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Terraform, Azure and GitHub 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EC3C-CD61-E043-9FAC-E892965B4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Alexander</a:t>
            </a:r>
          </a:p>
        </p:txBody>
      </p:sp>
    </p:spTree>
    <p:extLst>
      <p:ext uri="{BB962C8B-B14F-4D97-AF65-F5344CB8AC3E}">
        <p14:creationId xmlns:p14="http://schemas.microsoft.com/office/powerpoint/2010/main" val="411472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with 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46072" cy="363651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Simple step by step .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Environment variables can be used alongside </a:t>
            </a:r>
            <a:r>
              <a:rPr lang="en-US" dirty="0" err="1"/>
              <a:t>Github</a:t>
            </a:r>
            <a:r>
              <a:rPr lang="en-US" dirty="0"/>
              <a:t> Secrets. No exposed keys!</a:t>
            </a:r>
          </a:p>
          <a:p>
            <a:endParaRPr lang="en-US" dirty="0"/>
          </a:p>
          <a:p>
            <a:r>
              <a:rPr lang="en-US" dirty="0"/>
              <a:t>The deploy process is exactly the same as the local test process!</a:t>
            </a:r>
          </a:p>
          <a:p>
            <a:endParaRPr lang="en-US" dirty="0"/>
          </a:p>
          <a:p>
            <a:r>
              <a:rPr lang="en-US" dirty="0"/>
              <a:t>We can also include a format step to make sure our code is semantically correct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E8CEE-7480-8A43-86D9-BC69EB85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998" y="2222287"/>
            <a:ext cx="3907000" cy="41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DD2-2359-8145-A9E0-4E8ABF6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B0CC-0467-4946-B806-434D2BE7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Terraform is a tool for building, changing, and versioning infrastructure safely and efficiently. </a:t>
            </a:r>
            <a:r>
              <a:rPr lang="en-GB" dirty="0">
                <a:hlinkClick r:id="rId2"/>
              </a:rPr>
              <a:t>https://www.terraform.io/intro/index.html</a:t>
            </a:r>
            <a:endParaRPr lang="en-GB" dirty="0"/>
          </a:p>
          <a:p>
            <a:endParaRPr lang="en-US" dirty="0"/>
          </a:p>
          <a:p>
            <a:r>
              <a:rPr lang="en-US" dirty="0"/>
              <a:t>Infrastructure as Code – Put it in a repo!</a:t>
            </a:r>
          </a:p>
          <a:p>
            <a:r>
              <a:rPr lang="en-GB" dirty="0"/>
              <a:t>Execution Plans – Convert your code into a plan of action.</a:t>
            </a:r>
          </a:p>
          <a:p>
            <a:r>
              <a:rPr lang="en-GB" dirty="0"/>
              <a:t>Resource Graphs – Automatically prioritise dependencies. </a:t>
            </a:r>
          </a:p>
          <a:p>
            <a:r>
              <a:rPr lang="en-GB" dirty="0"/>
              <a:t>Change Automation – Create your environment 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0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A5FA-9FC9-4745-89BC-BD4E1392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-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1079-FB9A-E243-AE1E-21FB12F5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726054" cy="3636511"/>
          </a:xfrm>
        </p:spPr>
        <p:txBody>
          <a:bodyPr/>
          <a:lstStyle/>
          <a:p>
            <a:r>
              <a:rPr lang="en-US" dirty="0"/>
              <a:t>AWS</a:t>
            </a:r>
          </a:p>
          <a:p>
            <a:r>
              <a:rPr lang="en-US" dirty="0"/>
              <a:t>Azure</a:t>
            </a:r>
          </a:p>
          <a:p>
            <a:r>
              <a:rPr lang="en-US" dirty="0"/>
              <a:t>Google Cloud Platform (GCP)</a:t>
            </a:r>
          </a:p>
          <a:p>
            <a:r>
              <a:rPr lang="en-US" dirty="0"/>
              <a:t>Oracle Cloud Infrastructure (OCI)</a:t>
            </a:r>
          </a:p>
          <a:p>
            <a:r>
              <a:rPr lang="en-US" dirty="0"/>
              <a:t>Terraform Cloud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learn.hashicorp.com</a:t>
            </a:r>
            <a:r>
              <a:rPr lang="en-US" dirty="0"/>
              <a:t>/collections/terraform/azure-get-started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BC2C0-02E8-B94D-ADAB-F3DEB942C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36" y="2719742"/>
            <a:ext cx="3708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2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1DD2-2359-8145-A9E0-4E8ABF6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- CLI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B0CC-0467-4946-B806-434D2BE7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install the Terraform CLI  - </a:t>
            </a:r>
            <a:r>
              <a:rPr lang="en-US" dirty="0">
                <a:hlinkClick r:id="rId2"/>
              </a:rPr>
              <a:t>https://www.terraform.io/downloads.html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will need to be authenticated to run terraform fully. For Azure you can use the Azure CLI to test with the “</a:t>
            </a:r>
            <a:r>
              <a:rPr lang="en-US" dirty="0" err="1"/>
              <a:t>az</a:t>
            </a:r>
            <a:r>
              <a:rPr lang="en-US" dirty="0"/>
              <a:t> login” command - </a:t>
            </a:r>
            <a:r>
              <a:rPr lang="en-US" dirty="0">
                <a:hlinkClick r:id="rId3"/>
              </a:rPr>
              <a:t>https://docs.microsoft.com/en-us/cli/azure/install-azure-cli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Part one of the terraform process is to </a:t>
            </a:r>
            <a:r>
              <a:rPr lang="en-US" dirty="0" err="1"/>
              <a:t>intialise</a:t>
            </a:r>
            <a:r>
              <a:rPr lang="en-US" dirty="0"/>
              <a:t> the project. Run “terraform </a:t>
            </a:r>
            <a:r>
              <a:rPr lang="en-US" dirty="0" err="1"/>
              <a:t>init</a:t>
            </a:r>
            <a:r>
              <a:rPr lang="en-US" dirty="0"/>
              <a:t>” in your project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2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Write, </a:t>
            </a:r>
            <a:r>
              <a:rPr lang="en-US" b="0" dirty="0"/>
              <a:t>Plan and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your code In Terraform Configuration Language (.</a:t>
            </a:r>
            <a:r>
              <a:rPr lang="en-US" dirty="0" err="1"/>
              <a:t>tf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https://www.terraform.io/docs/language/index.html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DEB2-E829-754F-B49D-9685B122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61" y="3880355"/>
            <a:ext cx="5150877" cy="23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Write, </a:t>
            </a:r>
            <a:r>
              <a:rPr lang="en-US" dirty="0"/>
              <a:t>Plan</a:t>
            </a:r>
            <a:r>
              <a:rPr lang="en-US" b="0" dirty="0"/>
              <a:t> and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0236" cy="3744682"/>
          </a:xfrm>
        </p:spPr>
        <p:txBody>
          <a:bodyPr/>
          <a:lstStyle/>
          <a:p>
            <a:r>
              <a:rPr lang="en-US" dirty="0"/>
              <a:t>Run a plan “terraform plan –out plan”</a:t>
            </a:r>
          </a:p>
          <a:p>
            <a:r>
              <a:rPr lang="en-US" dirty="0"/>
              <a:t>This will </a:t>
            </a:r>
            <a:r>
              <a:rPr lang="en-US" dirty="0" err="1"/>
              <a:t>analyse</a:t>
            </a:r>
            <a:r>
              <a:rPr lang="en-US" dirty="0"/>
              <a:t> your code and produce a plan of action to create your required resources.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7CB6D-0F39-A148-8209-B9368641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22287"/>
            <a:ext cx="5131294" cy="37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Write, Plan and </a:t>
            </a:r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0236" cy="3636511"/>
          </a:xfrm>
        </p:spPr>
        <p:txBody>
          <a:bodyPr>
            <a:normAutofit/>
          </a:bodyPr>
          <a:lstStyle/>
          <a:p>
            <a:r>
              <a:rPr lang="en-US" dirty="0"/>
              <a:t>Apply the plan by running ‘terraform apply “plan”’</a:t>
            </a:r>
          </a:p>
          <a:p>
            <a:r>
              <a:rPr lang="en-US" dirty="0"/>
              <a:t>Your defined resources will now be applied to your cloud provider.</a:t>
            </a:r>
          </a:p>
          <a:p>
            <a:r>
              <a:rPr lang="en-US" dirty="0"/>
              <a:t>Following the apply process, a </a:t>
            </a:r>
            <a:r>
              <a:rPr lang="en-US" dirty="0" err="1"/>
              <a:t>tstate</a:t>
            </a:r>
            <a:r>
              <a:rPr lang="en-US" dirty="0"/>
              <a:t> will be created to keep track of the providers state.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7CB6D-0F39-A148-8209-B9368641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22287"/>
            <a:ext cx="5131294" cy="37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10236" cy="3636511"/>
          </a:xfrm>
        </p:spPr>
        <p:txBody>
          <a:bodyPr>
            <a:normAutofit/>
          </a:bodyPr>
          <a:lstStyle/>
          <a:p>
            <a:r>
              <a:rPr lang="en-US" dirty="0"/>
              <a:t>Each resource can be broken down into modules to increase reusability and readability.</a:t>
            </a:r>
          </a:p>
          <a:p>
            <a:endParaRPr lang="en-US" dirty="0"/>
          </a:p>
          <a:p>
            <a:r>
              <a:rPr lang="en-US" dirty="0"/>
              <a:t>Modules can help define different configurations for different environments. </a:t>
            </a:r>
          </a:p>
          <a:p>
            <a:r>
              <a:rPr lang="en-US" dirty="0"/>
              <a:t>Dev, </a:t>
            </a:r>
            <a:r>
              <a:rPr lang="en-US" dirty="0" err="1"/>
              <a:t>Systest</a:t>
            </a:r>
            <a:r>
              <a:rPr lang="en-US" dirty="0"/>
              <a:t>, Prod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r>
              <a:rPr lang="en-US" dirty="0"/>
              <a:t>Azure, AWS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four levels of variable configurations. In order of priority…</a:t>
            </a:r>
          </a:p>
          <a:p>
            <a:endParaRPr lang="en-US" dirty="0"/>
          </a:p>
          <a:p>
            <a:r>
              <a:rPr lang="en-US" dirty="0"/>
              <a:t>CLI Variables</a:t>
            </a:r>
          </a:p>
          <a:p>
            <a:r>
              <a:rPr lang="en-US" dirty="0"/>
              <a:t>Environment Variables</a:t>
            </a:r>
          </a:p>
          <a:p>
            <a:r>
              <a:rPr lang="en-US" dirty="0"/>
              <a:t>Global Variables</a:t>
            </a:r>
          </a:p>
          <a:p>
            <a:r>
              <a:rPr lang="en-US" dirty="0"/>
              <a:t>Local Variables</a:t>
            </a:r>
          </a:p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3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DF2-2CC3-AD4C-B882-E40E93D5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State with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D0D-06F9-E646-A995-5120D2E2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946072" cy="3636511"/>
          </a:xfrm>
        </p:spPr>
        <p:txBody>
          <a:bodyPr>
            <a:normAutofit/>
          </a:bodyPr>
          <a:lstStyle/>
          <a:p>
            <a:r>
              <a:rPr lang="en-US" b="1" dirty="0"/>
              <a:t>Concerns </a:t>
            </a:r>
          </a:p>
          <a:p>
            <a:pPr lvl="1"/>
            <a:r>
              <a:rPr lang="en-US" dirty="0"/>
              <a:t>State should not be stored in a repository!</a:t>
            </a:r>
          </a:p>
          <a:p>
            <a:pPr lvl="1"/>
            <a:r>
              <a:rPr lang="en-US" dirty="0"/>
              <a:t>The Azure CLI is restricted in automation.</a:t>
            </a:r>
          </a:p>
          <a:p>
            <a:endParaRPr lang="en-US" dirty="0"/>
          </a:p>
          <a:p>
            <a:r>
              <a:rPr lang="en-US" b="1" dirty="0"/>
              <a:t>Solutions</a:t>
            </a:r>
          </a:p>
          <a:p>
            <a:pPr lvl="1"/>
            <a:r>
              <a:rPr lang="en-US" dirty="0"/>
              <a:t>Terraform can store it’s state in blob storage out of the box.</a:t>
            </a:r>
          </a:p>
          <a:p>
            <a:pPr lvl="1"/>
            <a:r>
              <a:rPr lang="en-US" dirty="0"/>
              <a:t>We can use Azure Service Principals for Authentication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28597E-93D3-E744-B1CD-D6FF53B69346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441023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C5412-45B4-FB4B-8A6C-22260DD9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24" y="2515765"/>
            <a:ext cx="4228731" cy="1210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687EB-54A9-E844-BF72-BE8BC11B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24" y="4342235"/>
            <a:ext cx="3319219" cy="10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175</TotalTime>
  <Words>463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Terraform, Azure and GitHub Actions</vt:lpstr>
      <vt:lpstr>What is Terraform?</vt:lpstr>
      <vt:lpstr>Terraform - Providers</vt:lpstr>
      <vt:lpstr>Terraform - CLI </vt:lpstr>
      <vt:lpstr>Write, Plan and Apply</vt:lpstr>
      <vt:lpstr>Write, Plan and Apply</vt:lpstr>
      <vt:lpstr>Write, Plan and Apply</vt:lpstr>
      <vt:lpstr>Modules &amp; Variables</vt:lpstr>
      <vt:lpstr>Terraform State with Azure</vt:lpstr>
      <vt:lpstr>Terraform with 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Terraform, Azure &amp; GitHub Actions</dc:title>
  <dc:creator>Microsoft Office User</dc:creator>
  <cp:lastModifiedBy>Microsoft Office User</cp:lastModifiedBy>
  <cp:revision>13</cp:revision>
  <dcterms:created xsi:type="dcterms:W3CDTF">2021-05-11T21:11:50Z</dcterms:created>
  <dcterms:modified xsi:type="dcterms:W3CDTF">2021-05-19T23:34:50Z</dcterms:modified>
</cp:coreProperties>
</file>