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96"/>
    <p:restoredTop sz="96405"/>
  </p:normalViewPr>
  <p:slideViewPr>
    <p:cSldViewPr snapToGrid="0" snapToObjects="1">
      <p:cViewPr varScale="1">
        <p:scale>
          <a:sx n="145" d="100"/>
          <a:sy n="145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4/14/21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et.foundation/sites/docs/dropdown.html" TargetMode="External"/><Relationship Id="rId2" Type="http://schemas.openxmlformats.org/officeDocument/2006/relationships/hyperlink" Target="https://materializecs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etskeleton.com/" TargetMode="External"/><Relationship Id="rId4" Type="http://schemas.openxmlformats.org/officeDocument/2006/relationships/hyperlink" Target="https://bulma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6793-DB7C-6F45-BD2B-F41AB7923B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Rapid Prototyping with Bootstrap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8BFE6-E562-FF44-90FE-588BA86D2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+ a review of alternative frameworks…</a:t>
            </a:r>
          </a:p>
        </p:txBody>
      </p:sp>
    </p:spTree>
    <p:extLst>
      <p:ext uri="{BB962C8B-B14F-4D97-AF65-F5344CB8AC3E}">
        <p14:creationId xmlns:p14="http://schemas.microsoft.com/office/powerpoint/2010/main" val="325219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2CF7-9B53-1547-A7BD-63891AF4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199C6-EF4B-CE43-BCD0-9C30CE1BA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popular CSS Framework for developing responsive and mobile first websites.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Contains easy to use ‘out of the box’ components. </a:t>
            </a:r>
          </a:p>
          <a:p>
            <a:r>
              <a:rPr lang="en-US" dirty="0"/>
              <a:t>Uses a 12 point grid system to handle a multiple screen sizes. </a:t>
            </a:r>
          </a:p>
          <a:p>
            <a:r>
              <a:rPr lang="en-US" dirty="0"/>
              <a:t>Dynamic components use </a:t>
            </a:r>
            <a:r>
              <a:rPr lang="en-US" dirty="0" err="1"/>
              <a:t>JQuery.js</a:t>
            </a:r>
            <a:r>
              <a:rPr lang="en-US" dirty="0"/>
              <a:t> but lightweight versions exist for Angular, React and Vue…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NGX-Bootstrap</a:t>
            </a:r>
          </a:p>
          <a:p>
            <a:pPr lvl="1"/>
            <a:r>
              <a:rPr lang="en-US" dirty="0"/>
              <a:t>React-Bootstrap</a:t>
            </a:r>
          </a:p>
          <a:p>
            <a:pPr lvl="1"/>
            <a:r>
              <a:rPr lang="en-US" dirty="0"/>
              <a:t>Bootstrap-Vue</a:t>
            </a:r>
          </a:p>
        </p:txBody>
      </p:sp>
    </p:spTree>
    <p:extLst>
      <p:ext uri="{BB962C8B-B14F-4D97-AF65-F5344CB8AC3E}">
        <p14:creationId xmlns:p14="http://schemas.microsoft.com/office/powerpoint/2010/main" val="2559797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1FF5-A431-2643-B2C8-EB724E38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Grid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95B96-FB58-5148-B1E1-5884C58AE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Powerful Mobile to Desktop design… using rows and 12 columns.</a:t>
            </a:r>
          </a:p>
          <a:p>
            <a:r>
              <a:rPr lang="en-US" dirty="0"/>
              <a:t>Built around media queries and CSS classes.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81375-D853-784D-BF2D-6D0E302B4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932" y="3395831"/>
            <a:ext cx="9098133" cy="32676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01D64F-E918-DA45-912F-796FEA619DA0}"/>
              </a:ext>
            </a:extLst>
          </p:cNvPr>
          <p:cNvSpPr txBox="1"/>
          <p:nvPr/>
        </p:nvSpPr>
        <p:spPr>
          <a:xfrm>
            <a:off x="6604987" y="3598032"/>
            <a:ext cx="30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COL-XS-12 COL-12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A603C5-49B3-4649-BC72-B7617CC0E52D}"/>
              </a:ext>
            </a:extLst>
          </p:cNvPr>
          <p:cNvSpPr txBox="1"/>
          <p:nvPr/>
        </p:nvSpPr>
        <p:spPr>
          <a:xfrm>
            <a:off x="6604987" y="4209574"/>
            <a:ext cx="30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COL-SM-12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71D57F-843D-894E-B5B4-36EEC6A24554}"/>
              </a:ext>
            </a:extLst>
          </p:cNvPr>
          <p:cNvSpPr txBox="1"/>
          <p:nvPr/>
        </p:nvSpPr>
        <p:spPr>
          <a:xfrm>
            <a:off x="6604987" y="4821116"/>
            <a:ext cx="30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COL-MD-12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9C2F80-82B9-CE49-B7DB-19219B8D1BFA}"/>
              </a:ext>
            </a:extLst>
          </p:cNvPr>
          <p:cNvSpPr txBox="1"/>
          <p:nvPr/>
        </p:nvSpPr>
        <p:spPr>
          <a:xfrm>
            <a:off x="6604987" y="5424473"/>
            <a:ext cx="30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COL-LG-12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BBFE0A-3181-0A45-9B4E-4FB3AB585866}"/>
              </a:ext>
            </a:extLst>
          </p:cNvPr>
          <p:cNvSpPr txBox="1"/>
          <p:nvPr/>
        </p:nvSpPr>
        <p:spPr>
          <a:xfrm>
            <a:off x="7910869" y="6039093"/>
            <a:ext cx="30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COL-XL-12</a:t>
            </a:r>
          </a:p>
        </p:txBody>
      </p:sp>
    </p:spTree>
    <p:extLst>
      <p:ext uri="{BB962C8B-B14F-4D97-AF65-F5344CB8AC3E}">
        <p14:creationId xmlns:p14="http://schemas.microsoft.com/office/powerpoint/2010/main" val="171477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1FF5-A431-2643-B2C8-EB724E38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Grid System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E5EFBBB-D49E-704E-9D0D-27A10EE50D48}"/>
              </a:ext>
            </a:extLst>
          </p:cNvPr>
          <p:cNvSpPr txBox="1">
            <a:spLocks/>
          </p:cNvSpPr>
          <p:nvPr/>
        </p:nvSpPr>
        <p:spPr>
          <a:xfrm>
            <a:off x="971112" y="23746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A29C50B-5F10-3B48-BC66-C1054B574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simple alert bar that spans the full width of every device size…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&lt;div class=“container-fluid”&gt;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&lt;div class=“row”&gt;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&lt;div class=“</a:t>
            </a:r>
            <a:r>
              <a:rPr lang="en-US" dirty="0">
                <a:solidFill>
                  <a:srgbClr val="FFC000"/>
                </a:solidFill>
              </a:rPr>
              <a:t>col-12</a:t>
            </a:r>
            <a:r>
              <a:rPr lang="en-US" dirty="0">
                <a:solidFill>
                  <a:srgbClr val="00B0F0"/>
                </a:solidFill>
              </a:rPr>
              <a:t>”&gt;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    &lt;div class=“alert alert-info”&gt; Hello World 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11997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1FF5-A431-2643-B2C8-EB724E38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Grid System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E5EFBBB-D49E-704E-9D0D-27A10EE50D48}"/>
              </a:ext>
            </a:extLst>
          </p:cNvPr>
          <p:cNvSpPr txBox="1">
            <a:spLocks/>
          </p:cNvSpPr>
          <p:nvPr/>
        </p:nvSpPr>
        <p:spPr>
          <a:xfrm>
            <a:off x="971112" y="23746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A29C50B-5F10-3B48-BC66-C1054B574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 simple alert bar that spans the full width of the screen but becomes smaller at medium and again at extra large…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&lt;div class=“container-fluid”&gt;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&lt;div class=“row”&gt;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&lt;div class=“</a:t>
            </a:r>
            <a:r>
              <a:rPr lang="en-US" dirty="0">
                <a:solidFill>
                  <a:srgbClr val="FFC000"/>
                </a:solidFill>
              </a:rPr>
              <a:t>col-12 col-md-9 col-xl-6</a:t>
            </a:r>
            <a:r>
              <a:rPr lang="en-US" dirty="0">
                <a:solidFill>
                  <a:srgbClr val="00B0F0"/>
                </a:solidFill>
              </a:rPr>
              <a:t>”&gt;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    &lt;div class=“alert alert-info”&gt; Hello World 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21944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1656-124F-3846-AB5E-197DC44E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6123F-F58A-0340-BE3F-752C0EAF1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494871" cy="3636511"/>
          </a:xfrm>
        </p:spPr>
        <p:txBody>
          <a:bodyPr/>
          <a:lstStyle/>
          <a:p>
            <a:r>
              <a:rPr lang="en-US" b="1" dirty="0"/>
              <a:t>Alerts </a:t>
            </a:r>
            <a:r>
              <a:rPr lang="en-US" dirty="0"/>
              <a:t> </a:t>
            </a:r>
          </a:p>
          <a:p>
            <a:r>
              <a:rPr lang="en-US" dirty="0"/>
              <a:t>Badges </a:t>
            </a:r>
          </a:p>
          <a:p>
            <a:r>
              <a:rPr lang="en-US" dirty="0"/>
              <a:t>Breadcrumb </a:t>
            </a:r>
          </a:p>
          <a:p>
            <a:r>
              <a:rPr lang="en-US" b="1" dirty="0"/>
              <a:t>Buttons &amp; Button Groups</a:t>
            </a:r>
          </a:p>
          <a:p>
            <a:r>
              <a:rPr lang="en-US" b="1" dirty="0"/>
              <a:t>Card</a:t>
            </a:r>
          </a:p>
          <a:p>
            <a:r>
              <a:rPr lang="en-US" dirty="0"/>
              <a:t>Carousel</a:t>
            </a:r>
          </a:p>
          <a:p>
            <a:r>
              <a:rPr lang="en-US" dirty="0"/>
              <a:t>Collapse</a:t>
            </a:r>
          </a:p>
          <a:p>
            <a:r>
              <a:rPr lang="en-US" b="1" dirty="0"/>
              <a:t>Dropdowns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0A4EEF-B87F-0F48-8088-4CFDB68F1F2C}"/>
              </a:ext>
            </a:extLst>
          </p:cNvPr>
          <p:cNvSpPr txBox="1">
            <a:spLocks/>
          </p:cNvSpPr>
          <p:nvPr/>
        </p:nvSpPr>
        <p:spPr>
          <a:xfrm>
            <a:off x="4313583" y="2222287"/>
            <a:ext cx="3494871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Forms </a:t>
            </a:r>
          </a:p>
          <a:p>
            <a:r>
              <a:rPr lang="en-US" b="1" dirty="0"/>
              <a:t>Input Group </a:t>
            </a:r>
          </a:p>
          <a:p>
            <a:r>
              <a:rPr lang="en-US" dirty="0"/>
              <a:t>Jumbotron </a:t>
            </a:r>
          </a:p>
          <a:p>
            <a:r>
              <a:rPr lang="en-US" dirty="0"/>
              <a:t>List Group</a:t>
            </a:r>
          </a:p>
          <a:p>
            <a:r>
              <a:rPr lang="en-US" dirty="0"/>
              <a:t>Modal</a:t>
            </a:r>
          </a:p>
          <a:p>
            <a:r>
              <a:rPr lang="en-US" b="1" dirty="0" err="1"/>
              <a:t>Navs</a:t>
            </a:r>
            <a:endParaRPr lang="en-US" b="1" dirty="0"/>
          </a:p>
          <a:p>
            <a:r>
              <a:rPr lang="en-US" b="1" dirty="0"/>
              <a:t>Navbar</a:t>
            </a:r>
          </a:p>
          <a:p>
            <a:r>
              <a:rPr lang="en-US" b="1" dirty="0"/>
              <a:t>Pagination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9A5ABD-3F3C-4948-BC69-1F7648DF3E90}"/>
              </a:ext>
            </a:extLst>
          </p:cNvPr>
          <p:cNvSpPr txBox="1">
            <a:spLocks/>
          </p:cNvSpPr>
          <p:nvPr/>
        </p:nvSpPr>
        <p:spPr>
          <a:xfrm>
            <a:off x="7808454" y="2208270"/>
            <a:ext cx="3494871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Popovers</a:t>
            </a:r>
          </a:p>
          <a:p>
            <a:r>
              <a:rPr lang="en-US" dirty="0"/>
              <a:t>Progress (Bars)</a:t>
            </a:r>
          </a:p>
          <a:p>
            <a:r>
              <a:rPr lang="en-US" dirty="0" err="1"/>
              <a:t>ScrollSpy</a:t>
            </a:r>
            <a:endParaRPr lang="en-US" dirty="0"/>
          </a:p>
          <a:p>
            <a:r>
              <a:rPr lang="en-US" dirty="0"/>
              <a:t>Tooltips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Additional CSS can be provided to add your own styling.</a:t>
            </a:r>
          </a:p>
        </p:txBody>
      </p:sp>
    </p:spTree>
    <p:extLst>
      <p:ext uri="{BB962C8B-B14F-4D97-AF65-F5344CB8AC3E}">
        <p14:creationId xmlns:p14="http://schemas.microsoft.com/office/powerpoint/2010/main" val="130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386F-534C-D14F-BEFA-5C47229A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Bootstrap?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82557-FCFF-9645-BB78-A8965EBBC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Powerful grid system that allows you to design for mobile from the start! Added business value.</a:t>
            </a:r>
          </a:p>
          <a:p>
            <a:r>
              <a:rPr lang="en-US" dirty="0"/>
              <a:t>It’s fast! Create screen mocks as fast as any design tool.</a:t>
            </a:r>
          </a:p>
          <a:p>
            <a:r>
              <a:rPr lang="en-US" dirty="0"/>
              <a:t>Add functionality later.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https://getbootstrap.com/</a:t>
            </a:r>
            <a:r>
              <a:rPr lang="en-US" dirty="0"/>
              <a:t> - newest version is 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6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386F-534C-D14F-BEFA-5C47229A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82557-FCFF-9645-BB78-A8965EBBC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Materalize</a:t>
            </a:r>
            <a:r>
              <a:rPr lang="en-US" dirty="0"/>
              <a:t>: Based on google material design </a:t>
            </a:r>
            <a:r>
              <a:rPr lang="en-US" dirty="0">
                <a:hlinkClick r:id="rId2"/>
              </a:rPr>
              <a:t>https://materializecss.com</a:t>
            </a:r>
            <a:endParaRPr lang="en-US" dirty="0"/>
          </a:p>
          <a:p>
            <a:r>
              <a:rPr lang="en-US" dirty="0"/>
              <a:t>Foundation by </a:t>
            </a:r>
            <a:r>
              <a:rPr lang="en-US" dirty="0" err="1"/>
              <a:t>Zurb</a:t>
            </a:r>
            <a:r>
              <a:rPr lang="en-US" dirty="0"/>
              <a:t>: Gaining popularity </a:t>
            </a:r>
            <a:r>
              <a:rPr lang="en-US" dirty="0">
                <a:hlinkClick r:id="rId3"/>
              </a:rPr>
              <a:t>https://get.foundation/sites/docs/dropdown.html</a:t>
            </a:r>
            <a:endParaRPr lang="en-US" dirty="0"/>
          </a:p>
          <a:p>
            <a:r>
              <a:rPr lang="en-US" dirty="0" err="1"/>
              <a:t>Bulma</a:t>
            </a:r>
            <a:r>
              <a:rPr lang="en-US" dirty="0"/>
              <a:t>: CSS only but modular by default- </a:t>
            </a:r>
            <a:r>
              <a:rPr lang="en-US" dirty="0">
                <a:hlinkClick r:id="rId4"/>
              </a:rPr>
              <a:t>https://bulma.io/</a:t>
            </a:r>
            <a:endParaRPr lang="en-US" dirty="0"/>
          </a:p>
          <a:p>
            <a:r>
              <a:rPr lang="en-US" dirty="0"/>
              <a:t>Skelton: Super lightweight </a:t>
            </a:r>
            <a:r>
              <a:rPr lang="en-US" dirty="0">
                <a:hlinkClick r:id="rId5"/>
              </a:rPr>
              <a:t>http://getskeleton.com/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More … https://</a:t>
            </a:r>
            <a:r>
              <a:rPr lang="en-US" dirty="0" err="1"/>
              <a:t>hackr.io</a:t>
            </a:r>
            <a:r>
              <a:rPr lang="en-US" dirty="0"/>
              <a:t>/blog/top-bootstrap-alternatives</a:t>
            </a:r>
          </a:p>
        </p:txBody>
      </p:sp>
    </p:spTree>
    <p:extLst>
      <p:ext uri="{BB962C8B-B14F-4D97-AF65-F5344CB8AC3E}">
        <p14:creationId xmlns:p14="http://schemas.microsoft.com/office/powerpoint/2010/main" val="451584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1399</TotalTime>
  <Words>392</Words>
  <Application>Microsoft Macintosh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Rapid Prototyping with Bootstrap</vt:lpstr>
      <vt:lpstr>What is Bootstrap</vt:lpstr>
      <vt:lpstr>The Grid System</vt:lpstr>
      <vt:lpstr>The Grid System</vt:lpstr>
      <vt:lpstr>The Grid System</vt:lpstr>
      <vt:lpstr>Standard Components</vt:lpstr>
      <vt:lpstr>Why use Bootstrap?</vt:lpstr>
      <vt:lpstr>Alternatives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Prototyping with Bootstrap</dc:title>
  <dc:creator>Microsoft Office User</dc:creator>
  <cp:lastModifiedBy>Microsoft Office User</cp:lastModifiedBy>
  <cp:revision>8</cp:revision>
  <dcterms:created xsi:type="dcterms:W3CDTF">2021-04-11T23:23:34Z</dcterms:created>
  <dcterms:modified xsi:type="dcterms:W3CDTF">2021-04-14T09:05:13Z</dcterms:modified>
</cp:coreProperties>
</file>