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86EA-3741-7245-8507-B0D009337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 Processes using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BEC3C-CD61-E043-9FAC-E892965B4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Alexander</a:t>
            </a:r>
          </a:p>
        </p:txBody>
      </p:sp>
    </p:spTree>
    <p:extLst>
      <p:ext uri="{BB962C8B-B14F-4D97-AF65-F5344CB8AC3E}">
        <p14:creationId xmlns:p14="http://schemas.microsoft.com/office/powerpoint/2010/main" val="411472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46072" cy="363651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8597E-93D3-E744-B1CD-D6FF53B69346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441023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3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1DD2-2359-8145-A9E0-4E8ABF6D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B0CC-0467-4946-B806-434D2BE7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is Validation required?</a:t>
            </a:r>
          </a:p>
          <a:p>
            <a:endParaRPr lang="en-US" dirty="0"/>
          </a:p>
          <a:p>
            <a:r>
              <a:rPr lang="en-US" dirty="0"/>
              <a:t>Backend only!</a:t>
            </a:r>
          </a:p>
          <a:p>
            <a:r>
              <a:rPr lang="en-US" dirty="0"/>
              <a:t>However, it’s not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30295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A5FA-9FC9-4745-89BC-BD4E1392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Only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1079-FB9A-E243-AE1E-21FB12F5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71998" cy="363651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Validation should be done on a form submission by default.</a:t>
            </a:r>
          </a:p>
          <a:p>
            <a:pPr lvl="1"/>
            <a:r>
              <a:rPr lang="en-US" dirty="0"/>
              <a:t>One validation call per submission </a:t>
            </a:r>
            <a:r>
              <a:rPr lang="en-US" i="1" dirty="0"/>
              <a:t>(Acceptable)</a:t>
            </a:r>
          </a:p>
          <a:p>
            <a:pPr lvl="1"/>
            <a:r>
              <a:rPr lang="en-US" dirty="0"/>
              <a:t>If validation messages are clear, this could be acceptable although annoying.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Validation on a blur event.</a:t>
            </a:r>
          </a:p>
          <a:p>
            <a:pPr lvl="1"/>
            <a:r>
              <a:rPr lang="en-US" dirty="0"/>
              <a:t>One validation call per form field change, x+1 calls per user where x = number of form fields</a:t>
            </a:r>
          </a:p>
          <a:p>
            <a:pPr lvl="1"/>
            <a:r>
              <a:rPr lang="en-US" dirty="0"/>
              <a:t>Pending on the extent of the validation processes, this could be acceptable and is more user friendly.</a:t>
            </a:r>
          </a:p>
          <a:p>
            <a:pPr lvl="1"/>
            <a:r>
              <a:rPr lang="en-US" dirty="0"/>
              <a:t>This should require individual validation API calls for each form field to reduce processing. Running all validation checks on every blur event produces redundant server side processing!</a:t>
            </a:r>
          </a:p>
          <a:p>
            <a:pPr lvl="1"/>
            <a:endParaRPr lang="en-US" dirty="0"/>
          </a:p>
          <a:p>
            <a:r>
              <a:rPr lang="en-US" dirty="0"/>
              <a:t>Validation per keystroke</a:t>
            </a:r>
          </a:p>
          <a:p>
            <a:pPr lvl="1"/>
            <a:r>
              <a:rPr lang="en-US" dirty="0"/>
              <a:t>Avoid! 20 character inputs = 20 validation calls. 10 Simultaneous users = 200 API calls.</a:t>
            </a:r>
          </a:p>
        </p:txBody>
      </p:sp>
    </p:spTree>
    <p:extLst>
      <p:ext uri="{BB962C8B-B14F-4D97-AF65-F5344CB8AC3E}">
        <p14:creationId xmlns:p14="http://schemas.microsoft.com/office/powerpoint/2010/main" val="353382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1DD2-2359-8145-A9E0-4E8ABF6D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B0CC-0467-4946-B806-434D2BE7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Required from a security perspective, is required from a user perspective!</a:t>
            </a:r>
          </a:p>
          <a:p>
            <a:endParaRPr lang="en-US" dirty="0"/>
          </a:p>
          <a:p>
            <a:r>
              <a:rPr lang="en-US" dirty="0"/>
              <a:t>How do we sell frontend validation to our customers?</a:t>
            </a:r>
          </a:p>
          <a:p>
            <a:pPr lvl="1"/>
            <a:r>
              <a:rPr lang="en-US" dirty="0"/>
              <a:t>Provide more user guidance as and when required, less documentation.</a:t>
            </a:r>
          </a:p>
          <a:p>
            <a:pPr lvl="2"/>
            <a:r>
              <a:rPr lang="en-US" dirty="0"/>
              <a:t>“Username is invalid, a username must contain 6 or more characters.” As opposed to “Username Invalid”.</a:t>
            </a:r>
          </a:p>
          <a:p>
            <a:pPr lvl="1"/>
            <a:r>
              <a:rPr lang="en-US" dirty="0"/>
              <a:t>Create reusable validation rules that can be tested independently and globally.</a:t>
            </a:r>
          </a:p>
          <a:p>
            <a:pPr lvl="1"/>
            <a:r>
              <a:rPr lang="en-US" dirty="0"/>
              <a:t>We have to be able to implement it quickly.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2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Angular provide?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05039" cy="363651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Reactive Forms, build your form as a model.</a:t>
            </a:r>
          </a:p>
          <a:p>
            <a:r>
              <a:rPr lang="en-US" dirty="0"/>
              <a:t>Predefined Validators. </a:t>
            </a:r>
          </a:p>
          <a:p>
            <a:r>
              <a:rPr lang="en-US" dirty="0" err="1"/>
              <a:t>FormGroup</a:t>
            </a:r>
            <a:r>
              <a:rPr lang="en-US" dirty="0"/>
              <a:t> &amp; </a:t>
            </a:r>
            <a:r>
              <a:rPr lang="en-US" dirty="0" err="1"/>
              <a:t>FormControl</a:t>
            </a:r>
            <a:r>
              <a:rPr lang="en-US" dirty="0"/>
              <a:t> classes that contain states!</a:t>
            </a:r>
          </a:p>
          <a:p>
            <a:pPr lvl="1"/>
            <a:r>
              <a:rPr lang="en-US" dirty="0"/>
              <a:t>Invalid</a:t>
            </a:r>
          </a:p>
          <a:p>
            <a:pPr lvl="1"/>
            <a:r>
              <a:rPr lang="en-US" dirty="0"/>
              <a:t>Touched</a:t>
            </a:r>
          </a:p>
          <a:p>
            <a:pPr lvl="1"/>
            <a:r>
              <a:rPr lang="en-US" dirty="0"/>
              <a:t>Dirty</a:t>
            </a:r>
          </a:p>
          <a:p>
            <a:pPr lvl="1"/>
            <a:r>
              <a:rPr lang="en-US" dirty="0"/>
              <a:t>Errors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1EB28-8F32-774D-8B27-AC99844C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23045"/>
            <a:ext cx="5733257" cy="316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181383"/>
            <a:ext cx="4410236" cy="17855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Each form control can have an array of Validators making them modular.</a:t>
            </a:r>
          </a:p>
          <a:p>
            <a:r>
              <a:rPr lang="en-US" dirty="0"/>
              <a:t>As long as your function returns an error state: { </a:t>
            </a:r>
            <a:r>
              <a:rPr lang="en-US" dirty="0" err="1"/>
              <a:t>notLongEnough</a:t>
            </a:r>
            <a:r>
              <a:rPr lang="en-US" dirty="0"/>
              <a:t>: true}, it will be added to the errors model… errors?.</a:t>
            </a:r>
            <a:r>
              <a:rPr lang="en-US" dirty="0" err="1"/>
              <a:t>notLongEnough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61F27F-884F-034F-999F-42E7A1FF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49" y="2379092"/>
            <a:ext cx="10375900" cy="1549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8BF42-1E9A-CB42-B7F1-A4AA3EC0A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57" y="4343790"/>
            <a:ext cx="5939592" cy="16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4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10236" cy="3636511"/>
          </a:xfrm>
        </p:spPr>
        <p:txBody>
          <a:bodyPr>
            <a:normAutofit/>
          </a:bodyPr>
          <a:lstStyle/>
          <a:p>
            <a:r>
              <a:rPr lang="en-US" dirty="0" err="1"/>
              <a:t>FormControls</a:t>
            </a:r>
            <a:r>
              <a:rPr lang="en-US" dirty="0"/>
              <a:t> have a secondary array specifically for async validators.</a:t>
            </a:r>
          </a:p>
          <a:p>
            <a:r>
              <a:rPr lang="en-US" dirty="0"/>
              <a:t>You create the Validator instance using your components services. Since this is an interface, your design could mean a single validator for multiple API endpoints..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FE4F2-4537-074D-BFF0-1EC0A7FE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5229712"/>
            <a:ext cx="9042400" cy="1181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1A3D7-1B59-6B4D-B554-FCB9756A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48" y="2455794"/>
            <a:ext cx="6761709" cy="24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10236" cy="2311401"/>
          </a:xfrm>
        </p:spPr>
        <p:txBody>
          <a:bodyPr>
            <a:normAutofit/>
          </a:bodyPr>
          <a:lstStyle/>
          <a:p>
            <a:r>
              <a:rPr lang="en-US" dirty="0"/>
              <a:t>Option 1: Set your </a:t>
            </a:r>
            <a:r>
              <a:rPr lang="en-US" dirty="0" err="1"/>
              <a:t>FormControl</a:t>
            </a:r>
            <a:r>
              <a:rPr lang="en-US" dirty="0"/>
              <a:t> to update on Blur.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8597E-93D3-E744-B1CD-D6FF53B69346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441023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C2754-770B-B049-B251-44A18B3E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63" y="4352047"/>
            <a:ext cx="9664700" cy="2311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A3266A-8662-1F44-951D-FDE3AD2CF9F7}"/>
              </a:ext>
            </a:extLst>
          </p:cNvPr>
          <p:cNvSpPr txBox="1">
            <a:spLocks/>
          </p:cNvSpPr>
          <p:nvPr/>
        </p:nvSpPr>
        <p:spPr>
          <a:xfrm>
            <a:off x="6095999" y="2222288"/>
            <a:ext cx="4410236" cy="2311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2: Implement Debouncing, a call will only be made after x amount of time has passed after the last keypress. </a:t>
            </a:r>
          </a:p>
        </p:txBody>
      </p:sp>
    </p:spTree>
    <p:extLst>
      <p:ext uri="{BB962C8B-B14F-4D97-AF65-F5344CB8AC3E}">
        <p14:creationId xmlns:p14="http://schemas.microsoft.com/office/powerpoint/2010/main" val="332463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314624" cy="2311401"/>
          </a:xfrm>
        </p:spPr>
        <p:txBody>
          <a:bodyPr>
            <a:normAutofit/>
          </a:bodyPr>
          <a:lstStyle/>
          <a:p>
            <a:r>
              <a:rPr lang="en-US" dirty="0"/>
              <a:t>Rather than testing for exact messages, look for ID’s, they should be unique and their existence is easy to detect via cypress. </a:t>
            </a:r>
          </a:p>
          <a:p>
            <a:r>
              <a:rPr lang="en-US" dirty="0" err="1"/>
              <a:t>cy.get</a:t>
            </a:r>
            <a:r>
              <a:rPr lang="en-US" dirty="0"/>
              <a:t>(‘#test-definition-name-required-message’).should(“</a:t>
            </a:r>
            <a:r>
              <a:rPr lang="en-US" dirty="0" err="1"/>
              <a:t>be.visible</a:t>
            </a:r>
            <a:r>
              <a:rPr lang="en-US" dirty="0"/>
              <a:t>”)</a:t>
            </a:r>
          </a:p>
          <a:p>
            <a:r>
              <a:rPr lang="en-US" dirty="0"/>
              <a:t>Cy.</a:t>
            </a:r>
            <a:r>
              <a:rPr lang="en-GB" dirty="0"/>
              <a:t>get('body').find('#</a:t>
            </a:r>
            <a:r>
              <a:rPr lang="en-US" dirty="0"/>
              <a:t>#test-definition-name-required-message</a:t>
            </a:r>
            <a:r>
              <a:rPr lang="en-GB" dirty="0"/>
              <a:t>').should("have.length",0)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8597E-93D3-E744-B1CD-D6FF53B69346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441023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A3266A-8662-1F44-951D-FDE3AD2CF9F7}"/>
              </a:ext>
            </a:extLst>
          </p:cNvPr>
          <p:cNvSpPr txBox="1">
            <a:spLocks/>
          </p:cNvSpPr>
          <p:nvPr/>
        </p:nvSpPr>
        <p:spPr>
          <a:xfrm>
            <a:off x="6095999" y="2222288"/>
            <a:ext cx="4410236" cy="2311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AF3C36-3654-E748-A57F-9FA7E024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62" y="4190350"/>
            <a:ext cx="10074674" cy="2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1302</TotalTime>
  <Words>443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Validation Processes using Angular</vt:lpstr>
      <vt:lpstr>Validation Basics</vt:lpstr>
      <vt:lpstr>Backend Only Validation</vt:lpstr>
      <vt:lpstr>Frontend Validation</vt:lpstr>
      <vt:lpstr>What can Angular provide?</vt:lpstr>
      <vt:lpstr>Custom Validators</vt:lpstr>
      <vt:lpstr>ASYNC Validators</vt:lpstr>
      <vt:lpstr>Reduce API Calls</vt:lpstr>
      <vt:lpstr>Testing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Terraform, Azure &amp; GitHub Actions</dc:title>
  <dc:creator>Microsoft Office User</dc:creator>
  <cp:lastModifiedBy>Microsoft Office User</cp:lastModifiedBy>
  <cp:revision>23</cp:revision>
  <dcterms:created xsi:type="dcterms:W3CDTF">2021-05-11T21:11:50Z</dcterms:created>
  <dcterms:modified xsi:type="dcterms:W3CDTF">2021-08-04T13:32:24Z</dcterms:modified>
</cp:coreProperties>
</file>