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3741E2-54EE-47A3-8B17-7BFAE6D8832E}">
          <p14:sldIdLst>
            <p14:sldId id="258"/>
          </p14:sldIdLst>
        </p14:section>
        <p14:section name="Untitled Section" id="{ED4D947B-A7CE-4439-B1F0-4558AF097019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6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62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9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0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50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9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1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DE3F50-0A7D-4BD6-9C44-03DDDBC4E04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75A4-8DBC-4DB9-9205-A9E9B4AD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3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200969" cy="1073426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 sz="6000" b="1" dirty="0" smtClean="0"/>
              <a:t>Block Chain</a:t>
            </a:r>
            <a:endParaRPr lang="en-US" sz="60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r="14539"/>
          <a:stretch>
            <a:fillRect/>
          </a:stretch>
        </p:blipFill>
        <p:spPr>
          <a:xfrm>
            <a:off x="8935278" y="0"/>
            <a:ext cx="3031436" cy="35862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200969" cy="4601817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</a:rPr>
              <a:t>“Block Chain is a type of database”.</a:t>
            </a:r>
          </a:p>
          <a:p>
            <a:r>
              <a:rPr lang="en-US" sz="2400" b="1" i="1" dirty="0" smtClean="0">
                <a:solidFill>
                  <a:srgbClr val="FFFF00"/>
                </a:solidFill>
              </a:rPr>
              <a:t>A block Chain is a digital Ledger of transactions maintained by a network of computers in a way that makes it difficult to hack or alter.</a:t>
            </a:r>
          </a:p>
          <a:p>
            <a:endParaRPr lang="en-US" sz="2400" b="1" i="1" dirty="0">
              <a:solidFill>
                <a:srgbClr val="FFFF00"/>
              </a:solidFill>
            </a:endParaRPr>
          </a:p>
          <a:p>
            <a:endParaRPr lang="en-US" sz="2400" b="1" i="1" dirty="0" smtClean="0">
              <a:solidFill>
                <a:srgbClr val="FFFF00"/>
              </a:solidFill>
            </a:endParaRPr>
          </a:p>
          <a:p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smtClean="0">
                <a:solidFill>
                  <a:srgbClr val="FFFF00"/>
                </a:solidFill>
              </a:rPr>
              <a:t>                                                                                    </a:t>
            </a:r>
            <a:endParaRPr lang="en-US" sz="2400" b="1" i="1" dirty="0" smtClean="0">
              <a:solidFill>
                <a:srgbClr val="FFFF00"/>
              </a:solidFill>
            </a:endParaRPr>
          </a:p>
          <a:p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1100" b="1" i="1" dirty="0" smtClean="0">
                <a:solidFill>
                  <a:srgbClr val="FF0000"/>
                </a:solidFill>
              </a:rPr>
              <a:t>This content is copied from SRC’s blog/data, so don’t try to copy this</a:t>
            </a:r>
            <a:r>
              <a:rPr lang="en-US" sz="1100" b="1" i="1" dirty="0" smtClean="0">
                <a:solidFill>
                  <a:srgbClr val="FFFF00"/>
                </a:solidFill>
              </a:rPr>
              <a:t>. </a:t>
            </a:r>
            <a:r>
              <a:rPr lang="en-US" sz="1100" b="1" i="1" dirty="0" smtClean="0">
                <a:solidFill>
                  <a:srgbClr val="00B0F0"/>
                </a:solidFill>
              </a:rPr>
              <a:t>~SRC</a:t>
            </a:r>
            <a:endParaRPr lang="en-US" sz="1100" b="1" i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25" y="4676026"/>
            <a:ext cx="3505689" cy="1819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1" y="4159859"/>
            <a:ext cx="4800807" cy="15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10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668" y="-17601"/>
            <a:ext cx="9006593" cy="863833"/>
          </a:xfrm>
          <a:solidFill>
            <a:srgbClr val="002060"/>
          </a:solidFill>
        </p:spPr>
        <p:txBody>
          <a:bodyPr/>
          <a:lstStyle/>
          <a:p>
            <a:r>
              <a:rPr lang="en-US" sz="3300" b="1" dirty="0" smtClean="0"/>
              <a:t>There are three components of block chain</a:t>
            </a:r>
            <a:endParaRPr lang="en-US" sz="33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126" y="1381751"/>
            <a:ext cx="2946866" cy="5762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Block data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9548" y="2110357"/>
            <a:ext cx="3795703" cy="403860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All the information of Block Chain is storing in a block as a container.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rgbClr val="FF0000"/>
                </a:solidFill>
              </a:rPr>
              <a:t>Example: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FFFF00"/>
                </a:solidFill>
              </a:rPr>
              <a:t>In case of cryptocurrency like bitcoin stores information about sender, receiver, address, coins etc.</a:t>
            </a:r>
            <a:endParaRPr lang="en-US" sz="1800" i="1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37546" y="1002522"/>
            <a:ext cx="2936241" cy="576262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F0"/>
                </a:solidFill>
              </a:rPr>
              <a:t>Block data hash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15249" y="1555597"/>
            <a:ext cx="3180834" cy="267031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Block data hash</a:t>
            </a:r>
            <a:r>
              <a:rPr lang="en-US" sz="1600" dirty="0" smtClean="0">
                <a:solidFill>
                  <a:srgbClr val="FFFF00"/>
                </a:solidFill>
              </a:rPr>
              <a:t> is the identity of the block. When we store the data in the block of the block chain it will generate a unique code which is called a </a:t>
            </a:r>
            <a:r>
              <a:rPr lang="en-US" sz="1600" dirty="0" smtClean="0">
                <a:solidFill>
                  <a:srgbClr val="FF0000"/>
                </a:solidFill>
              </a:rPr>
              <a:t>block data hash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 This </a:t>
            </a:r>
            <a:r>
              <a:rPr lang="en-US" sz="1600" dirty="0" smtClean="0">
                <a:solidFill>
                  <a:srgbClr val="FF0000"/>
                </a:solidFill>
              </a:rPr>
              <a:t>hash</a:t>
            </a:r>
            <a:r>
              <a:rPr lang="en-US" sz="1600" dirty="0" smtClean="0">
                <a:solidFill>
                  <a:srgbClr val="FFFF00"/>
                </a:solidFill>
              </a:rPr>
              <a:t> generates at every transactions and it is the combination of characters and strings. If there is any change in transaction or in a </a:t>
            </a:r>
            <a:r>
              <a:rPr lang="en-US" sz="1600" dirty="0" smtClean="0">
                <a:solidFill>
                  <a:srgbClr val="FF0000"/>
                </a:solidFill>
              </a:rPr>
              <a:t>block chain</a:t>
            </a:r>
            <a:r>
              <a:rPr lang="en-US" sz="1600" dirty="0" smtClean="0">
                <a:solidFill>
                  <a:srgbClr val="FFFF00"/>
                </a:solidFill>
              </a:rPr>
              <a:t> so a new hash is formed and the setting will change and with the help of it, the change in the record can be traced</a:t>
            </a:r>
            <a:r>
              <a:rPr lang="en-US" sz="1600" dirty="0" smtClean="0">
                <a:solidFill>
                  <a:srgbClr val="FFFF00"/>
                </a:solidFill>
              </a:rPr>
              <a:t>.  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94827" y="1291474"/>
            <a:ext cx="3221935" cy="576262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F0"/>
                </a:solidFill>
              </a:rPr>
              <a:t>Previous block hash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610951" y="1958013"/>
            <a:ext cx="3589683" cy="353191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Hash of the previous block which links to the next block in the chain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( </a:t>
            </a:r>
            <a:r>
              <a:rPr lang="en-US" sz="1800" dirty="0" smtClean="0">
                <a:solidFill>
                  <a:srgbClr val="FF0000"/>
                </a:solidFill>
              </a:rPr>
              <a:t>The hash of the old block will save into next block the next one hash will be save in another next block </a:t>
            </a:r>
            <a:r>
              <a:rPr lang="en-US" sz="1800" dirty="0" smtClean="0"/>
              <a:t>).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827" y="4628326"/>
            <a:ext cx="3725510" cy="1584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"/>
            <a:ext cx="2484783" cy="11145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9" y="5529834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470" y="313570"/>
            <a:ext cx="7464219" cy="799612"/>
          </a:xfrm>
          <a:solidFill>
            <a:srgbClr val="002060"/>
          </a:solidFill>
        </p:spPr>
        <p:txBody>
          <a:bodyPr/>
          <a:lstStyle/>
          <a:p>
            <a:r>
              <a:rPr lang="en-US" sz="3600" b="1" dirty="0" smtClean="0"/>
              <a:t>Block-chain Transaction method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08" y="1269424"/>
            <a:ext cx="8946541" cy="5419611"/>
          </a:xfrm>
        </p:spPr>
        <p:txBody>
          <a:bodyPr>
            <a:normAutofit/>
          </a:bodyPr>
          <a:lstStyle/>
          <a:p>
            <a:r>
              <a:rPr lang="en-US" b="1" dirty="0" smtClean="0"/>
              <a:t>Block-chain </a:t>
            </a:r>
            <a:r>
              <a:rPr lang="en-US" b="1" dirty="0"/>
              <a:t>follows P2P ( peer to peer ) transaction method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FFFF00"/>
                </a:solidFill>
              </a:rPr>
              <a:t>In </a:t>
            </a:r>
            <a:r>
              <a:rPr lang="en-US" i="1" dirty="0">
                <a:solidFill>
                  <a:srgbClr val="FF0000"/>
                </a:solidFill>
              </a:rPr>
              <a:t>P2P</a:t>
            </a:r>
            <a:r>
              <a:rPr lang="en-US" i="1" dirty="0">
                <a:solidFill>
                  <a:srgbClr val="FFFF00"/>
                </a:solidFill>
              </a:rPr>
              <a:t> transaction the participants can directly do payment and chat with each other without any central authority and without any third person.</a:t>
            </a:r>
            <a:br>
              <a:rPr lang="en-US" i="1" dirty="0">
                <a:solidFill>
                  <a:srgbClr val="FFFF00"/>
                </a:solidFill>
              </a:rPr>
            </a:br>
            <a:r>
              <a:rPr lang="en-US" i="1" dirty="0">
                <a:solidFill>
                  <a:srgbClr val="FFFF00"/>
                </a:solidFill>
              </a:rPr>
              <a:t>Every Participants have the copy of the </a:t>
            </a:r>
            <a:r>
              <a:rPr lang="en-US" i="1" dirty="0">
                <a:solidFill>
                  <a:srgbClr val="FF0000"/>
                </a:solidFill>
              </a:rPr>
              <a:t>ledger</a:t>
            </a:r>
            <a:r>
              <a:rPr lang="en-US" i="1" dirty="0">
                <a:solidFill>
                  <a:srgbClr val="FFFF00"/>
                </a:solidFill>
              </a:rPr>
              <a:t> and when the </a:t>
            </a:r>
            <a:r>
              <a:rPr lang="en-US" i="1" dirty="0">
                <a:solidFill>
                  <a:srgbClr val="FF0000"/>
                </a:solidFill>
              </a:rPr>
              <a:t>transaction</a:t>
            </a:r>
            <a:r>
              <a:rPr lang="en-US" i="1" dirty="0">
                <a:solidFill>
                  <a:srgbClr val="FFFF00"/>
                </a:solidFill>
              </a:rPr>
              <a:t> takes place the participants note down it. Every participant can access all the information of the block and the advantage is that no one can deceive anyone in </a:t>
            </a:r>
            <a:r>
              <a:rPr lang="en-US" i="1" dirty="0" smtClean="0">
                <a:solidFill>
                  <a:srgbClr val="FF0000"/>
                </a:solidFill>
              </a:rPr>
              <a:t>block-chain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629" y="1814235"/>
            <a:ext cx="3937897" cy="2070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46" y="0"/>
            <a:ext cx="1850749" cy="11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29" y="363266"/>
            <a:ext cx="5784506" cy="799612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 sz="4000" b="1" dirty="0" smtClean="0"/>
              <a:t>Proof of 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26145"/>
            <a:ext cx="8946541" cy="517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If a person write some data in the </a:t>
            </a:r>
            <a:r>
              <a:rPr lang="en-US" i="1" dirty="0">
                <a:solidFill>
                  <a:srgbClr val="FF0000"/>
                </a:solidFill>
              </a:rPr>
              <a:t>block</a:t>
            </a:r>
            <a:r>
              <a:rPr lang="en-US" i="1" dirty="0">
                <a:solidFill>
                  <a:srgbClr val="FFFF00"/>
                </a:solidFill>
              </a:rPr>
              <a:t>, he/she cannot alter or change it at will but if he/she want to change the </a:t>
            </a:r>
            <a:r>
              <a:rPr lang="en-US" i="1" dirty="0">
                <a:solidFill>
                  <a:srgbClr val="FF0000"/>
                </a:solidFill>
              </a:rPr>
              <a:t>data of the block</a:t>
            </a:r>
            <a:r>
              <a:rPr lang="en-US" i="1" dirty="0">
                <a:solidFill>
                  <a:srgbClr val="FFFF00"/>
                </a:solidFill>
              </a:rPr>
              <a:t> so first you have to share your change with all the participants in the </a:t>
            </a:r>
            <a:r>
              <a:rPr lang="en-US" i="1" dirty="0">
                <a:solidFill>
                  <a:srgbClr val="FF0000"/>
                </a:solidFill>
              </a:rPr>
              <a:t>network</a:t>
            </a:r>
            <a:r>
              <a:rPr lang="en-US" i="1" dirty="0">
                <a:solidFill>
                  <a:srgbClr val="FFFF00"/>
                </a:solidFill>
              </a:rPr>
              <a:t> if the majority participants don't like your change so it will be rejected</a:t>
            </a:r>
            <a:r>
              <a:rPr lang="en-US" i="1" dirty="0" smtClean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FF00"/>
                </a:solidFill>
              </a:rPr>
              <a:t>This </a:t>
            </a:r>
            <a:r>
              <a:rPr lang="en-US" i="1" dirty="0">
                <a:solidFill>
                  <a:srgbClr val="FFFF00"/>
                </a:solidFill>
              </a:rPr>
              <a:t>is called '</a:t>
            </a:r>
            <a:r>
              <a:rPr lang="en-US" i="1" dirty="0">
                <a:solidFill>
                  <a:srgbClr val="FF0000"/>
                </a:solidFill>
              </a:rPr>
              <a:t>Proof of work</a:t>
            </a:r>
            <a:r>
              <a:rPr lang="en-US" i="1" dirty="0">
                <a:solidFill>
                  <a:srgbClr val="FFFF00"/>
                </a:solidFill>
              </a:rPr>
              <a:t>' in which we have to proof the participants about your change</a:t>
            </a:r>
            <a:r>
              <a:rPr lang="en-US" i="1" dirty="0" smtClean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100" b="1" i="1" dirty="0">
                <a:solidFill>
                  <a:srgbClr val="FF0000"/>
                </a:solidFill>
              </a:rPr>
              <a:t>This content is copied from SRC’s blog/data, so don’t try to copy this</a:t>
            </a:r>
            <a:r>
              <a:rPr lang="en-US" sz="1100" b="1" i="1" dirty="0">
                <a:solidFill>
                  <a:srgbClr val="FFFF00"/>
                </a:solidFill>
              </a:rPr>
              <a:t>. </a:t>
            </a:r>
            <a:r>
              <a:rPr lang="en-US" sz="1100" b="1" i="1" dirty="0">
                <a:solidFill>
                  <a:srgbClr val="00B0F0"/>
                </a:solidFill>
              </a:rPr>
              <a:t>~SRC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75" y="3915988"/>
            <a:ext cx="3608577" cy="2554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83" y="0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807" y="243996"/>
            <a:ext cx="5287550" cy="988455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/>
              <a:t>Uses of Blockchain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NFT market </a:t>
            </a:r>
            <a:r>
              <a:rPr lang="en-US" b="1" i="1" dirty="0" smtClean="0">
                <a:solidFill>
                  <a:srgbClr val="FF0000"/>
                </a:solidFill>
              </a:rPr>
              <a:t>place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Cryptocurrency exchange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Voting mechanism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Secure </a:t>
            </a:r>
            <a:r>
              <a:rPr lang="en-US" b="1" i="1" dirty="0">
                <a:solidFill>
                  <a:srgbClr val="FF0000"/>
                </a:solidFill>
              </a:rPr>
              <a:t>sharing of medical data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Their </a:t>
            </a:r>
            <a:r>
              <a:rPr lang="en-US" b="1" i="1" dirty="0"/>
              <a:t>are a lot of more places where we can take the advantage of this </a:t>
            </a:r>
            <a:r>
              <a:rPr lang="en-US" b="1" i="1" dirty="0" smtClean="0"/>
              <a:t>technology.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200" b="1" i="1" dirty="0">
                <a:solidFill>
                  <a:srgbClr val="FF0000"/>
                </a:solidFill>
              </a:rPr>
              <a:t>This content is copied from SRC’s blog/data, so don’t try to copy this</a:t>
            </a:r>
            <a:r>
              <a:rPr lang="en-US" sz="1200" b="1" i="1" dirty="0">
                <a:solidFill>
                  <a:srgbClr val="FFFF00"/>
                </a:solidFill>
              </a:rPr>
              <a:t>. </a:t>
            </a:r>
            <a:r>
              <a:rPr lang="en-US" sz="1200" b="1" i="1" dirty="0">
                <a:solidFill>
                  <a:srgbClr val="00B0F0"/>
                </a:solidFill>
              </a:rPr>
              <a:t>~SRC</a:t>
            </a:r>
          </a:p>
          <a:p>
            <a:pPr marL="0" indent="0">
              <a:buNone/>
            </a:pP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9" y="0"/>
            <a:ext cx="113942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14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387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Block Chain</vt:lpstr>
      <vt:lpstr>There are three components of block chain</vt:lpstr>
      <vt:lpstr>Block-chain Transaction method</vt:lpstr>
      <vt:lpstr>Proof of Work</vt:lpstr>
      <vt:lpstr>Uses of 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</dc:title>
  <dc:creator>Sabeer Faisal</dc:creator>
  <cp:lastModifiedBy>Sabeer Faisal</cp:lastModifiedBy>
  <cp:revision>17</cp:revision>
  <dcterms:created xsi:type="dcterms:W3CDTF">2022-01-20T18:28:58Z</dcterms:created>
  <dcterms:modified xsi:type="dcterms:W3CDTF">2022-01-24T17:03:22Z</dcterms:modified>
</cp:coreProperties>
</file>