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0" r:id="rId3"/>
    <p:sldId id="257" r:id="rId4"/>
    <p:sldId id="263" r:id="rId5"/>
    <p:sldId id="258" r:id="rId6"/>
    <p:sldId id="261" r:id="rId7"/>
    <p:sldId id="259" r:id="rId8"/>
    <p:sldId id="264"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86DE71-BB40-4CCF-8DD7-B38E24B2A58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811DA-1149-40B0-B890-442A0F6E701E}" type="slidenum">
              <a:rPr lang="en-IN" smtClean="0"/>
              <a:t>‹#›</a:t>
            </a:fld>
            <a:endParaRPr lang="en-IN"/>
          </a:p>
        </p:txBody>
      </p:sp>
    </p:spTree>
    <p:extLst>
      <p:ext uri="{BB962C8B-B14F-4D97-AF65-F5344CB8AC3E}">
        <p14:creationId xmlns:p14="http://schemas.microsoft.com/office/powerpoint/2010/main" val="287614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DE71-BB40-4CCF-8DD7-B38E24B2A58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811DA-1149-40B0-B890-442A0F6E701E}" type="slidenum">
              <a:rPr lang="en-IN" smtClean="0"/>
              <a:t>‹#›</a:t>
            </a:fld>
            <a:endParaRPr lang="en-IN"/>
          </a:p>
        </p:txBody>
      </p:sp>
    </p:spTree>
    <p:extLst>
      <p:ext uri="{BB962C8B-B14F-4D97-AF65-F5344CB8AC3E}">
        <p14:creationId xmlns:p14="http://schemas.microsoft.com/office/powerpoint/2010/main" val="155242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DE71-BB40-4CCF-8DD7-B38E24B2A58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811DA-1149-40B0-B890-442A0F6E701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5663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DE71-BB40-4CCF-8DD7-B38E24B2A58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811DA-1149-40B0-B890-442A0F6E701E}" type="slidenum">
              <a:rPr lang="en-IN" smtClean="0"/>
              <a:t>‹#›</a:t>
            </a:fld>
            <a:endParaRPr lang="en-IN"/>
          </a:p>
        </p:txBody>
      </p:sp>
    </p:spTree>
    <p:extLst>
      <p:ext uri="{BB962C8B-B14F-4D97-AF65-F5344CB8AC3E}">
        <p14:creationId xmlns:p14="http://schemas.microsoft.com/office/powerpoint/2010/main" val="2790127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DE71-BB40-4CCF-8DD7-B38E24B2A58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811DA-1149-40B0-B890-442A0F6E701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4271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DE71-BB40-4CCF-8DD7-B38E24B2A58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811DA-1149-40B0-B890-442A0F6E701E}" type="slidenum">
              <a:rPr lang="en-IN" smtClean="0"/>
              <a:t>‹#›</a:t>
            </a:fld>
            <a:endParaRPr lang="en-IN"/>
          </a:p>
        </p:txBody>
      </p:sp>
    </p:spTree>
    <p:extLst>
      <p:ext uri="{BB962C8B-B14F-4D97-AF65-F5344CB8AC3E}">
        <p14:creationId xmlns:p14="http://schemas.microsoft.com/office/powerpoint/2010/main" val="3859490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6DE71-BB40-4CCF-8DD7-B38E24B2A58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811DA-1149-40B0-B890-442A0F6E701E}" type="slidenum">
              <a:rPr lang="en-IN" smtClean="0"/>
              <a:t>‹#›</a:t>
            </a:fld>
            <a:endParaRPr lang="en-IN"/>
          </a:p>
        </p:txBody>
      </p:sp>
    </p:spTree>
    <p:extLst>
      <p:ext uri="{BB962C8B-B14F-4D97-AF65-F5344CB8AC3E}">
        <p14:creationId xmlns:p14="http://schemas.microsoft.com/office/powerpoint/2010/main" val="706929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6DE71-BB40-4CCF-8DD7-B38E24B2A58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811DA-1149-40B0-B890-442A0F6E701E}" type="slidenum">
              <a:rPr lang="en-IN" smtClean="0"/>
              <a:t>‹#›</a:t>
            </a:fld>
            <a:endParaRPr lang="en-IN"/>
          </a:p>
        </p:txBody>
      </p:sp>
    </p:spTree>
    <p:extLst>
      <p:ext uri="{BB962C8B-B14F-4D97-AF65-F5344CB8AC3E}">
        <p14:creationId xmlns:p14="http://schemas.microsoft.com/office/powerpoint/2010/main" val="270900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6DE71-BB40-4CCF-8DD7-B38E24B2A58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811DA-1149-40B0-B890-442A0F6E701E}" type="slidenum">
              <a:rPr lang="en-IN" smtClean="0"/>
              <a:t>‹#›</a:t>
            </a:fld>
            <a:endParaRPr lang="en-IN"/>
          </a:p>
        </p:txBody>
      </p:sp>
    </p:spTree>
    <p:extLst>
      <p:ext uri="{BB962C8B-B14F-4D97-AF65-F5344CB8AC3E}">
        <p14:creationId xmlns:p14="http://schemas.microsoft.com/office/powerpoint/2010/main" val="3891788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DE71-BB40-4CCF-8DD7-B38E24B2A58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811DA-1149-40B0-B890-442A0F6E701E}" type="slidenum">
              <a:rPr lang="en-IN" smtClean="0"/>
              <a:t>‹#›</a:t>
            </a:fld>
            <a:endParaRPr lang="en-IN"/>
          </a:p>
        </p:txBody>
      </p:sp>
    </p:spTree>
    <p:extLst>
      <p:ext uri="{BB962C8B-B14F-4D97-AF65-F5344CB8AC3E}">
        <p14:creationId xmlns:p14="http://schemas.microsoft.com/office/powerpoint/2010/main" val="9278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86DE71-BB40-4CCF-8DD7-B38E24B2A587}"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4811DA-1149-40B0-B890-442A0F6E701E}" type="slidenum">
              <a:rPr lang="en-IN" smtClean="0"/>
              <a:t>‹#›</a:t>
            </a:fld>
            <a:endParaRPr lang="en-IN"/>
          </a:p>
        </p:txBody>
      </p:sp>
    </p:spTree>
    <p:extLst>
      <p:ext uri="{BB962C8B-B14F-4D97-AF65-F5344CB8AC3E}">
        <p14:creationId xmlns:p14="http://schemas.microsoft.com/office/powerpoint/2010/main" val="256736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86DE71-BB40-4CCF-8DD7-B38E24B2A587}"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4811DA-1149-40B0-B890-442A0F6E701E}" type="slidenum">
              <a:rPr lang="en-IN" smtClean="0"/>
              <a:t>‹#›</a:t>
            </a:fld>
            <a:endParaRPr lang="en-IN"/>
          </a:p>
        </p:txBody>
      </p:sp>
    </p:spTree>
    <p:extLst>
      <p:ext uri="{BB962C8B-B14F-4D97-AF65-F5344CB8AC3E}">
        <p14:creationId xmlns:p14="http://schemas.microsoft.com/office/powerpoint/2010/main" val="2957694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86DE71-BB40-4CCF-8DD7-B38E24B2A587}" type="datetimeFigureOut">
              <a:rPr lang="en-IN" smtClean="0"/>
              <a:t>16-03-2023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4811DA-1149-40B0-B890-442A0F6E701E}" type="slidenum">
              <a:rPr lang="en-IN" smtClean="0"/>
              <a:t>‹#›</a:t>
            </a:fld>
            <a:endParaRPr lang="en-IN"/>
          </a:p>
        </p:txBody>
      </p:sp>
    </p:spTree>
    <p:extLst>
      <p:ext uri="{BB962C8B-B14F-4D97-AF65-F5344CB8AC3E}">
        <p14:creationId xmlns:p14="http://schemas.microsoft.com/office/powerpoint/2010/main" val="375334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6DE71-BB40-4CCF-8DD7-B38E24B2A587}" type="datetimeFigureOut">
              <a:rPr lang="en-IN" smtClean="0"/>
              <a:t>16-03-2023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4811DA-1149-40B0-B890-442A0F6E701E}" type="slidenum">
              <a:rPr lang="en-IN" smtClean="0"/>
              <a:t>‹#›</a:t>
            </a:fld>
            <a:endParaRPr lang="en-IN"/>
          </a:p>
        </p:txBody>
      </p:sp>
    </p:spTree>
    <p:extLst>
      <p:ext uri="{BB962C8B-B14F-4D97-AF65-F5344CB8AC3E}">
        <p14:creationId xmlns:p14="http://schemas.microsoft.com/office/powerpoint/2010/main" val="15842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86DE71-BB40-4CCF-8DD7-B38E24B2A587}"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4811DA-1149-40B0-B890-442A0F6E701E}" type="slidenum">
              <a:rPr lang="en-IN" smtClean="0"/>
              <a:t>‹#›</a:t>
            </a:fld>
            <a:endParaRPr lang="en-IN"/>
          </a:p>
        </p:txBody>
      </p:sp>
    </p:spTree>
    <p:extLst>
      <p:ext uri="{BB962C8B-B14F-4D97-AF65-F5344CB8AC3E}">
        <p14:creationId xmlns:p14="http://schemas.microsoft.com/office/powerpoint/2010/main" val="169264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4811DA-1149-40B0-B890-442A0F6E701E}" type="slidenum">
              <a:rPr lang="en-IN" smtClean="0"/>
              <a:t>‹#›</a:t>
            </a:fld>
            <a:endParaRPr lang="en-IN"/>
          </a:p>
        </p:txBody>
      </p:sp>
      <p:sp>
        <p:nvSpPr>
          <p:cNvPr id="5" name="Date Placeholder 4"/>
          <p:cNvSpPr>
            <a:spLocks noGrp="1"/>
          </p:cNvSpPr>
          <p:nvPr>
            <p:ph type="dt" sz="half" idx="10"/>
          </p:nvPr>
        </p:nvSpPr>
        <p:spPr/>
        <p:txBody>
          <a:bodyPr/>
          <a:lstStyle/>
          <a:p>
            <a:fld id="{0C86DE71-BB40-4CCF-8DD7-B38E24B2A587}" type="datetimeFigureOut">
              <a:rPr lang="en-IN" smtClean="0"/>
              <a:t>16-03-2023</a:t>
            </a:fld>
            <a:endParaRPr lang="en-IN"/>
          </a:p>
        </p:txBody>
      </p:sp>
    </p:spTree>
    <p:extLst>
      <p:ext uri="{BB962C8B-B14F-4D97-AF65-F5344CB8AC3E}">
        <p14:creationId xmlns:p14="http://schemas.microsoft.com/office/powerpoint/2010/main" val="37500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86DE71-BB40-4CCF-8DD7-B38E24B2A587}" type="datetimeFigureOut">
              <a:rPr lang="en-IN" smtClean="0"/>
              <a:t>16-03-2023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4811DA-1149-40B0-B890-442A0F6E701E}" type="slidenum">
              <a:rPr lang="en-IN" smtClean="0"/>
              <a:t>‹#›</a:t>
            </a:fld>
            <a:endParaRPr lang="en-IN"/>
          </a:p>
        </p:txBody>
      </p:sp>
    </p:spTree>
    <p:extLst>
      <p:ext uri="{BB962C8B-B14F-4D97-AF65-F5344CB8AC3E}">
        <p14:creationId xmlns:p14="http://schemas.microsoft.com/office/powerpoint/2010/main" val="284379855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8B98-F35B-A42A-EAC8-20C20129BD9E}"/>
              </a:ext>
            </a:extLst>
          </p:cNvPr>
          <p:cNvSpPr>
            <a:spLocks noGrp="1"/>
          </p:cNvSpPr>
          <p:nvPr>
            <p:ph type="ctrTitle"/>
          </p:nvPr>
        </p:nvSpPr>
        <p:spPr>
          <a:xfrm>
            <a:off x="1649942" y="1404409"/>
            <a:ext cx="7923266" cy="2024592"/>
          </a:xfrm>
        </p:spPr>
        <p:txBody>
          <a:bodyPr>
            <a:normAutofit/>
          </a:bodyPr>
          <a:lstStyle/>
          <a:p>
            <a:br>
              <a:rPr lang="en-US" sz="3600" dirty="0"/>
            </a:br>
            <a:r>
              <a:rPr lang="en-US" sz="3600" dirty="0"/>
              <a:t>STUDENT NAME:=SAKSHI CHOUGULE</a:t>
            </a:r>
            <a:endParaRPr lang="en-IN" sz="3600" dirty="0"/>
          </a:p>
        </p:txBody>
      </p:sp>
      <p:sp>
        <p:nvSpPr>
          <p:cNvPr id="3" name="Subtitle 2">
            <a:extLst>
              <a:ext uri="{FF2B5EF4-FFF2-40B4-BE49-F238E27FC236}">
                <a16:creationId xmlns:a16="http://schemas.microsoft.com/office/drawing/2014/main" id="{6D311E04-7E7F-C1B3-FA58-D2509B4E3B35}"/>
              </a:ext>
            </a:extLst>
          </p:cNvPr>
          <p:cNvSpPr>
            <a:spLocks noGrp="1"/>
          </p:cNvSpPr>
          <p:nvPr>
            <p:ph type="subTitle" idx="1"/>
          </p:nvPr>
        </p:nvSpPr>
        <p:spPr>
          <a:xfrm>
            <a:off x="1507067" y="4161453"/>
            <a:ext cx="8179858" cy="986279"/>
          </a:xfrm>
        </p:spPr>
        <p:txBody>
          <a:bodyPr/>
          <a:lstStyle/>
          <a:p>
            <a:r>
              <a:rPr lang="en-US" dirty="0">
                <a:solidFill>
                  <a:schemeClr val="tx1"/>
                </a:solidFill>
              </a:rPr>
              <a:t>COLLEGE NAME:=DKTE</a:t>
            </a:r>
            <a:r>
              <a:rPr lang="en-US" sz="1800" i="0" dirty="0">
                <a:solidFill>
                  <a:schemeClr val="tx1"/>
                </a:solidFill>
                <a:effectLst/>
                <a:cs typeface="Arial" pitchFamily="34" charset="0"/>
              </a:rPr>
              <a:t> </a:t>
            </a:r>
            <a:r>
              <a:rPr lang="en-US" sz="1800" i="0" dirty="0">
                <a:solidFill>
                  <a:srgbClr val="202124"/>
                </a:solidFill>
                <a:effectLst/>
                <a:cs typeface="Arial" pitchFamily="34" charset="0"/>
              </a:rPr>
              <a:t>Society's Textile &amp; Engineering Institute,Ichalkaranji.</a:t>
            </a:r>
            <a:endParaRPr lang="en-IN" dirty="0"/>
          </a:p>
        </p:txBody>
      </p:sp>
    </p:spTree>
    <p:extLst>
      <p:ext uri="{BB962C8B-B14F-4D97-AF65-F5344CB8AC3E}">
        <p14:creationId xmlns:p14="http://schemas.microsoft.com/office/powerpoint/2010/main" val="194022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40B3-165E-BD22-D301-F9BD363FDF49}"/>
              </a:ext>
            </a:extLst>
          </p:cNvPr>
          <p:cNvSpPr>
            <a:spLocks noGrp="1"/>
          </p:cNvSpPr>
          <p:nvPr>
            <p:ph type="title"/>
          </p:nvPr>
        </p:nvSpPr>
        <p:spPr/>
        <p:txBody>
          <a:bodyPr>
            <a:normAutofit fontScale="90000"/>
          </a:bodyPr>
          <a:lstStyle/>
          <a:p>
            <a:r>
              <a:rPr lang="en-US" dirty="0"/>
              <a:t>RESULT</a:t>
            </a:r>
            <a:br>
              <a:rPr lang="en-US" dirty="0"/>
            </a:br>
            <a:br>
              <a:rPr lang="en-US" dirty="0"/>
            </a:br>
            <a:br>
              <a:rPr lang="en-US" dirty="0"/>
            </a:br>
            <a:endParaRPr lang="en-IN" dirty="0"/>
          </a:p>
        </p:txBody>
      </p:sp>
      <p:sp>
        <p:nvSpPr>
          <p:cNvPr id="3" name="Content Placeholder 2">
            <a:extLst>
              <a:ext uri="{FF2B5EF4-FFF2-40B4-BE49-F238E27FC236}">
                <a16:creationId xmlns:a16="http://schemas.microsoft.com/office/drawing/2014/main" id="{6AE54817-4CD3-EC66-9A05-8AA2E952DE70}"/>
              </a:ext>
            </a:extLst>
          </p:cNvPr>
          <p:cNvSpPr>
            <a:spLocks noGrp="1"/>
          </p:cNvSpPr>
          <p:nvPr>
            <p:ph idx="1"/>
          </p:nvPr>
        </p:nvSpPr>
        <p:spPr/>
        <p:txBody>
          <a:bodyPr/>
          <a:lstStyle/>
          <a:p>
            <a:r>
              <a:rPr lang="en-US" dirty="0"/>
              <a:t>Amazon Clone is the well-known best e-commerce site for the visitors.</a:t>
            </a:r>
          </a:p>
        </p:txBody>
      </p:sp>
    </p:spTree>
    <p:extLst>
      <p:ext uri="{BB962C8B-B14F-4D97-AF65-F5344CB8AC3E}">
        <p14:creationId xmlns:p14="http://schemas.microsoft.com/office/powerpoint/2010/main" val="328865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3B56-FFA8-D492-504E-D01CEC5CBDCF}"/>
              </a:ext>
            </a:extLst>
          </p:cNvPr>
          <p:cNvSpPr>
            <a:spLocks noGrp="1"/>
          </p:cNvSpPr>
          <p:nvPr>
            <p:ph type="title"/>
          </p:nvPr>
        </p:nvSpPr>
        <p:spPr/>
        <p:txBody>
          <a:bodyPr/>
          <a:lstStyle/>
          <a:p>
            <a:r>
              <a:rPr lang="en-US" dirty="0"/>
              <a:t>AGENDA</a:t>
            </a:r>
            <a:br>
              <a:rPr lang="en-US" dirty="0"/>
            </a:br>
            <a:endParaRPr lang="en-IN" dirty="0"/>
          </a:p>
        </p:txBody>
      </p:sp>
      <p:sp>
        <p:nvSpPr>
          <p:cNvPr id="3" name="Content Placeholder 2">
            <a:extLst>
              <a:ext uri="{FF2B5EF4-FFF2-40B4-BE49-F238E27FC236}">
                <a16:creationId xmlns:a16="http://schemas.microsoft.com/office/drawing/2014/main" id="{96983A83-C668-BA06-D0DA-E714FFCE3D21}"/>
              </a:ext>
            </a:extLst>
          </p:cNvPr>
          <p:cNvSpPr>
            <a:spLocks noGrp="1"/>
          </p:cNvSpPr>
          <p:nvPr>
            <p:ph idx="1"/>
          </p:nvPr>
        </p:nvSpPr>
        <p:spPr/>
        <p:txBody>
          <a:bodyPr>
            <a:normAutofit/>
          </a:bodyPr>
          <a:lstStyle/>
          <a:p>
            <a:r>
              <a:rPr lang="en-US" sz="1800" dirty="0"/>
              <a:t>Problem Statement</a:t>
            </a:r>
          </a:p>
          <a:p>
            <a:r>
              <a:rPr lang="en-US" sz="1800" dirty="0"/>
              <a:t>Project Overview</a:t>
            </a:r>
          </a:p>
          <a:p>
            <a:r>
              <a:rPr lang="en-US" sz="1800" dirty="0"/>
              <a:t>Who are the End Users?</a:t>
            </a:r>
          </a:p>
          <a:p>
            <a:r>
              <a:rPr lang="en-US" sz="1800" dirty="0"/>
              <a:t>Advantages</a:t>
            </a:r>
          </a:p>
          <a:p>
            <a:r>
              <a:rPr lang="en-US" sz="1800" dirty="0"/>
              <a:t>Modeling</a:t>
            </a:r>
          </a:p>
          <a:p>
            <a:r>
              <a:rPr lang="en-US" sz="1800" dirty="0"/>
              <a:t>Result</a:t>
            </a:r>
            <a:endParaRPr lang="en-IN" sz="1800" dirty="0"/>
          </a:p>
          <a:p>
            <a:pPr marL="0" indent="0">
              <a:buNone/>
            </a:pPr>
            <a:endParaRPr lang="en-IN" dirty="0"/>
          </a:p>
        </p:txBody>
      </p:sp>
    </p:spTree>
    <p:extLst>
      <p:ext uri="{BB962C8B-B14F-4D97-AF65-F5344CB8AC3E}">
        <p14:creationId xmlns:p14="http://schemas.microsoft.com/office/powerpoint/2010/main" val="371037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ED48-CF36-6838-C172-9D1EAC149383}"/>
              </a:ext>
            </a:extLst>
          </p:cNvPr>
          <p:cNvSpPr>
            <a:spLocks noGrp="1"/>
          </p:cNvSpPr>
          <p:nvPr>
            <p:ph type="title"/>
          </p:nvPr>
        </p:nvSpPr>
        <p:spPr/>
        <p:txBody>
          <a:bodyPr/>
          <a:lstStyle/>
          <a:p>
            <a:r>
              <a:rPr lang="en-US" dirty="0"/>
              <a:t>AMAZON CLONE APPLICATION</a:t>
            </a:r>
            <a:endParaRPr lang="en-IN" dirty="0"/>
          </a:p>
        </p:txBody>
      </p:sp>
      <p:sp>
        <p:nvSpPr>
          <p:cNvPr id="3" name="Content Placeholder 2">
            <a:extLst>
              <a:ext uri="{FF2B5EF4-FFF2-40B4-BE49-F238E27FC236}">
                <a16:creationId xmlns:a16="http://schemas.microsoft.com/office/drawing/2014/main" id="{06810569-6079-6FCF-0666-9891F155C130}"/>
              </a:ext>
            </a:extLst>
          </p:cNvPr>
          <p:cNvSpPr>
            <a:spLocks noGrp="1"/>
          </p:cNvSpPr>
          <p:nvPr>
            <p:ph idx="1"/>
          </p:nvPr>
        </p:nvSpPr>
        <p:spPr/>
        <p:txBody>
          <a:bodyPr/>
          <a:lstStyle/>
          <a:p>
            <a:r>
              <a:rPr lang="en-US" dirty="0"/>
              <a:t>Amazon Clone Script is a top-notch, white-label ecommerce platform solution that empowers you to leverage a universal global base in the shortest turnaround time possible. Drenched with features such as Live Tracking, Lightning Fast Checkout, Price Comparison, Multiple Payment Options etc.</a:t>
            </a:r>
            <a:endParaRPr lang="en-IN" dirty="0"/>
          </a:p>
        </p:txBody>
      </p:sp>
    </p:spTree>
    <p:extLst>
      <p:ext uri="{BB962C8B-B14F-4D97-AF65-F5344CB8AC3E}">
        <p14:creationId xmlns:p14="http://schemas.microsoft.com/office/powerpoint/2010/main" val="169654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D7DD-F9DE-04DE-458E-2630FFB745D8}"/>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647936F-1A57-9DAE-63E9-C7AD4E2DD969}"/>
              </a:ext>
            </a:extLst>
          </p:cNvPr>
          <p:cNvSpPr>
            <a:spLocks noGrp="1"/>
          </p:cNvSpPr>
          <p:nvPr>
            <p:ph idx="1"/>
          </p:nvPr>
        </p:nvSpPr>
        <p:spPr>
          <a:xfrm>
            <a:off x="677334" y="2127380"/>
            <a:ext cx="8596668" cy="3913982"/>
          </a:xfrm>
        </p:spPr>
        <p:txBody>
          <a:bodyPr/>
          <a:lstStyle/>
          <a:p>
            <a:pPr algn="just"/>
            <a:r>
              <a:rPr lang="en-US" sz="1800" b="1" dirty="0">
                <a:latin typeface="Times New Roman" pitchFamily="18" charset="0"/>
                <a:cs typeface="Times New Roman" pitchFamily="18" charset="0"/>
              </a:rPr>
              <a:t>Online Shopping Cart Script </a:t>
            </a:r>
            <a:r>
              <a:rPr lang="en-US" sz="1800" dirty="0">
                <a:latin typeface="Times New Roman" pitchFamily="18" charset="0"/>
                <a:cs typeface="Times New Roman" pitchFamily="18" charset="0"/>
              </a:rPr>
              <a:t>is developed for the business entrepreneurs to make over their business to the online marketing to earn more profit.</a:t>
            </a:r>
          </a:p>
          <a:p>
            <a:pPr algn="just"/>
            <a:r>
              <a:rPr lang="en-US" sz="1800" dirty="0">
                <a:latin typeface="Times New Roman" pitchFamily="18" charset="0"/>
                <a:cs typeface="Times New Roman" pitchFamily="18" charset="0"/>
              </a:rPr>
              <a:t>Since last a decade buying of products online is becomes trends for the users by getting the user requirements online in their place.</a:t>
            </a:r>
          </a:p>
          <a:p>
            <a:pPr algn="just"/>
            <a:r>
              <a:rPr lang="en-US" sz="1800" b="1" dirty="0">
                <a:latin typeface="Times New Roman" pitchFamily="18" charset="0"/>
                <a:cs typeface="Times New Roman" pitchFamily="18" charset="0"/>
              </a:rPr>
              <a:t>Amazon Script </a:t>
            </a:r>
            <a:r>
              <a:rPr lang="en-US" sz="1800" dirty="0">
                <a:latin typeface="Times New Roman" pitchFamily="18" charset="0"/>
                <a:cs typeface="Times New Roman" pitchFamily="18" charset="0"/>
              </a:rPr>
              <a:t>is designed for the offline business vendors to take down their business through online marketing.</a:t>
            </a:r>
          </a:p>
          <a:p>
            <a:pPr algn="just"/>
            <a:r>
              <a:rPr lang="en-US" sz="1800" dirty="0">
                <a:latin typeface="Times New Roman" pitchFamily="18" charset="0"/>
                <a:cs typeface="Times New Roman" pitchFamily="18" charset="0"/>
              </a:rPr>
              <a:t>Entrepreneurs to kick-start the business through online without any technical background </a:t>
            </a:r>
            <a:r>
              <a:rPr lang="en-US" sz="1800" u="sng" dirty="0">
                <a:latin typeface="Times New Roman" pitchFamily="18" charset="0"/>
                <a:cs typeface="Times New Roman" pitchFamily="18" charset="0"/>
              </a:rPr>
              <a:t>knowledge</a:t>
            </a:r>
            <a:r>
              <a:rPr lang="en-US" sz="1800" dirty="0">
                <a:latin typeface="Times New Roman" pitchFamily="18" charset="0"/>
                <a:cs typeface="Times New Roman" pitchFamily="18" charset="0"/>
              </a:rPr>
              <a:t> by using our </a:t>
            </a:r>
            <a:r>
              <a:rPr lang="en-US" sz="1800" b="1" dirty="0">
                <a:latin typeface="Times New Roman" pitchFamily="18" charset="0"/>
                <a:cs typeface="Times New Roman" pitchFamily="18" charset="0"/>
              </a:rPr>
              <a:t>Amazon Clone.</a:t>
            </a:r>
            <a:endParaRPr lang="en-IN" dirty="0"/>
          </a:p>
        </p:txBody>
      </p:sp>
    </p:spTree>
    <p:extLst>
      <p:ext uri="{BB962C8B-B14F-4D97-AF65-F5344CB8AC3E}">
        <p14:creationId xmlns:p14="http://schemas.microsoft.com/office/powerpoint/2010/main" val="48739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27FF-BC3F-F6A2-E276-3053A65881B0}"/>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D2DB395F-88E4-2532-0B4A-1B50C783781A}"/>
              </a:ext>
            </a:extLst>
          </p:cNvPr>
          <p:cNvSpPr>
            <a:spLocks noGrp="1"/>
          </p:cNvSpPr>
          <p:nvPr>
            <p:ph idx="1"/>
          </p:nvPr>
        </p:nvSpPr>
        <p:spPr/>
        <p:txBody>
          <a:bodyPr/>
          <a:lstStyle/>
          <a:p>
            <a:r>
              <a:rPr lang="en-US" sz="1800" b="0" i="0" dirty="0">
                <a:solidFill>
                  <a:schemeClr val="tx1"/>
                </a:solidFill>
                <a:effectLst/>
              </a:rPr>
              <a:t>Design and User Experience: Once the planning and requirements gathering are completed, the next step is to create a design that is visually appealing and user-friendly.</a:t>
            </a:r>
            <a:r>
              <a:rPr lang="en-US" sz="1800" b="0" i="0" dirty="0">
                <a:solidFill>
                  <a:srgbClr val="374151"/>
                </a:solidFill>
                <a:effectLst/>
              </a:rPr>
              <a:t> </a:t>
            </a:r>
            <a:r>
              <a:rPr lang="en-US" sz="1800" b="0" i="0" dirty="0">
                <a:solidFill>
                  <a:schemeClr val="tx1"/>
                </a:solidFill>
                <a:effectLst/>
              </a:rPr>
              <a:t>This includes creating wireframes, mockups, and prototypes to test the design and user experience.</a:t>
            </a:r>
          </a:p>
          <a:p>
            <a:r>
              <a:rPr lang="en-US" sz="1800" b="0" i="0" dirty="0">
                <a:solidFill>
                  <a:schemeClr val="tx1"/>
                </a:solidFill>
                <a:effectLst/>
              </a:rPr>
              <a:t>Front-end Development: The front-end development involves translating the design into code using HTML, CSS, and JavaScript. This creates the user interface and enables user interaction with the website. </a:t>
            </a:r>
            <a:endParaRPr lang="en-US" sz="1800" dirty="0">
              <a:solidFill>
                <a:schemeClr val="tx1"/>
              </a:solidFill>
            </a:endParaRPr>
          </a:p>
          <a:p>
            <a:r>
              <a:rPr lang="en-US" sz="1800" b="0" i="0" dirty="0">
                <a:solidFill>
                  <a:schemeClr val="tx1"/>
                </a:solidFill>
                <a:effectLst/>
              </a:rPr>
              <a:t>Add the toggle button to the header part to switch from light mode to dark mode and vice-versa</a:t>
            </a:r>
          </a:p>
          <a:p>
            <a:endParaRPr lang="en-IN" dirty="0"/>
          </a:p>
        </p:txBody>
      </p:sp>
    </p:spTree>
    <p:extLst>
      <p:ext uri="{BB962C8B-B14F-4D97-AF65-F5344CB8AC3E}">
        <p14:creationId xmlns:p14="http://schemas.microsoft.com/office/powerpoint/2010/main" val="206422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FB3F-57A7-0025-C95D-402DEFAAC5FE}"/>
              </a:ext>
            </a:extLst>
          </p:cNvPr>
          <p:cNvSpPr>
            <a:spLocks noGrp="1"/>
          </p:cNvSpPr>
          <p:nvPr>
            <p:ph type="title"/>
          </p:nvPr>
        </p:nvSpPr>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FF2B9AC-05B7-9CE8-4129-B0D10E6D33C2}"/>
              </a:ext>
            </a:extLst>
          </p:cNvPr>
          <p:cNvSpPr>
            <a:spLocks noGrp="1"/>
          </p:cNvSpPr>
          <p:nvPr>
            <p:ph idx="1"/>
          </p:nvPr>
        </p:nvSpPr>
        <p:spPr/>
        <p:txBody>
          <a:bodyPr/>
          <a:lstStyle/>
          <a:p>
            <a:r>
              <a:rPr lang="en-US" sz="1800" dirty="0"/>
              <a:t>End users in a </a:t>
            </a:r>
            <a:r>
              <a:rPr lang="en-US" dirty="0"/>
              <a:t>amazon </a:t>
            </a:r>
            <a:r>
              <a:rPr lang="en-US" sz="1800" dirty="0"/>
              <a:t>would typically refer to the individuals who use the platform for online shopping . These </a:t>
            </a:r>
            <a:r>
              <a:rPr lang="en-US" sz="1800" b="0" i="0" dirty="0">
                <a:solidFill>
                  <a:schemeClr val="tx1"/>
                </a:solidFill>
                <a:effectLst/>
              </a:rPr>
              <a:t>individuals could be of any age, gender, or demographic, with varying interests in terms of the type of products they want to shop.</a:t>
            </a:r>
          </a:p>
          <a:p>
            <a:r>
              <a:rPr lang="en-US" sz="1800" dirty="0"/>
              <a:t>The End Users access the platform either through a website or mobile application, browse through the available options, select the event they are interested in, choose the preferred date and time, and then make the payment to confirm the shopping.</a:t>
            </a:r>
            <a:endParaRPr lang="en-IN" sz="1800" dirty="0">
              <a:solidFill>
                <a:schemeClr val="tx1"/>
              </a:solidFill>
            </a:endParaRPr>
          </a:p>
          <a:p>
            <a:endParaRPr lang="en-IN" dirty="0"/>
          </a:p>
        </p:txBody>
      </p:sp>
    </p:spTree>
    <p:extLst>
      <p:ext uri="{BB962C8B-B14F-4D97-AF65-F5344CB8AC3E}">
        <p14:creationId xmlns:p14="http://schemas.microsoft.com/office/powerpoint/2010/main" val="10342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3377-D039-AD0E-7860-CF09ED5C9875}"/>
              </a:ext>
            </a:extLst>
          </p:cNvPr>
          <p:cNvSpPr>
            <a:spLocks noGrp="1"/>
          </p:cNvSpPr>
          <p:nvPr>
            <p:ph type="title"/>
          </p:nvPr>
        </p:nvSpPr>
        <p:spPr/>
        <p:txBody>
          <a:bodyPr/>
          <a:lstStyle/>
          <a:p>
            <a:r>
              <a:rPr lang="en-US" dirty="0"/>
              <a:t>Advantages of Amazon Clone</a:t>
            </a:r>
            <a:endParaRPr lang="en-IN" dirty="0"/>
          </a:p>
        </p:txBody>
      </p:sp>
      <p:sp>
        <p:nvSpPr>
          <p:cNvPr id="3" name="Content Placeholder 2">
            <a:extLst>
              <a:ext uri="{FF2B5EF4-FFF2-40B4-BE49-F238E27FC236}">
                <a16:creationId xmlns:a16="http://schemas.microsoft.com/office/drawing/2014/main" id="{D7D82B3C-E29C-E317-5EE3-DE89FD2CD8D1}"/>
              </a:ext>
            </a:extLst>
          </p:cNvPr>
          <p:cNvSpPr>
            <a:spLocks noGrp="1"/>
          </p:cNvSpPr>
          <p:nvPr>
            <p:ph idx="1"/>
          </p:nvPr>
        </p:nvSpPr>
        <p:spPr/>
        <p:txBody>
          <a:bodyPr/>
          <a:lstStyle/>
          <a:p>
            <a:r>
              <a:rPr lang="en-US" dirty="0"/>
              <a:t>Major 3 key roles attached with Amazon Clone i.e. Admin, Seller &amp; Buyers</a:t>
            </a:r>
          </a:p>
          <a:p>
            <a:r>
              <a:rPr lang="en-US" dirty="0"/>
              <a:t> Built with Secure and Powerful Technologies </a:t>
            </a:r>
            <a:r>
              <a:rPr lang="en-US" dirty="0" err="1"/>
              <a:t>ie</a:t>
            </a:r>
            <a:r>
              <a:rPr lang="en-US" dirty="0"/>
              <a:t>. PHP &amp; </a:t>
            </a:r>
            <a:r>
              <a:rPr lang="en-US" dirty="0" err="1"/>
              <a:t>Mysql</a:t>
            </a:r>
            <a:endParaRPr lang="en-US" dirty="0"/>
          </a:p>
          <a:p>
            <a:r>
              <a:rPr lang="en-US" dirty="0"/>
              <a:t> Easily add each essential details which are mandatory in your website</a:t>
            </a:r>
          </a:p>
          <a:p>
            <a:r>
              <a:rPr lang="en-US" dirty="0"/>
              <a:t> Money making amazon clone for all key-role players.</a:t>
            </a:r>
            <a:endParaRPr lang="en-IN" dirty="0"/>
          </a:p>
        </p:txBody>
      </p:sp>
    </p:spTree>
    <p:extLst>
      <p:ext uri="{BB962C8B-B14F-4D97-AF65-F5344CB8AC3E}">
        <p14:creationId xmlns:p14="http://schemas.microsoft.com/office/powerpoint/2010/main" val="139657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574E-5136-102A-F0F6-8DF4227BDE1E}"/>
              </a:ext>
            </a:extLst>
          </p:cNvPr>
          <p:cNvSpPr>
            <a:spLocks noGrp="1"/>
          </p:cNvSpPr>
          <p:nvPr>
            <p:ph type="title"/>
          </p:nvPr>
        </p:nvSpPr>
        <p:spPr/>
        <p:txBody>
          <a:bodyPr/>
          <a:lstStyle/>
          <a:p>
            <a:r>
              <a:rPr lang="en-US" dirty="0"/>
              <a:t>MODELLING</a:t>
            </a:r>
            <a:endParaRPr lang="en-IN" dirty="0"/>
          </a:p>
        </p:txBody>
      </p:sp>
      <p:pic>
        <p:nvPicPr>
          <p:cNvPr id="5" name="Content Placeholder 4" descr="Graphical user interface, website&#10;&#10;Description automatically generated">
            <a:extLst>
              <a:ext uri="{FF2B5EF4-FFF2-40B4-BE49-F238E27FC236}">
                <a16:creationId xmlns:a16="http://schemas.microsoft.com/office/drawing/2014/main" id="{4CD3E3FF-42A6-07FC-DEBB-C15B706BC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730375"/>
            <a:ext cx="7952705" cy="4334523"/>
          </a:xfrm>
        </p:spPr>
      </p:pic>
    </p:spTree>
    <p:extLst>
      <p:ext uri="{BB962C8B-B14F-4D97-AF65-F5344CB8AC3E}">
        <p14:creationId xmlns:p14="http://schemas.microsoft.com/office/powerpoint/2010/main" val="29455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6815-4C70-7389-6B46-B4A2B048B4CE}"/>
              </a:ext>
            </a:extLst>
          </p:cNvPr>
          <p:cNvSpPr>
            <a:spLocks noGrp="1"/>
          </p:cNvSpPr>
          <p:nvPr>
            <p:ph type="title"/>
          </p:nvPr>
        </p:nvSpPr>
        <p:spPr/>
        <p:txBody>
          <a:bodyPr>
            <a:normAutofit/>
          </a:bodyPr>
          <a:lstStyle/>
          <a:p>
            <a:r>
              <a:rPr lang="en-US" sz="4800" dirty="0"/>
              <a:t>MODELLING</a:t>
            </a:r>
            <a:endParaRPr lang="en-IN" sz="4800" dirty="0"/>
          </a:p>
        </p:txBody>
      </p:sp>
      <p:pic>
        <p:nvPicPr>
          <p:cNvPr id="6" name="Content Placeholder 5">
            <a:extLst>
              <a:ext uri="{FF2B5EF4-FFF2-40B4-BE49-F238E27FC236}">
                <a16:creationId xmlns:a16="http://schemas.microsoft.com/office/drawing/2014/main" id="{3630863D-DFA8-8E38-D909-B798EE8B65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1862" y="1026367"/>
            <a:ext cx="6711233" cy="4699307"/>
          </a:xfrm>
        </p:spPr>
      </p:pic>
      <p:sp>
        <p:nvSpPr>
          <p:cNvPr id="4" name="Text Placeholder 3">
            <a:extLst>
              <a:ext uri="{FF2B5EF4-FFF2-40B4-BE49-F238E27FC236}">
                <a16:creationId xmlns:a16="http://schemas.microsoft.com/office/drawing/2014/main" id="{6381BD93-5F38-81A2-5DE5-3CEBB1A57896}"/>
              </a:ext>
            </a:extLst>
          </p:cNvPr>
          <p:cNvSpPr>
            <a:spLocks noGrp="1"/>
          </p:cNvSpPr>
          <p:nvPr>
            <p:ph type="body" sz="half" idx="2"/>
          </p:nvPr>
        </p:nvSpPr>
        <p:spPr/>
        <p:txBody>
          <a:bodyPr/>
          <a:lstStyle/>
          <a:p>
            <a:r>
              <a:rPr lang="en-US" dirty="0"/>
              <a:t>It shows the details about the product when user checks for any product.</a:t>
            </a:r>
          </a:p>
          <a:p>
            <a:r>
              <a:rPr lang="en-US" dirty="0"/>
              <a:t>In this project, for detailing only one product details used.</a:t>
            </a:r>
          </a:p>
        </p:txBody>
      </p:sp>
    </p:spTree>
    <p:extLst>
      <p:ext uri="{BB962C8B-B14F-4D97-AF65-F5344CB8AC3E}">
        <p14:creationId xmlns:p14="http://schemas.microsoft.com/office/powerpoint/2010/main" val="5531731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466</TotalTime>
  <Words>465</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 STUDENT NAME:=SAKSHI CHOUGULE</vt:lpstr>
      <vt:lpstr>AGENDA </vt:lpstr>
      <vt:lpstr>AMAZON CLONE APPLICATION</vt:lpstr>
      <vt:lpstr>PROBLEM STATEMENT</vt:lpstr>
      <vt:lpstr>PROJECT OVERVIEW</vt:lpstr>
      <vt:lpstr>WHO ARE THE END USERS ?</vt:lpstr>
      <vt:lpstr>Advantages of Amazon Clone</vt:lpstr>
      <vt:lpstr>MODELLING</vt:lpstr>
      <vt:lpstr>MODELLING</vt:lpstr>
      <vt:lpstr>RESULT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NAME:=SAKSHI CHOUGULE</dc:title>
  <dc:creator>sakshi chougule</dc:creator>
  <cp:lastModifiedBy>Sakshi</cp:lastModifiedBy>
  <cp:revision>10</cp:revision>
  <dcterms:created xsi:type="dcterms:W3CDTF">2023-03-14T06:55:22Z</dcterms:created>
  <dcterms:modified xsi:type="dcterms:W3CDTF">2023-03-16T04:57:23Z</dcterms:modified>
</cp:coreProperties>
</file>