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DC3545"/>
    <a:srgbClr val="E77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533B-A9ED-4C2F-889F-DF70A599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C8CCE-2463-4877-B863-390E3D900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3EF2-E718-4892-9D59-5AD1299E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1F11-DF6C-46DC-9C18-ECB7E323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9288-F363-4BFF-A429-2B3C6E73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7EC-A9B1-4931-86A4-991BA14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10803-DA8F-4583-BC4E-9B1D30871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D402-4C43-42EF-A3FD-57808527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3569-F001-43A1-A17C-875D87D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B1EC-B0CC-4118-81D9-E950994F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08035-598C-404F-B48D-B5A6F83A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9AD9-159E-4B4C-BB69-DD4E3C55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8C3A-CDD3-4FE2-A480-67AD1A57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83A6-67C8-4F50-B0BC-5998AF0E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B2FC-8B65-4FA2-B084-291C7EBA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E4DE-F383-4CF9-874D-737AE2BC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BBCA-5414-4726-8D81-8047EAD7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37C2-F69A-44D1-ABD2-F0D2779D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9777-87BF-45BD-A497-40D143BF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1426-F9BD-4D32-91F7-9BB0494C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3270-9469-46DD-9560-69801C17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95F8-03B2-4621-91DB-3CA8BFB1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DC95-C8D6-4209-8D08-C0AD1F8A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1448-61DB-4811-8D53-3BF8207F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996B-A872-417A-A26B-4C23582C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3C7-92BE-459E-B30F-2F6878D3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DFEB-2862-43D9-AF01-088CF73B7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1123-6582-45B7-B918-017D7DF80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E4EDB-C193-4833-8A3E-FA4868A4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06DE-1663-4D37-B7B8-555A07AC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5EEDB-8168-45B1-84CD-F0A47235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97D4-4BEC-4739-806E-0A53520A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6711-F652-4435-ACE8-270440FA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FC4DD-6BC6-46E2-B917-85217FA3D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2A7F9-0587-4723-BF84-7123B878C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834E5-0B51-4C2E-A664-DEAA5EDC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CA53-7C26-4F28-9C71-E440DA6C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EC6D8-029A-4B19-9C28-1A6DBE89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1B006-91EA-4CE7-A7A5-3CD2A667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9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409B-B1BC-4E86-9A11-736E89F8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596C3-2D59-421F-9E85-4FE196C3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F917D-2C35-4CBA-9A38-EDDC56AA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0E8DD-97E4-4AA1-B4A6-3520190E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B774-6DB3-4BF3-9C99-F9014060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C2EEF-1226-4066-99E6-CD989EA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CFC2-20CE-4567-8786-198E83A0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B26-BCDD-4051-9294-8024ED6F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0595-0417-4367-A0F8-B965501B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BA9F9-3638-400A-9C4B-F0B40FBC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4F2B-328D-4ED3-BA53-96C382F5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E69D-9DF1-46FF-B9A7-525FB8F2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004B1-3E79-4D20-99C8-A93C4D6E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5AE2-DAB5-4756-BFDE-101709A2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C536-F046-412C-BEDE-B198FC685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7A5D-72AB-4B63-9879-9EBB2F5FE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D58B-FB67-42A6-9645-9E3AE929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C6595-F31E-4F36-B94E-295E2EDE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A770A-FB83-48FC-9D07-4763DCAF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AF7DA-FEC7-4041-8839-432D6C03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F3B3-13DB-48CE-A610-A084B6A2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98C7-A247-4850-925F-E58F9E68D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9DBD-BD45-4A3D-9094-0435E4DC77B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D386-6C86-4D54-BDDB-33CC99964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DBCF-4827-4C47-A2C2-7117DE9D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5126-DDD0-4F96-886B-4B0569092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351D2B-1411-48AB-AA7A-58486530038D}"/>
              </a:ext>
            </a:extLst>
          </p:cNvPr>
          <p:cNvCxnSpPr>
            <a:cxnSpLocks/>
          </p:cNvCxnSpPr>
          <p:nvPr/>
        </p:nvCxnSpPr>
        <p:spPr>
          <a:xfrm flipV="1">
            <a:off x="11549061" y="210344"/>
            <a:ext cx="404813" cy="313531"/>
          </a:xfrm>
          <a:prstGeom prst="straightConnector1">
            <a:avLst/>
          </a:prstGeom>
          <a:ln w="76200">
            <a:solidFill>
              <a:srgbClr val="DC3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5247D9-4902-4E32-A26E-9D475961BAC7}"/>
              </a:ext>
            </a:extLst>
          </p:cNvPr>
          <p:cNvSpPr/>
          <p:nvPr/>
        </p:nvSpPr>
        <p:spPr>
          <a:xfrm>
            <a:off x="9058276" y="443706"/>
            <a:ext cx="2490786" cy="1325563"/>
          </a:xfrm>
          <a:prstGeom prst="roundRect">
            <a:avLst/>
          </a:prstGeom>
          <a:noFill/>
          <a:ln w="7620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D-DIN" panose="020B0504030202030204" pitchFamily="34" charset="0"/>
              </a:rPr>
              <a:t>Click here to </a:t>
            </a:r>
            <a:r>
              <a:rPr lang="en-US" dirty="0" err="1">
                <a:solidFill>
                  <a:schemeClr val="tx1"/>
                </a:solidFill>
                <a:latin typeface="D-DIN" panose="020B0504030202030204" pitchFamily="34" charset="0"/>
              </a:rPr>
              <a:t>minimise</a:t>
            </a:r>
            <a:r>
              <a:rPr lang="en-US" dirty="0">
                <a:solidFill>
                  <a:schemeClr val="tx1"/>
                </a:solidFill>
                <a:latin typeface="D-DIN" panose="020B0504030202030204" pitchFamily="34" charset="0"/>
              </a:rPr>
              <a:t> the slideshow or click and drag to rearrange items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8F3518-78F2-41DE-9844-6C5BAE1F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" y="367109"/>
            <a:ext cx="2966481" cy="68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769D8-E38F-4060-A7D3-424FD4178DFC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34498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BEBA-AC70-4F40-BEFC-FE39FBA46795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14454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BEBA-AC70-4F40-BEFC-FE39FBA46795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186873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4EBEBA-AC70-4F40-BEFC-FE39FBA46795}"/>
              </a:ext>
            </a:extLst>
          </p:cNvPr>
          <p:cNvSpPr txBox="1"/>
          <p:nvPr/>
        </p:nvSpPr>
        <p:spPr>
          <a:xfrm>
            <a:off x="4101704" y="632460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-DIN" panose="020B0504030202030204" pitchFamily="34" charset="0"/>
              </a:rPr>
              <a:t>Slide left blank for use as a whiteboard</a:t>
            </a:r>
          </a:p>
        </p:txBody>
      </p:sp>
    </p:spTree>
    <p:extLst>
      <p:ext uri="{BB962C8B-B14F-4D97-AF65-F5344CB8AC3E}">
        <p14:creationId xmlns:p14="http://schemas.microsoft.com/office/powerpoint/2010/main" val="156025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D-DIN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Timeout!</dc:title>
  <dc:creator>Matias Silva</dc:creator>
  <cp:lastModifiedBy>Matias Silva</cp:lastModifiedBy>
  <cp:revision>12</cp:revision>
  <dcterms:created xsi:type="dcterms:W3CDTF">2020-05-20T19:09:19Z</dcterms:created>
  <dcterms:modified xsi:type="dcterms:W3CDTF">2020-06-19T17:28:27Z</dcterms:modified>
</cp:coreProperties>
</file>