
<file path=[Content_Types].xml><?xml version="1.0" encoding="utf-8"?>
<Types xmlns="http://schemas.openxmlformats.org/package/2006/content-types">
  <Default Extension="crdownload"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3" r:id="rId2"/>
  </p:sldMasterIdLst>
  <p:sldIdLst>
    <p:sldId id="257" r:id="rId3"/>
    <p:sldId id="258" r:id="rId4"/>
    <p:sldId id="259" r:id="rId5"/>
    <p:sldId id="261" r:id="rId6"/>
    <p:sldId id="262" r:id="rId7"/>
    <p:sldId id="263" r:id="rId8"/>
    <p:sldId id="289" r:id="rId9"/>
    <p:sldId id="265" r:id="rId10"/>
    <p:sldId id="266" r:id="rId11"/>
    <p:sldId id="267" r:id="rId12"/>
    <p:sldId id="268" r:id="rId13"/>
    <p:sldId id="269" r:id="rId14"/>
    <p:sldId id="295" r:id="rId15"/>
    <p:sldId id="296" r:id="rId16"/>
    <p:sldId id="300" r:id="rId17"/>
    <p:sldId id="270" r:id="rId18"/>
    <p:sldId id="290" r:id="rId19"/>
    <p:sldId id="291" r:id="rId20"/>
    <p:sldId id="292" r:id="rId21"/>
    <p:sldId id="293" r:id="rId22"/>
    <p:sldId id="294" r:id="rId23"/>
    <p:sldId id="297" r:id="rId24"/>
    <p:sldId id="298" r:id="rId25"/>
    <p:sldId id="272" r:id="rId26"/>
    <p:sldId id="301" r:id="rId27"/>
    <p:sldId id="299" r:id="rId28"/>
    <p:sldId id="273" r:id="rId29"/>
    <p:sldId id="274" r:id="rId30"/>
    <p:sldId id="275" r:id="rId31"/>
    <p:sldId id="302"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D5105-63F2-452C-9B8B-7590121D367E}"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8EA5CAB3-2A49-4050-856D-8F927FC04170}">
      <dgm:prSet/>
      <dgm:spPr/>
      <dgm:t>
        <a:bodyPr/>
        <a:lstStyle/>
        <a:p>
          <a:pPr>
            <a:lnSpc>
              <a:spcPct val="100000"/>
            </a:lnSpc>
          </a:pPr>
          <a:r>
            <a:rPr lang="en-CA" b="0" i="0"/>
            <a:t>Our project is automatic watering system for plants.</a:t>
          </a:r>
          <a:endParaRPr lang="en-US"/>
        </a:p>
      </dgm:t>
    </dgm:pt>
    <dgm:pt modelId="{180BA7DC-40D4-4B55-9830-DC861D290512}" type="parTrans" cxnId="{09362211-D6B3-4E2E-BCDD-ED7CF238AFF5}">
      <dgm:prSet/>
      <dgm:spPr/>
      <dgm:t>
        <a:bodyPr/>
        <a:lstStyle/>
        <a:p>
          <a:endParaRPr lang="en-US"/>
        </a:p>
      </dgm:t>
    </dgm:pt>
    <dgm:pt modelId="{5BB990EC-A588-4BF8-9B0D-7C7748CC7265}" type="sibTrans" cxnId="{09362211-D6B3-4E2E-BCDD-ED7CF238AFF5}">
      <dgm:prSet/>
      <dgm:spPr/>
      <dgm:t>
        <a:bodyPr/>
        <a:lstStyle/>
        <a:p>
          <a:endParaRPr lang="en-US"/>
        </a:p>
      </dgm:t>
    </dgm:pt>
    <dgm:pt modelId="{55386DD0-8D52-4783-B0BB-FE7D6F8A89CE}">
      <dgm:prSet/>
      <dgm:spPr/>
      <dgm:t>
        <a:bodyPr/>
        <a:lstStyle/>
        <a:p>
          <a:pPr>
            <a:lnSpc>
              <a:spcPct val="100000"/>
            </a:lnSpc>
          </a:pPr>
          <a:r>
            <a:rPr lang="en-CA" b="0" i="0"/>
            <a:t>We have done the interfacing of soil moisture sensor, light sensor, temperature and humidity sensor, motor driver and Esp 8266 till now.</a:t>
          </a:r>
          <a:endParaRPr lang="en-US"/>
        </a:p>
      </dgm:t>
    </dgm:pt>
    <dgm:pt modelId="{E138F62B-D6B3-4EE8-AD59-4E927FB77D5A}" type="parTrans" cxnId="{0DED6E3B-7F90-42B1-8D18-C662BC839411}">
      <dgm:prSet/>
      <dgm:spPr/>
      <dgm:t>
        <a:bodyPr/>
        <a:lstStyle/>
        <a:p>
          <a:endParaRPr lang="en-US"/>
        </a:p>
      </dgm:t>
    </dgm:pt>
    <dgm:pt modelId="{44F1B9FA-74C7-4FB3-9C2D-A199B68FF62B}" type="sibTrans" cxnId="{0DED6E3B-7F90-42B1-8D18-C662BC839411}">
      <dgm:prSet/>
      <dgm:spPr/>
      <dgm:t>
        <a:bodyPr/>
        <a:lstStyle/>
        <a:p>
          <a:endParaRPr lang="en-US"/>
        </a:p>
      </dgm:t>
    </dgm:pt>
    <dgm:pt modelId="{C86DEB1C-1E1D-48D6-948D-0F8CA11619D6}">
      <dgm:prSet/>
      <dgm:spPr/>
      <dgm:t>
        <a:bodyPr/>
        <a:lstStyle/>
        <a:p>
          <a:pPr>
            <a:lnSpc>
              <a:spcPct val="100000"/>
            </a:lnSpc>
          </a:pPr>
          <a:r>
            <a:rPr lang="en-CA" b="0" i="0"/>
            <a:t>After successfully interfacing all these components, we are now going to do the pcb designing.</a:t>
          </a:r>
          <a:endParaRPr lang="en-US"/>
        </a:p>
      </dgm:t>
    </dgm:pt>
    <dgm:pt modelId="{3DA0E11A-0A87-4072-80D4-F8AB87E1E7FE}" type="parTrans" cxnId="{427F0AFF-B5F1-447E-8BC3-7106319CF8AA}">
      <dgm:prSet/>
      <dgm:spPr/>
      <dgm:t>
        <a:bodyPr/>
        <a:lstStyle/>
        <a:p>
          <a:endParaRPr lang="en-US"/>
        </a:p>
      </dgm:t>
    </dgm:pt>
    <dgm:pt modelId="{72B3CE2A-CBD0-48D5-90CA-490932589578}" type="sibTrans" cxnId="{427F0AFF-B5F1-447E-8BC3-7106319CF8AA}">
      <dgm:prSet/>
      <dgm:spPr/>
      <dgm:t>
        <a:bodyPr/>
        <a:lstStyle/>
        <a:p>
          <a:endParaRPr lang="en-US"/>
        </a:p>
      </dgm:t>
    </dgm:pt>
    <dgm:pt modelId="{938EE9F0-FEC8-4E50-988E-457B11B7A6C0}" type="pres">
      <dgm:prSet presAssocID="{79DD5105-63F2-452C-9B8B-7590121D367E}" presName="root" presStyleCnt="0">
        <dgm:presLayoutVars>
          <dgm:dir/>
          <dgm:resizeHandles val="exact"/>
        </dgm:presLayoutVars>
      </dgm:prSet>
      <dgm:spPr/>
    </dgm:pt>
    <dgm:pt modelId="{6ABF91F5-CE99-4863-8BE1-30B9AA6DE873}" type="pres">
      <dgm:prSet presAssocID="{8EA5CAB3-2A49-4050-856D-8F927FC04170}" presName="compNode" presStyleCnt="0"/>
      <dgm:spPr/>
    </dgm:pt>
    <dgm:pt modelId="{F88AEFEB-680D-4B85-8B9F-A4E4599295B7}" type="pres">
      <dgm:prSet presAssocID="{8EA5CAB3-2A49-4050-856D-8F927FC04170}" presName="bgRect" presStyleLbl="bgShp" presStyleIdx="0" presStyleCnt="3"/>
      <dgm:spPr/>
    </dgm:pt>
    <dgm:pt modelId="{FFE40769-B4B8-49DC-8856-1E2DA0AA7C85}" type="pres">
      <dgm:prSet presAssocID="{8EA5CAB3-2A49-4050-856D-8F927FC041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tering pot"/>
        </a:ext>
      </dgm:extLst>
    </dgm:pt>
    <dgm:pt modelId="{4D42ABC9-8099-4DBF-93B3-C0FE91A5360D}" type="pres">
      <dgm:prSet presAssocID="{8EA5CAB3-2A49-4050-856D-8F927FC04170}" presName="spaceRect" presStyleCnt="0"/>
      <dgm:spPr/>
    </dgm:pt>
    <dgm:pt modelId="{53A95699-FD03-477E-83F7-0EF1A5526D01}" type="pres">
      <dgm:prSet presAssocID="{8EA5CAB3-2A49-4050-856D-8F927FC04170}" presName="parTx" presStyleLbl="revTx" presStyleIdx="0" presStyleCnt="3">
        <dgm:presLayoutVars>
          <dgm:chMax val="0"/>
          <dgm:chPref val="0"/>
        </dgm:presLayoutVars>
      </dgm:prSet>
      <dgm:spPr/>
    </dgm:pt>
    <dgm:pt modelId="{B56F0038-E025-46C0-B585-97BFCDE2DC7E}" type="pres">
      <dgm:prSet presAssocID="{5BB990EC-A588-4BF8-9B0D-7C7748CC7265}" presName="sibTrans" presStyleCnt="0"/>
      <dgm:spPr/>
    </dgm:pt>
    <dgm:pt modelId="{CABC2181-FFAA-470D-B0AF-C3D0CEE8EA6D}" type="pres">
      <dgm:prSet presAssocID="{55386DD0-8D52-4783-B0BB-FE7D6F8A89CE}" presName="compNode" presStyleCnt="0"/>
      <dgm:spPr/>
    </dgm:pt>
    <dgm:pt modelId="{348DF894-BD7F-4BF1-8F39-D5DE4D8EB7C1}" type="pres">
      <dgm:prSet presAssocID="{55386DD0-8D52-4783-B0BB-FE7D6F8A89CE}" presName="bgRect" presStyleLbl="bgShp" presStyleIdx="1" presStyleCnt="3"/>
      <dgm:spPr/>
    </dgm:pt>
    <dgm:pt modelId="{84D78FE5-D869-4EBF-B577-0B854E33A45A}" type="pres">
      <dgm:prSet presAssocID="{55386DD0-8D52-4783-B0BB-FE7D6F8A89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745B6AC-5959-4653-AF9C-E0AB6700327C}" type="pres">
      <dgm:prSet presAssocID="{55386DD0-8D52-4783-B0BB-FE7D6F8A89CE}" presName="spaceRect" presStyleCnt="0"/>
      <dgm:spPr/>
    </dgm:pt>
    <dgm:pt modelId="{6BC6BA63-9D4C-4AA0-9030-779C7B99624F}" type="pres">
      <dgm:prSet presAssocID="{55386DD0-8D52-4783-B0BB-FE7D6F8A89CE}" presName="parTx" presStyleLbl="revTx" presStyleIdx="1" presStyleCnt="3">
        <dgm:presLayoutVars>
          <dgm:chMax val="0"/>
          <dgm:chPref val="0"/>
        </dgm:presLayoutVars>
      </dgm:prSet>
      <dgm:spPr/>
    </dgm:pt>
    <dgm:pt modelId="{F15F9B63-D703-4C6C-88EF-D3635731DD73}" type="pres">
      <dgm:prSet presAssocID="{44F1B9FA-74C7-4FB3-9C2D-A199B68FF62B}" presName="sibTrans" presStyleCnt="0"/>
      <dgm:spPr/>
    </dgm:pt>
    <dgm:pt modelId="{2FD194BF-6399-4A9F-8173-FD48FD262D8E}" type="pres">
      <dgm:prSet presAssocID="{C86DEB1C-1E1D-48D6-948D-0F8CA11619D6}" presName="compNode" presStyleCnt="0"/>
      <dgm:spPr/>
    </dgm:pt>
    <dgm:pt modelId="{6FDBBE60-C305-4324-8F93-4FF20CF41895}" type="pres">
      <dgm:prSet presAssocID="{C86DEB1C-1E1D-48D6-948D-0F8CA11619D6}" presName="bgRect" presStyleLbl="bgShp" presStyleIdx="2" presStyleCnt="3"/>
      <dgm:spPr/>
    </dgm:pt>
    <dgm:pt modelId="{372DBE63-01CE-4CF0-988F-73D1A960BC4B}" type="pres">
      <dgm:prSet presAssocID="{C86DEB1C-1E1D-48D6-948D-0F8CA11619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C5437B50-E629-4E03-A7D4-D3FD00F75B0D}" type="pres">
      <dgm:prSet presAssocID="{C86DEB1C-1E1D-48D6-948D-0F8CA11619D6}" presName="spaceRect" presStyleCnt="0"/>
      <dgm:spPr/>
    </dgm:pt>
    <dgm:pt modelId="{24029E2E-F889-4220-B093-2139E40BF71B}" type="pres">
      <dgm:prSet presAssocID="{C86DEB1C-1E1D-48D6-948D-0F8CA11619D6}" presName="parTx" presStyleLbl="revTx" presStyleIdx="2" presStyleCnt="3">
        <dgm:presLayoutVars>
          <dgm:chMax val="0"/>
          <dgm:chPref val="0"/>
        </dgm:presLayoutVars>
      </dgm:prSet>
      <dgm:spPr/>
    </dgm:pt>
  </dgm:ptLst>
  <dgm:cxnLst>
    <dgm:cxn modelId="{09362211-D6B3-4E2E-BCDD-ED7CF238AFF5}" srcId="{79DD5105-63F2-452C-9B8B-7590121D367E}" destId="{8EA5CAB3-2A49-4050-856D-8F927FC04170}" srcOrd="0" destOrd="0" parTransId="{180BA7DC-40D4-4B55-9830-DC861D290512}" sibTransId="{5BB990EC-A588-4BF8-9B0D-7C7748CC7265}"/>
    <dgm:cxn modelId="{37AAC031-F42C-42CC-9C6B-F321A68877A9}" type="presOf" srcId="{C86DEB1C-1E1D-48D6-948D-0F8CA11619D6}" destId="{24029E2E-F889-4220-B093-2139E40BF71B}" srcOrd="0" destOrd="0" presId="urn:microsoft.com/office/officeart/2018/2/layout/IconVerticalSolidList"/>
    <dgm:cxn modelId="{0DED6E3B-7F90-42B1-8D18-C662BC839411}" srcId="{79DD5105-63F2-452C-9B8B-7590121D367E}" destId="{55386DD0-8D52-4783-B0BB-FE7D6F8A89CE}" srcOrd="1" destOrd="0" parTransId="{E138F62B-D6B3-4EE8-AD59-4E927FB77D5A}" sibTransId="{44F1B9FA-74C7-4FB3-9C2D-A199B68FF62B}"/>
    <dgm:cxn modelId="{4EE31D52-B8EB-4F7A-A206-57B2867F437D}" type="presOf" srcId="{79DD5105-63F2-452C-9B8B-7590121D367E}" destId="{938EE9F0-FEC8-4E50-988E-457B11B7A6C0}" srcOrd="0" destOrd="0" presId="urn:microsoft.com/office/officeart/2018/2/layout/IconVerticalSolidList"/>
    <dgm:cxn modelId="{7C3E5F8D-7393-4658-88D5-D73C62ED3180}" type="presOf" srcId="{55386DD0-8D52-4783-B0BB-FE7D6F8A89CE}" destId="{6BC6BA63-9D4C-4AA0-9030-779C7B99624F}" srcOrd="0" destOrd="0" presId="urn:microsoft.com/office/officeart/2018/2/layout/IconVerticalSolidList"/>
    <dgm:cxn modelId="{44959EC6-41DF-420D-8E48-2892FCBB215B}" type="presOf" srcId="{8EA5CAB3-2A49-4050-856D-8F927FC04170}" destId="{53A95699-FD03-477E-83F7-0EF1A5526D01}" srcOrd="0" destOrd="0" presId="urn:microsoft.com/office/officeart/2018/2/layout/IconVerticalSolidList"/>
    <dgm:cxn modelId="{427F0AFF-B5F1-447E-8BC3-7106319CF8AA}" srcId="{79DD5105-63F2-452C-9B8B-7590121D367E}" destId="{C86DEB1C-1E1D-48D6-948D-0F8CA11619D6}" srcOrd="2" destOrd="0" parTransId="{3DA0E11A-0A87-4072-80D4-F8AB87E1E7FE}" sibTransId="{72B3CE2A-CBD0-48D5-90CA-490932589578}"/>
    <dgm:cxn modelId="{E7C671A5-72BB-46F0-BC77-17FB10492EB9}" type="presParOf" srcId="{938EE9F0-FEC8-4E50-988E-457B11B7A6C0}" destId="{6ABF91F5-CE99-4863-8BE1-30B9AA6DE873}" srcOrd="0" destOrd="0" presId="urn:microsoft.com/office/officeart/2018/2/layout/IconVerticalSolidList"/>
    <dgm:cxn modelId="{4D774E9E-EEF5-457B-9D13-66E770D39E1C}" type="presParOf" srcId="{6ABF91F5-CE99-4863-8BE1-30B9AA6DE873}" destId="{F88AEFEB-680D-4B85-8B9F-A4E4599295B7}" srcOrd="0" destOrd="0" presId="urn:microsoft.com/office/officeart/2018/2/layout/IconVerticalSolidList"/>
    <dgm:cxn modelId="{8C705914-FDA3-4373-8FF1-64A51D8D1FA6}" type="presParOf" srcId="{6ABF91F5-CE99-4863-8BE1-30B9AA6DE873}" destId="{FFE40769-B4B8-49DC-8856-1E2DA0AA7C85}" srcOrd="1" destOrd="0" presId="urn:microsoft.com/office/officeart/2018/2/layout/IconVerticalSolidList"/>
    <dgm:cxn modelId="{FA43AD46-5528-4CD4-9554-9F9462569A1E}" type="presParOf" srcId="{6ABF91F5-CE99-4863-8BE1-30B9AA6DE873}" destId="{4D42ABC9-8099-4DBF-93B3-C0FE91A5360D}" srcOrd="2" destOrd="0" presId="urn:microsoft.com/office/officeart/2018/2/layout/IconVerticalSolidList"/>
    <dgm:cxn modelId="{88345907-74D7-440C-82E4-1C4771CD654C}" type="presParOf" srcId="{6ABF91F5-CE99-4863-8BE1-30B9AA6DE873}" destId="{53A95699-FD03-477E-83F7-0EF1A5526D01}" srcOrd="3" destOrd="0" presId="urn:microsoft.com/office/officeart/2018/2/layout/IconVerticalSolidList"/>
    <dgm:cxn modelId="{1AE864BA-8F81-473B-BF35-259B78426E0E}" type="presParOf" srcId="{938EE9F0-FEC8-4E50-988E-457B11B7A6C0}" destId="{B56F0038-E025-46C0-B585-97BFCDE2DC7E}" srcOrd="1" destOrd="0" presId="urn:microsoft.com/office/officeart/2018/2/layout/IconVerticalSolidList"/>
    <dgm:cxn modelId="{225CDAA3-B118-465B-9879-F56F90F21485}" type="presParOf" srcId="{938EE9F0-FEC8-4E50-988E-457B11B7A6C0}" destId="{CABC2181-FFAA-470D-B0AF-C3D0CEE8EA6D}" srcOrd="2" destOrd="0" presId="urn:microsoft.com/office/officeart/2018/2/layout/IconVerticalSolidList"/>
    <dgm:cxn modelId="{1CB2E931-22CB-42D0-9E90-8515531C2E7C}" type="presParOf" srcId="{CABC2181-FFAA-470D-B0AF-C3D0CEE8EA6D}" destId="{348DF894-BD7F-4BF1-8F39-D5DE4D8EB7C1}" srcOrd="0" destOrd="0" presId="urn:microsoft.com/office/officeart/2018/2/layout/IconVerticalSolidList"/>
    <dgm:cxn modelId="{3B8E0B9D-F5F7-4E70-A6DD-9DF84213D4EF}" type="presParOf" srcId="{CABC2181-FFAA-470D-B0AF-C3D0CEE8EA6D}" destId="{84D78FE5-D869-4EBF-B577-0B854E33A45A}" srcOrd="1" destOrd="0" presId="urn:microsoft.com/office/officeart/2018/2/layout/IconVerticalSolidList"/>
    <dgm:cxn modelId="{168AF9DF-050F-4146-8BA6-BE1273BD792E}" type="presParOf" srcId="{CABC2181-FFAA-470D-B0AF-C3D0CEE8EA6D}" destId="{2745B6AC-5959-4653-AF9C-E0AB6700327C}" srcOrd="2" destOrd="0" presId="urn:microsoft.com/office/officeart/2018/2/layout/IconVerticalSolidList"/>
    <dgm:cxn modelId="{D453D154-F7AC-4C20-B55C-AD1F41E53670}" type="presParOf" srcId="{CABC2181-FFAA-470D-B0AF-C3D0CEE8EA6D}" destId="{6BC6BA63-9D4C-4AA0-9030-779C7B99624F}" srcOrd="3" destOrd="0" presId="urn:microsoft.com/office/officeart/2018/2/layout/IconVerticalSolidList"/>
    <dgm:cxn modelId="{AD22FD73-840D-4274-A1B8-3733B9E39C47}" type="presParOf" srcId="{938EE9F0-FEC8-4E50-988E-457B11B7A6C0}" destId="{F15F9B63-D703-4C6C-88EF-D3635731DD73}" srcOrd="3" destOrd="0" presId="urn:microsoft.com/office/officeart/2018/2/layout/IconVerticalSolidList"/>
    <dgm:cxn modelId="{36B7A71E-178C-46A2-9686-21FE96E621A6}" type="presParOf" srcId="{938EE9F0-FEC8-4E50-988E-457B11B7A6C0}" destId="{2FD194BF-6399-4A9F-8173-FD48FD262D8E}" srcOrd="4" destOrd="0" presId="urn:microsoft.com/office/officeart/2018/2/layout/IconVerticalSolidList"/>
    <dgm:cxn modelId="{429D97F9-25B0-455B-A72C-FD8044DB0BA7}" type="presParOf" srcId="{2FD194BF-6399-4A9F-8173-FD48FD262D8E}" destId="{6FDBBE60-C305-4324-8F93-4FF20CF41895}" srcOrd="0" destOrd="0" presId="urn:microsoft.com/office/officeart/2018/2/layout/IconVerticalSolidList"/>
    <dgm:cxn modelId="{0041CA0B-B499-474D-BD05-41DD3430B61C}" type="presParOf" srcId="{2FD194BF-6399-4A9F-8173-FD48FD262D8E}" destId="{372DBE63-01CE-4CF0-988F-73D1A960BC4B}" srcOrd="1" destOrd="0" presId="urn:microsoft.com/office/officeart/2018/2/layout/IconVerticalSolidList"/>
    <dgm:cxn modelId="{EC307EE0-39CD-4316-97D2-6EBC992D6FA2}" type="presParOf" srcId="{2FD194BF-6399-4A9F-8173-FD48FD262D8E}" destId="{C5437B50-E629-4E03-A7D4-D3FD00F75B0D}" srcOrd="2" destOrd="0" presId="urn:microsoft.com/office/officeart/2018/2/layout/IconVerticalSolidList"/>
    <dgm:cxn modelId="{64EFCFBF-C9A2-4763-8946-A3B16BA2C5D1}" type="presParOf" srcId="{2FD194BF-6399-4A9F-8173-FD48FD262D8E}" destId="{24029E2E-F889-4220-B093-2139E40BF7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A656A6-B207-45B4-BC9C-E5D6230E5254}"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209D906-90F9-4167-9A42-4FF7A8940FFB}">
      <dgm:prSet/>
      <dgm:spPr/>
      <dgm:t>
        <a:bodyPr/>
        <a:lstStyle/>
        <a:p>
          <a:r>
            <a:rPr lang="en-US"/>
            <a:t>PCB designing is a computer aided design technology</a:t>
          </a:r>
        </a:p>
      </dgm:t>
    </dgm:pt>
    <dgm:pt modelId="{3F94B006-44C0-49AE-BBB4-305668877722}" type="parTrans" cxnId="{3FAF74CA-82BD-4B64-B2BF-ACEF7C343DCB}">
      <dgm:prSet/>
      <dgm:spPr/>
      <dgm:t>
        <a:bodyPr/>
        <a:lstStyle/>
        <a:p>
          <a:endParaRPr lang="en-US"/>
        </a:p>
      </dgm:t>
    </dgm:pt>
    <dgm:pt modelId="{68C8FB0F-2C08-4425-87EB-304C93F83ACF}" type="sibTrans" cxnId="{3FAF74CA-82BD-4B64-B2BF-ACEF7C343DCB}">
      <dgm:prSet/>
      <dgm:spPr/>
      <dgm:t>
        <a:bodyPr/>
        <a:lstStyle/>
        <a:p>
          <a:endParaRPr lang="en-US"/>
        </a:p>
      </dgm:t>
    </dgm:pt>
    <dgm:pt modelId="{DE98F50B-C3FF-467F-AEB6-0607A4A2CFDE}">
      <dgm:prSet/>
      <dgm:spPr/>
      <dgm:t>
        <a:bodyPr/>
        <a:lstStyle/>
        <a:p>
          <a:r>
            <a:rPr lang="en-US" dirty="0"/>
            <a:t>A printed circuit board, or PCB, is used to mechanically support and electrically connect electronic components using conductive pathways, tracks or signal traces etched from copper sheets laminated onto a non-conductive substrate.</a:t>
          </a:r>
        </a:p>
      </dgm:t>
    </dgm:pt>
    <dgm:pt modelId="{8F938B8A-9A26-41AA-9B8E-6C9E118BD111}" type="parTrans" cxnId="{DDFAD265-DBD1-4C40-96DA-373B2F332063}">
      <dgm:prSet/>
      <dgm:spPr/>
      <dgm:t>
        <a:bodyPr/>
        <a:lstStyle/>
        <a:p>
          <a:endParaRPr lang="en-US"/>
        </a:p>
      </dgm:t>
    </dgm:pt>
    <dgm:pt modelId="{CAE61963-5D33-4D0B-A609-DFF388A08368}" type="sibTrans" cxnId="{DDFAD265-DBD1-4C40-96DA-373B2F332063}">
      <dgm:prSet/>
      <dgm:spPr/>
      <dgm:t>
        <a:bodyPr/>
        <a:lstStyle/>
        <a:p>
          <a:endParaRPr lang="en-US"/>
        </a:p>
      </dgm:t>
    </dgm:pt>
    <dgm:pt modelId="{2D71CA5E-E4F8-423E-AE19-73F8E0382480}" type="pres">
      <dgm:prSet presAssocID="{2FA656A6-B207-45B4-BC9C-E5D6230E5254}" presName="vert0" presStyleCnt="0">
        <dgm:presLayoutVars>
          <dgm:dir/>
          <dgm:animOne val="branch"/>
          <dgm:animLvl val="lvl"/>
        </dgm:presLayoutVars>
      </dgm:prSet>
      <dgm:spPr/>
    </dgm:pt>
    <dgm:pt modelId="{177221AE-749E-4701-A259-020B8C5B38C5}" type="pres">
      <dgm:prSet presAssocID="{D209D906-90F9-4167-9A42-4FF7A8940FFB}" presName="thickLine" presStyleLbl="alignNode1" presStyleIdx="0" presStyleCnt="2"/>
      <dgm:spPr/>
    </dgm:pt>
    <dgm:pt modelId="{BE81F8FF-F235-4497-8311-9B0232CDE147}" type="pres">
      <dgm:prSet presAssocID="{D209D906-90F9-4167-9A42-4FF7A8940FFB}" presName="horz1" presStyleCnt="0"/>
      <dgm:spPr/>
    </dgm:pt>
    <dgm:pt modelId="{4DFF48E9-A8E4-4AA7-AC27-6D2C9F47D6D2}" type="pres">
      <dgm:prSet presAssocID="{D209D906-90F9-4167-9A42-4FF7A8940FFB}" presName="tx1" presStyleLbl="revTx" presStyleIdx="0" presStyleCnt="2" custScaleY="58913" custLinFactNeighborX="-1165" custLinFactNeighborY="-32621"/>
      <dgm:spPr/>
    </dgm:pt>
    <dgm:pt modelId="{075B86BE-9019-4FA3-98C9-69E6D3E249F5}" type="pres">
      <dgm:prSet presAssocID="{D209D906-90F9-4167-9A42-4FF7A8940FFB}" presName="vert1" presStyleCnt="0"/>
      <dgm:spPr/>
    </dgm:pt>
    <dgm:pt modelId="{A5983CE8-DAB9-4AD0-A124-F83D8B82AF61}" type="pres">
      <dgm:prSet presAssocID="{DE98F50B-C3FF-467F-AEB6-0607A4A2CFDE}" presName="thickLine" presStyleLbl="alignNode1" presStyleIdx="1" presStyleCnt="2"/>
      <dgm:spPr/>
    </dgm:pt>
    <dgm:pt modelId="{30A044BC-3013-4539-8B27-C7F1799A0836}" type="pres">
      <dgm:prSet presAssocID="{DE98F50B-C3FF-467F-AEB6-0607A4A2CFDE}" presName="horz1" presStyleCnt="0"/>
      <dgm:spPr/>
    </dgm:pt>
    <dgm:pt modelId="{1298AB8D-0AEF-4CB7-B008-A2E55B5FE0AA}" type="pres">
      <dgm:prSet presAssocID="{DE98F50B-C3FF-467F-AEB6-0607A4A2CFDE}" presName="tx1" presStyleLbl="revTx" presStyleIdx="1" presStyleCnt="2"/>
      <dgm:spPr/>
    </dgm:pt>
    <dgm:pt modelId="{48653056-FAF0-48B3-9BD6-C0D26FC813E8}" type="pres">
      <dgm:prSet presAssocID="{DE98F50B-C3FF-467F-AEB6-0607A4A2CFDE}" presName="vert1" presStyleCnt="0"/>
      <dgm:spPr/>
    </dgm:pt>
  </dgm:ptLst>
  <dgm:cxnLst>
    <dgm:cxn modelId="{DDFAD265-DBD1-4C40-96DA-373B2F332063}" srcId="{2FA656A6-B207-45B4-BC9C-E5D6230E5254}" destId="{DE98F50B-C3FF-467F-AEB6-0607A4A2CFDE}" srcOrd="1" destOrd="0" parTransId="{8F938B8A-9A26-41AA-9B8E-6C9E118BD111}" sibTransId="{CAE61963-5D33-4D0B-A609-DFF388A08368}"/>
    <dgm:cxn modelId="{3366937C-A58A-4EEC-9D8E-4859DA3EB47A}" type="presOf" srcId="{DE98F50B-C3FF-467F-AEB6-0607A4A2CFDE}" destId="{1298AB8D-0AEF-4CB7-B008-A2E55B5FE0AA}" srcOrd="0" destOrd="0" presId="urn:microsoft.com/office/officeart/2008/layout/LinedList"/>
    <dgm:cxn modelId="{37419DC9-AFFA-4E48-A022-01D4947AB980}" type="presOf" srcId="{D209D906-90F9-4167-9A42-4FF7A8940FFB}" destId="{4DFF48E9-A8E4-4AA7-AC27-6D2C9F47D6D2}" srcOrd="0" destOrd="0" presId="urn:microsoft.com/office/officeart/2008/layout/LinedList"/>
    <dgm:cxn modelId="{3FAF74CA-82BD-4B64-B2BF-ACEF7C343DCB}" srcId="{2FA656A6-B207-45B4-BC9C-E5D6230E5254}" destId="{D209D906-90F9-4167-9A42-4FF7A8940FFB}" srcOrd="0" destOrd="0" parTransId="{3F94B006-44C0-49AE-BBB4-305668877722}" sibTransId="{68C8FB0F-2C08-4425-87EB-304C93F83ACF}"/>
    <dgm:cxn modelId="{436A9FE1-66D2-4F4E-9186-B5A70E404DE8}" type="presOf" srcId="{2FA656A6-B207-45B4-BC9C-E5D6230E5254}" destId="{2D71CA5E-E4F8-423E-AE19-73F8E0382480}" srcOrd="0" destOrd="0" presId="urn:microsoft.com/office/officeart/2008/layout/LinedList"/>
    <dgm:cxn modelId="{04AB04B6-9398-4A77-87CB-990EDAB2EBEE}" type="presParOf" srcId="{2D71CA5E-E4F8-423E-AE19-73F8E0382480}" destId="{177221AE-749E-4701-A259-020B8C5B38C5}" srcOrd="0" destOrd="0" presId="urn:microsoft.com/office/officeart/2008/layout/LinedList"/>
    <dgm:cxn modelId="{F2B8242F-46FD-4FA2-9F14-FECA46789D4C}" type="presParOf" srcId="{2D71CA5E-E4F8-423E-AE19-73F8E0382480}" destId="{BE81F8FF-F235-4497-8311-9B0232CDE147}" srcOrd="1" destOrd="0" presId="urn:microsoft.com/office/officeart/2008/layout/LinedList"/>
    <dgm:cxn modelId="{9DD7FFF4-E28A-4750-A989-00F653B74AD0}" type="presParOf" srcId="{BE81F8FF-F235-4497-8311-9B0232CDE147}" destId="{4DFF48E9-A8E4-4AA7-AC27-6D2C9F47D6D2}" srcOrd="0" destOrd="0" presId="urn:microsoft.com/office/officeart/2008/layout/LinedList"/>
    <dgm:cxn modelId="{4BD22C86-193A-41AD-B1E8-D9EBCCCBA74B}" type="presParOf" srcId="{BE81F8FF-F235-4497-8311-9B0232CDE147}" destId="{075B86BE-9019-4FA3-98C9-69E6D3E249F5}" srcOrd="1" destOrd="0" presId="urn:microsoft.com/office/officeart/2008/layout/LinedList"/>
    <dgm:cxn modelId="{34AFAC5C-5AC8-4281-BE72-746E75C18105}" type="presParOf" srcId="{2D71CA5E-E4F8-423E-AE19-73F8E0382480}" destId="{A5983CE8-DAB9-4AD0-A124-F83D8B82AF61}" srcOrd="2" destOrd="0" presId="urn:microsoft.com/office/officeart/2008/layout/LinedList"/>
    <dgm:cxn modelId="{F4DB3071-AD25-4253-816F-AD2E37B83DB5}" type="presParOf" srcId="{2D71CA5E-E4F8-423E-AE19-73F8E0382480}" destId="{30A044BC-3013-4539-8B27-C7F1799A0836}" srcOrd="3" destOrd="0" presId="urn:microsoft.com/office/officeart/2008/layout/LinedList"/>
    <dgm:cxn modelId="{FF65434B-9382-46B2-9502-CF5EC96926EA}" type="presParOf" srcId="{30A044BC-3013-4539-8B27-C7F1799A0836}" destId="{1298AB8D-0AEF-4CB7-B008-A2E55B5FE0AA}" srcOrd="0" destOrd="0" presId="urn:microsoft.com/office/officeart/2008/layout/LinedList"/>
    <dgm:cxn modelId="{C1501C37-5C6F-45DD-A034-FB43CC0A9D01}" type="presParOf" srcId="{30A044BC-3013-4539-8B27-C7F1799A0836}" destId="{48653056-FAF0-48B3-9BD6-C0D26FC813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C4652-6EF6-4470-AFC0-BF2B64C8AC8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3C5931A-8859-45D3-997E-0C63C3DCB052}">
      <dgm:prSet/>
      <dgm:spPr/>
      <dgm:t>
        <a:bodyPr/>
        <a:lstStyle/>
        <a:p>
          <a:pPr>
            <a:lnSpc>
              <a:spcPct val="100000"/>
            </a:lnSpc>
          </a:pPr>
          <a:r>
            <a:rPr lang="en-US" b="0" i="0"/>
            <a:t>The Printed Circuit Board (PCB) is very important in all electronic gadgets, which are used either for domestic use, or for industrial purpose. </a:t>
          </a:r>
          <a:endParaRPr lang="en-US"/>
        </a:p>
      </dgm:t>
    </dgm:pt>
    <dgm:pt modelId="{4CE39503-7328-4A40-81D2-27DB9F8BA50B}" type="parTrans" cxnId="{5F43EAD0-5062-4CF1-B277-61F23BA8CE95}">
      <dgm:prSet/>
      <dgm:spPr/>
      <dgm:t>
        <a:bodyPr/>
        <a:lstStyle/>
        <a:p>
          <a:endParaRPr lang="en-US"/>
        </a:p>
      </dgm:t>
    </dgm:pt>
    <dgm:pt modelId="{1B48A71F-F95D-4AF7-9E99-D475296339C7}" type="sibTrans" cxnId="{5F43EAD0-5062-4CF1-B277-61F23BA8CE95}">
      <dgm:prSet/>
      <dgm:spPr/>
      <dgm:t>
        <a:bodyPr/>
        <a:lstStyle/>
        <a:p>
          <a:pPr>
            <a:lnSpc>
              <a:spcPct val="100000"/>
            </a:lnSpc>
          </a:pPr>
          <a:endParaRPr lang="en-US"/>
        </a:p>
      </dgm:t>
    </dgm:pt>
    <dgm:pt modelId="{26BE5A4A-9C25-4086-9870-1AA1D6C51A91}">
      <dgm:prSet/>
      <dgm:spPr/>
      <dgm:t>
        <a:bodyPr/>
        <a:lstStyle/>
        <a:p>
          <a:pPr>
            <a:lnSpc>
              <a:spcPct val="100000"/>
            </a:lnSpc>
          </a:pPr>
          <a:r>
            <a:rPr lang="en-US" b="0" i="0"/>
            <a:t>PCB design services are used to design the electronic circuits. Apart from electrically connecting, it also gives mechanical support to the electrical components. </a:t>
          </a:r>
          <a:endParaRPr lang="en-US"/>
        </a:p>
      </dgm:t>
    </dgm:pt>
    <dgm:pt modelId="{8F54AF2D-39B5-48E9-A015-221AE5B85816}" type="parTrans" cxnId="{5FC978CF-DBE4-429E-86F0-AB705FEDCE44}">
      <dgm:prSet/>
      <dgm:spPr/>
      <dgm:t>
        <a:bodyPr/>
        <a:lstStyle/>
        <a:p>
          <a:endParaRPr lang="en-US"/>
        </a:p>
      </dgm:t>
    </dgm:pt>
    <dgm:pt modelId="{08A1002D-1854-4579-8716-CBC492C89929}" type="sibTrans" cxnId="{5FC978CF-DBE4-429E-86F0-AB705FEDCE44}">
      <dgm:prSet/>
      <dgm:spPr/>
      <dgm:t>
        <a:bodyPr/>
        <a:lstStyle/>
        <a:p>
          <a:pPr>
            <a:lnSpc>
              <a:spcPct val="100000"/>
            </a:lnSpc>
          </a:pPr>
          <a:endParaRPr lang="en-US"/>
        </a:p>
      </dgm:t>
    </dgm:pt>
    <dgm:pt modelId="{AB320730-C942-4CF4-8423-B8ECFAB02798}">
      <dgm:prSet/>
      <dgm:spPr/>
      <dgm:t>
        <a:bodyPr/>
        <a:lstStyle/>
        <a:p>
          <a:pPr>
            <a:lnSpc>
              <a:spcPct val="100000"/>
            </a:lnSpc>
          </a:pPr>
          <a:r>
            <a:rPr lang="en-US" b="0" i="0"/>
            <a:t>The PCB designs can be created both manually and automatically. </a:t>
          </a:r>
          <a:endParaRPr lang="en-US"/>
        </a:p>
      </dgm:t>
    </dgm:pt>
    <dgm:pt modelId="{D6DBDB34-9317-4FEE-A394-84EFAE9C49C6}" type="parTrans" cxnId="{19D23F84-4785-4BBC-9C29-0A28781C0E20}">
      <dgm:prSet/>
      <dgm:spPr/>
      <dgm:t>
        <a:bodyPr/>
        <a:lstStyle/>
        <a:p>
          <a:endParaRPr lang="en-US"/>
        </a:p>
      </dgm:t>
    </dgm:pt>
    <dgm:pt modelId="{D83D4AC3-ACAC-4F8C-B16B-5C89ADB0B6AD}" type="sibTrans" cxnId="{19D23F84-4785-4BBC-9C29-0A28781C0E20}">
      <dgm:prSet/>
      <dgm:spPr/>
      <dgm:t>
        <a:bodyPr/>
        <a:lstStyle/>
        <a:p>
          <a:pPr>
            <a:lnSpc>
              <a:spcPct val="100000"/>
            </a:lnSpc>
          </a:pPr>
          <a:endParaRPr lang="en-US"/>
        </a:p>
      </dgm:t>
    </dgm:pt>
    <dgm:pt modelId="{3FE810D2-727C-4937-B4A9-172F303026DE}">
      <dgm:prSet/>
      <dgm:spPr/>
      <dgm:t>
        <a:bodyPr/>
        <a:lstStyle/>
        <a:p>
          <a:pPr>
            <a:lnSpc>
              <a:spcPct val="100000"/>
            </a:lnSpc>
          </a:pPr>
          <a:r>
            <a:rPr lang="en-US" b="0" i="0"/>
            <a:t>Manual layouts are created with the help of CAD drafting, and the automatic router helps in the creation of the designs automatically.</a:t>
          </a:r>
          <a:endParaRPr lang="en-US"/>
        </a:p>
      </dgm:t>
    </dgm:pt>
    <dgm:pt modelId="{A0EEB800-9A44-4FEF-961C-582072289481}" type="parTrans" cxnId="{783BECC3-AAC0-45BC-B19C-047A73595EB7}">
      <dgm:prSet/>
      <dgm:spPr/>
      <dgm:t>
        <a:bodyPr/>
        <a:lstStyle/>
        <a:p>
          <a:endParaRPr lang="en-US"/>
        </a:p>
      </dgm:t>
    </dgm:pt>
    <dgm:pt modelId="{E42A92CC-9F2A-4B04-A3FA-45126BB3A779}" type="sibTrans" cxnId="{783BECC3-AAC0-45BC-B19C-047A73595EB7}">
      <dgm:prSet/>
      <dgm:spPr/>
      <dgm:t>
        <a:bodyPr/>
        <a:lstStyle/>
        <a:p>
          <a:endParaRPr lang="en-US"/>
        </a:p>
      </dgm:t>
    </dgm:pt>
    <dgm:pt modelId="{4CC20A39-6199-4CFB-B1BC-737ADE0191EB}" type="pres">
      <dgm:prSet presAssocID="{A12C4652-6EF6-4470-AFC0-BF2B64C8AC87}" presName="root" presStyleCnt="0">
        <dgm:presLayoutVars>
          <dgm:dir/>
          <dgm:resizeHandles val="exact"/>
        </dgm:presLayoutVars>
      </dgm:prSet>
      <dgm:spPr/>
    </dgm:pt>
    <dgm:pt modelId="{C514EBE6-88F5-4415-91F9-D7C19BDD82CB}" type="pres">
      <dgm:prSet presAssocID="{A12C4652-6EF6-4470-AFC0-BF2B64C8AC87}" presName="container" presStyleCnt="0">
        <dgm:presLayoutVars>
          <dgm:dir/>
          <dgm:resizeHandles val="exact"/>
        </dgm:presLayoutVars>
      </dgm:prSet>
      <dgm:spPr/>
    </dgm:pt>
    <dgm:pt modelId="{67316BA5-42AA-45FC-A37A-C3F9361E33A8}" type="pres">
      <dgm:prSet presAssocID="{63C5931A-8859-45D3-997E-0C63C3DCB052}" presName="compNode" presStyleCnt="0"/>
      <dgm:spPr/>
    </dgm:pt>
    <dgm:pt modelId="{A7C5295C-7C02-4A3C-8AD7-9AAFE7076D84}" type="pres">
      <dgm:prSet presAssocID="{63C5931A-8859-45D3-997E-0C63C3DCB052}" presName="iconBgRect" presStyleLbl="bgShp" presStyleIdx="0" presStyleCnt="4"/>
      <dgm:spPr/>
    </dgm:pt>
    <dgm:pt modelId="{62234C3A-7D63-43DB-81D4-68051CF7B1AC}" type="pres">
      <dgm:prSet presAssocID="{63C5931A-8859-45D3-997E-0C63C3DCB05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AD92BFC-AF1C-4C50-B393-3AE91A2D7479}" type="pres">
      <dgm:prSet presAssocID="{63C5931A-8859-45D3-997E-0C63C3DCB052}" presName="spaceRect" presStyleCnt="0"/>
      <dgm:spPr/>
    </dgm:pt>
    <dgm:pt modelId="{26982EAD-E903-499B-B0A0-06F72452D37D}" type="pres">
      <dgm:prSet presAssocID="{63C5931A-8859-45D3-997E-0C63C3DCB052}" presName="textRect" presStyleLbl="revTx" presStyleIdx="0" presStyleCnt="4">
        <dgm:presLayoutVars>
          <dgm:chMax val="1"/>
          <dgm:chPref val="1"/>
        </dgm:presLayoutVars>
      </dgm:prSet>
      <dgm:spPr/>
    </dgm:pt>
    <dgm:pt modelId="{4582FEA0-8D91-4ED2-AD75-BF3A54E306DE}" type="pres">
      <dgm:prSet presAssocID="{1B48A71F-F95D-4AF7-9E99-D475296339C7}" presName="sibTrans" presStyleLbl="sibTrans2D1" presStyleIdx="0" presStyleCnt="0"/>
      <dgm:spPr/>
    </dgm:pt>
    <dgm:pt modelId="{F46B278B-CDE1-43C8-9E6D-D5E59721D465}" type="pres">
      <dgm:prSet presAssocID="{26BE5A4A-9C25-4086-9870-1AA1D6C51A91}" presName="compNode" presStyleCnt="0"/>
      <dgm:spPr/>
    </dgm:pt>
    <dgm:pt modelId="{F73D75F2-44B7-40DE-A6AB-16C734989A0A}" type="pres">
      <dgm:prSet presAssocID="{26BE5A4A-9C25-4086-9870-1AA1D6C51A91}" presName="iconBgRect" presStyleLbl="bgShp" presStyleIdx="1" presStyleCnt="4"/>
      <dgm:spPr/>
    </dgm:pt>
    <dgm:pt modelId="{E08176EA-80F4-4F6F-AA7B-94D363CC81FE}" type="pres">
      <dgm:prSet presAssocID="{26BE5A4A-9C25-4086-9870-1AA1D6C51A9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ian"/>
        </a:ext>
      </dgm:extLst>
    </dgm:pt>
    <dgm:pt modelId="{ED4FEAF0-5C68-430D-B2F3-C528183470A1}" type="pres">
      <dgm:prSet presAssocID="{26BE5A4A-9C25-4086-9870-1AA1D6C51A91}" presName="spaceRect" presStyleCnt="0"/>
      <dgm:spPr/>
    </dgm:pt>
    <dgm:pt modelId="{52CECC1B-A97B-475D-AC33-2A9B804B6D64}" type="pres">
      <dgm:prSet presAssocID="{26BE5A4A-9C25-4086-9870-1AA1D6C51A91}" presName="textRect" presStyleLbl="revTx" presStyleIdx="1" presStyleCnt="4">
        <dgm:presLayoutVars>
          <dgm:chMax val="1"/>
          <dgm:chPref val="1"/>
        </dgm:presLayoutVars>
      </dgm:prSet>
      <dgm:spPr/>
    </dgm:pt>
    <dgm:pt modelId="{F95B5AE1-5D07-488E-AA1D-192CF9DCBD99}" type="pres">
      <dgm:prSet presAssocID="{08A1002D-1854-4579-8716-CBC492C89929}" presName="sibTrans" presStyleLbl="sibTrans2D1" presStyleIdx="0" presStyleCnt="0"/>
      <dgm:spPr/>
    </dgm:pt>
    <dgm:pt modelId="{58534319-8C00-4649-86A9-82893149E669}" type="pres">
      <dgm:prSet presAssocID="{AB320730-C942-4CF4-8423-B8ECFAB02798}" presName="compNode" presStyleCnt="0"/>
      <dgm:spPr/>
    </dgm:pt>
    <dgm:pt modelId="{933A7611-729E-40EE-AAF3-52338093CFDB}" type="pres">
      <dgm:prSet presAssocID="{AB320730-C942-4CF4-8423-B8ECFAB02798}" presName="iconBgRect" presStyleLbl="bgShp" presStyleIdx="2" presStyleCnt="4"/>
      <dgm:spPr/>
    </dgm:pt>
    <dgm:pt modelId="{27EDFE16-2EC2-4F56-971E-B1D03BB288AD}" type="pres">
      <dgm:prSet presAssocID="{AB320730-C942-4CF4-8423-B8ECFAB027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55DEA096-AE60-4C25-A029-4C4063E1F696}" type="pres">
      <dgm:prSet presAssocID="{AB320730-C942-4CF4-8423-B8ECFAB02798}" presName="spaceRect" presStyleCnt="0"/>
      <dgm:spPr/>
    </dgm:pt>
    <dgm:pt modelId="{5DF7A586-C881-4B9F-9185-360D802A1E79}" type="pres">
      <dgm:prSet presAssocID="{AB320730-C942-4CF4-8423-B8ECFAB02798}" presName="textRect" presStyleLbl="revTx" presStyleIdx="2" presStyleCnt="4">
        <dgm:presLayoutVars>
          <dgm:chMax val="1"/>
          <dgm:chPref val="1"/>
        </dgm:presLayoutVars>
      </dgm:prSet>
      <dgm:spPr/>
    </dgm:pt>
    <dgm:pt modelId="{EB8C17C4-AC96-4E28-A996-D6E16F756DF3}" type="pres">
      <dgm:prSet presAssocID="{D83D4AC3-ACAC-4F8C-B16B-5C89ADB0B6AD}" presName="sibTrans" presStyleLbl="sibTrans2D1" presStyleIdx="0" presStyleCnt="0"/>
      <dgm:spPr/>
    </dgm:pt>
    <dgm:pt modelId="{E1A5D382-5492-4850-BD9C-A1441689DC1F}" type="pres">
      <dgm:prSet presAssocID="{3FE810D2-727C-4937-B4A9-172F303026DE}" presName="compNode" presStyleCnt="0"/>
      <dgm:spPr/>
    </dgm:pt>
    <dgm:pt modelId="{E27C8B69-2D05-4192-B33D-57768066C57F}" type="pres">
      <dgm:prSet presAssocID="{3FE810D2-727C-4937-B4A9-172F303026DE}" presName="iconBgRect" presStyleLbl="bgShp" presStyleIdx="3" presStyleCnt="4"/>
      <dgm:spPr/>
    </dgm:pt>
    <dgm:pt modelId="{7C937500-DBFB-442C-9CCA-F177C436CC46}" type="pres">
      <dgm:prSet presAssocID="{3FE810D2-727C-4937-B4A9-172F303026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DB7C10B2-D4B2-4475-8507-3A49B18B39A7}" type="pres">
      <dgm:prSet presAssocID="{3FE810D2-727C-4937-B4A9-172F303026DE}" presName="spaceRect" presStyleCnt="0"/>
      <dgm:spPr/>
    </dgm:pt>
    <dgm:pt modelId="{F3EF283D-4E04-4F88-BB6B-1AFB7CA67788}" type="pres">
      <dgm:prSet presAssocID="{3FE810D2-727C-4937-B4A9-172F303026DE}" presName="textRect" presStyleLbl="revTx" presStyleIdx="3" presStyleCnt="4">
        <dgm:presLayoutVars>
          <dgm:chMax val="1"/>
          <dgm:chPref val="1"/>
        </dgm:presLayoutVars>
      </dgm:prSet>
      <dgm:spPr/>
    </dgm:pt>
  </dgm:ptLst>
  <dgm:cxnLst>
    <dgm:cxn modelId="{C9945218-9217-44AA-9D64-9AD214381675}" type="presOf" srcId="{D83D4AC3-ACAC-4F8C-B16B-5C89ADB0B6AD}" destId="{EB8C17C4-AC96-4E28-A996-D6E16F756DF3}" srcOrd="0" destOrd="0" presId="urn:microsoft.com/office/officeart/2018/2/layout/IconCircleList"/>
    <dgm:cxn modelId="{9A601166-B298-4466-9825-DB7F9ECC838F}" type="presOf" srcId="{26BE5A4A-9C25-4086-9870-1AA1D6C51A91}" destId="{52CECC1B-A97B-475D-AC33-2A9B804B6D64}" srcOrd="0" destOrd="0" presId="urn:microsoft.com/office/officeart/2018/2/layout/IconCircleList"/>
    <dgm:cxn modelId="{5BB67250-5BCD-4C77-B0D4-4529035E1518}" type="presOf" srcId="{08A1002D-1854-4579-8716-CBC492C89929}" destId="{F95B5AE1-5D07-488E-AA1D-192CF9DCBD99}" srcOrd="0" destOrd="0" presId="urn:microsoft.com/office/officeart/2018/2/layout/IconCircleList"/>
    <dgm:cxn modelId="{55F65873-8ED0-4D5F-9DF5-949544EB1228}" type="presOf" srcId="{3FE810D2-727C-4937-B4A9-172F303026DE}" destId="{F3EF283D-4E04-4F88-BB6B-1AFB7CA67788}" srcOrd="0" destOrd="0" presId="urn:microsoft.com/office/officeart/2018/2/layout/IconCircleList"/>
    <dgm:cxn modelId="{125D2E7E-3008-456E-B2BA-9D06850605F3}" type="presOf" srcId="{A12C4652-6EF6-4470-AFC0-BF2B64C8AC87}" destId="{4CC20A39-6199-4CFB-B1BC-737ADE0191EB}" srcOrd="0" destOrd="0" presId="urn:microsoft.com/office/officeart/2018/2/layout/IconCircleList"/>
    <dgm:cxn modelId="{19D23F84-4785-4BBC-9C29-0A28781C0E20}" srcId="{A12C4652-6EF6-4470-AFC0-BF2B64C8AC87}" destId="{AB320730-C942-4CF4-8423-B8ECFAB02798}" srcOrd="2" destOrd="0" parTransId="{D6DBDB34-9317-4FEE-A394-84EFAE9C49C6}" sibTransId="{D83D4AC3-ACAC-4F8C-B16B-5C89ADB0B6AD}"/>
    <dgm:cxn modelId="{57F96FA3-D77B-413C-A575-999BA421AD3B}" type="presOf" srcId="{AB320730-C942-4CF4-8423-B8ECFAB02798}" destId="{5DF7A586-C881-4B9F-9185-360D802A1E79}" srcOrd="0" destOrd="0" presId="urn:microsoft.com/office/officeart/2018/2/layout/IconCircleList"/>
    <dgm:cxn modelId="{16D80FB9-645A-4C0B-9295-75C7CDF4D9D7}" type="presOf" srcId="{63C5931A-8859-45D3-997E-0C63C3DCB052}" destId="{26982EAD-E903-499B-B0A0-06F72452D37D}" srcOrd="0" destOrd="0" presId="urn:microsoft.com/office/officeart/2018/2/layout/IconCircleList"/>
    <dgm:cxn modelId="{783BECC3-AAC0-45BC-B19C-047A73595EB7}" srcId="{A12C4652-6EF6-4470-AFC0-BF2B64C8AC87}" destId="{3FE810D2-727C-4937-B4A9-172F303026DE}" srcOrd="3" destOrd="0" parTransId="{A0EEB800-9A44-4FEF-961C-582072289481}" sibTransId="{E42A92CC-9F2A-4B04-A3FA-45126BB3A779}"/>
    <dgm:cxn modelId="{5FC978CF-DBE4-429E-86F0-AB705FEDCE44}" srcId="{A12C4652-6EF6-4470-AFC0-BF2B64C8AC87}" destId="{26BE5A4A-9C25-4086-9870-1AA1D6C51A91}" srcOrd="1" destOrd="0" parTransId="{8F54AF2D-39B5-48E9-A015-221AE5B85816}" sibTransId="{08A1002D-1854-4579-8716-CBC492C89929}"/>
    <dgm:cxn modelId="{5F43EAD0-5062-4CF1-B277-61F23BA8CE95}" srcId="{A12C4652-6EF6-4470-AFC0-BF2B64C8AC87}" destId="{63C5931A-8859-45D3-997E-0C63C3DCB052}" srcOrd="0" destOrd="0" parTransId="{4CE39503-7328-4A40-81D2-27DB9F8BA50B}" sibTransId="{1B48A71F-F95D-4AF7-9E99-D475296339C7}"/>
    <dgm:cxn modelId="{FBD6FEEB-255D-44C9-AEBD-16B4E35426E4}" type="presOf" srcId="{1B48A71F-F95D-4AF7-9E99-D475296339C7}" destId="{4582FEA0-8D91-4ED2-AD75-BF3A54E306DE}" srcOrd="0" destOrd="0" presId="urn:microsoft.com/office/officeart/2018/2/layout/IconCircleList"/>
    <dgm:cxn modelId="{1C857741-89EA-41BA-BDDF-1186D1A71E09}" type="presParOf" srcId="{4CC20A39-6199-4CFB-B1BC-737ADE0191EB}" destId="{C514EBE6-88F5-4415-91F9-D7C19BDD82CB}" srcOrd="0" destOrd="0" presId="urn:microsoft.com/office/officeart/2018/2/layout/IconCircleList"/>
    <dgm:cxn modelId="{87DC0243-145C-4E9F-B7C5-EBC370424C76}" type="presParOf" srcId="{C514EBE6-88F5-4415-91F9-D7C19BDD82CB}" destId="{67316BA5-42AA-45FC-A37A-C3F9361E33A8}" srcOrd="0" destOrd="0" presId="urn:microsoft.com/office/officeart/2018/2/layout/IconCircleList"/>
    <dgm:cxn modelId="{21060BD2-8AB7-4B7D-870E-B35797215A78}" type="presParOf" srcId="{67316BA5-42AA-45FC-A37A-C3F9361E33A8}" destId="{A7C5295C-7C02-4A3C-8AD7-9AAFE7076D84}" srcOrd="0" destOrd="0" presId="urn:microsoft.com/office/officeart/2018/2/layout/IconCircleList"/>
    <dgm:cxn modelId="{A7340886-8577-4221-816B-A3B0DEBE3BDB}" type="presParOf" srcId="{67316BA5-42AA-45FC-A37A-C3F9361E33A8}" destId="{62234C3A-7D63-43DB-81D4-68051CF7B1AC}" srcOrd="1" destOrd="0" presId="urn:microsoft.com/office/officeart/2018/2/layout/IconCircleList"/>
    <dgm:cxn modelId="{C7EC6B64-3359-4358-8794-2412C587067E}" type="presParOf" srcId="{67316BA5-42AA-45FC-A37A-C3F9361E33A8}" destId="{2AD92BFC-AF1C-4C50-B393-3AE91A2D7479}" srcOrd="2" destOrd="0" presId="urn:microsoft.com/office/officeart/2018/2/layout/IconCircleList"/>
    <dgm:cxn modelId="{5DD025E3-BB01-4174-946A-143C77928EED}" type="presParOf" srcId="{67316BA5-42AA-45FC-A37A-C3F9361E33A8}" destId="{26982EAD-E903-499B-B0A0-06F72452D37D}" srcOrd="3" destOrd="0" presId="urn:microsoft.com/office/officeart/2018/2/layout/IconCircleList"/>
    <dgm:cxn modelId="{02B5F2E1-6B15-4DA1-B8BE-B3DE4D11CEE4}" type="presParOf" srcId="{C514EBE6-88F5-4415-91F9-D7C19BDD82CB}" destId="{4582FEA0-8D91-4ED2-AD75-BF3A54E306DE}" srcOrd="1" destOrd="0" presId="urn:microsoft.com/office/officeart/2018/2/layout/IconCircleList"/>
    <dgm:cxn modelId="{9C6A6086-EF5D-4F96-9F2C-8B7B7065A9BF}" type="presParOf" srcId="{C514EBE6-88F5-4415-91F9-D7C19BDD82CB}" destId="{F46B278B-CDE1-43C8-9E6D-D5E59721D465}" srcOrd="2" destOrd="0" presId="urn:microsoft.com/office/officeart/2018/2/layout/IconCircleList"/>
    <dgm:cxn modelId="{AD0F52DA-8035-4365-A698-D4AAF22136E8}" type="presParOf" srcId="{F46B278B-CDE1-43C8-9E6D-D5E59721D465}" destId="{F73D75F2-44B7-40DE-A6AB-16C734989A0A}" srcOrd="0" destOrd="0" presId="urn:microsoft.com/office/officeart/2018/2/layout/IconCircleList"/>
    <dgm:cxn modelId="{23A9FF9C-292C-4D9C-9E34-C48FDDE92B73}" type="presParOf" srcId="{F46B278B-CDE1-43C8-9E6D-D5E59721D465}" destId="{E08176EA-80F4-4F6F-AA7B-94D363CC81FE}" srcOrd="1" destOrd="0" presId="urn:microsoft.com/office/officeart/2018/2/layout/IconCircleList"/>
    <dgm:cxn modelId="{6E167273-FD42-4DF6-B3D2-0E38F80111AD}" type="presParOf" srcId="{F46B278B-CDE1-43C8-9E6D-D5E59721D465}" destId="{ED4FEAF0-5C68-430D-B2F3-C528183470A1}" srcOrd="2" destOrd="0" presId="urn:microsoft.com/office/officeart/2018/2/layout/IconCircleList"/>
    <dgm:cxn modelId="{2F87D027-334A-4C9C-A27A-57C963C296F1}" type="presParOf" srcId="{F46B278B-CDE1-43C8-9E6D-D5E59721D465}" destId="{52CECC1B-A97B-475D-AC33-2A9B804B6D64}" srcOrd="3" destOrd="0" presId="urn:microsoft.com/office/officeart/2018/2/layout/IconCircleList"/>
    <dgm:cxn modelId="{63593317-D3EE-41C1-93CC-E979E35AD98C}" type="presParOf" srcId="{C514EBE6-88F5-4415-91F9-D7C19BDD82CB}" destId="{F95B5AE1-5D07-488E-AA1D-192CF9DCBD99}" srcOrd="3" destOrd="0" presId="urn:microsoft.com/office/officeart/2018/2/layout/IconCircleList"/>
    <dgm:cxn modelId="{387BCAA5-4211-4278-99D7-9A08392861D8}" type="presParOf" srcId="{C514EBE6-88F5-4415-91F9-D7C19BDD82CB}" destId="{58534319-8C00-4649-86A9-82893149E669}" srcOrd="4" destOrd="0" presId="urn:microsoft.com/office/officeart/2018/2/layout/IconCircleList"/>
    <dgm:cxn modelId="{C2CC1B31-AB0F-4466-8BC6-10B633FC0C2D}" type="presParOf" srcId="{58534319-8C00-4649-86A9-82893149E669}" destId="{933A7611-729E-40EE-AAF3-52338093CFDB}" srcOrd="0" destOrd="0" presId="urn:microsoft.com/office/officeart/2018/2/layout/IconCircleList"/>
    <dgm:cxn modelId="{7C591A26-8A39-4BBB-8A3E-1D2FB1D96E8B}" type="presParOf" srcId="{58534319-8C00-4649-86A9-82893149E669}" destId="{27EDFE16-2EC2-4F56-971E-B1D03BB288AD}" srcOrd="1" destOrd="0" presId="urn:microsoft.com/office/officeart/2018/2/layout/IconCircleList"/>
    <dgm:cxn modelId="{B7D4780C-A26C-453D-90B8-26E415B59286}" type="presParOf" srcId="{58534319-8C00-4649-86A9-82893149E669}" destId="{55DEA096-AE60-4C25-A029-4C4063E1F696}" srcOrd="2" destOrd="0" presId="urn:microsoft.com/office/officeart/2018/2/layout/IconCircleList"/>
    <dgm:cxn modelId="{E1B5A64B-2BE6-425C-A8BB-712B2529598B}" type="presParOf" srcId="{58534319-8C00-4649-86A9-82893149E669}" destId="{5DF7A586-C881-4B9F-9185-360D802A1E79}" srcOrd="3" destOrd="0" presId="urn:microsoft.com/office/officeart/2018/2/layout/IconCircleList"/>
    <dgm:cxn modelId="{6B300EBC-6E9E-4996-9F7A-4645EB33D965}" type="presParOf" srcId="{C514EBE6-88F5-4415-91F9-D7C19BDD82CB}" destId="{EB8C17C4-AC96-4E28-A996-D6E16F756DF3}" srcOrd="5" destOrd="0" presId="urn:microsoft.com/office/officeart/2018/2/layout/IconCircleList"/>
    <dgm:cxn modelId="{97D33DF8-AAE3-4313-97DA-D3C403782D66}" type="presParOf" srcId="{C514EBE6-88F5-4415-91F9-D7C19BDD82CB}" destId="{E1A5D382-5492-4850-BD9C-A1441689DC1F}" srcOrd="6" destOrd="0" presId="urn:microsoft.com/office/officeart/2018/2/layout/IconCircleList"/>
    <dgm:cxn modelId="{0F696C00-2A8A-406D-B8BA-2DE765E53E59}" type="presParOf" srcId="{E1A5D382-5492-4850-BD9C-A1441689DC1F}" destId="{E27C8B69-2D05-4192-B33D-57768066C57F}" srcOrd="0" destOrd="0" presId="urn:microsoft.com/office/officeart/2018/2/layout/IconCircleList"/>
    <dgm:cxn modelId="{1FCA7F3B-995A-4020-B225-F4747D8265D8}" type="presParOf" srcId="{E1A5D382-5492-4850-BD9C-A1441689DC1F}" destId="{7C937500-DBFB-442C-9CCA-F177C436CC46}" srcOrd="1" destOrd="0" presId="urn:microsoft.com/office/officeart/2018/2/layout/IconCircleList"/>
    <dgm:cxn modelId="{8202FF06-9D87-4EFD-B329-C86EEF79E320}" type="presParOf" srcId="{E1A5D382-5492-4850-BD9C-A1441689DC1F}" destId="{DB7C10B2-D4B2-4475-8507-3A49B18B39A7}" srcOrd="2" destOrd="0" presId="urn:microsoft.com/office/officeart/2018/2/layout/IconCircleList"/>
    <dgm:cxn modelId="{5637CA97-0677-4B66-91B1-A0369ACDEDAD}" type="presParOf" srcId="{E1A5D382-5492-4850-BD9C-A1441689DC1F}" destId="{F3EF283D-4E04-4F88-BB6B-1AFB7CA6778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C4652-6EF6-4470-AFC0-BF2B64C8AC8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C354927-D609-47DD-AC20-39FC35D7A325}">
      <dgm:prSet/>
      <dgm:spPr/>
      <dgm:t>
        <a:bodyPr/>
        <a:lstStyle/>
        <a:p>
          <a:endParaRPr lang="en-CA" dirty="0"/>
        </a:p>
      </dgm:t>
    </dgm:pt>
    <dgm:pt modelId="{5EC26827-6A29-4815-BDEA-D77C6090AC99}" type="parTrans" cxnId="{55FDCA39-5D32-42B7-B646-84CD03AAA575}">
      <dgm:prSet/>
      <dgm:spPr/>
      <dgm:t>
        <a:bodyPr/>
        <a:lstStyle/>
        <a:p>
          <a:endParaRPr lang="en-CA"/>
        </a:p>
      </dgm:t>
    </dgm:pt>
    <dgm:pt modelId="{4280F858-3C6E-4556-8550-9DD79CFEE1B8}" type="sibTrans" cxnId="{55FDCA39-5D32-42B7-B646-84CD03AAA575}">
      <dgm:prSet/>
      <dgm:spPr/>
      <dgm:t>
        <a:bodyPr/>
        <a:lstStyle/>
        <a:p>
          <a:endParaRPr lang="en-CA"/>
        </a:p>
      </dgm:t>
    </dgm:pt>
    <dgm:pt modelId="{369B4E84-6072-41D1-845A-7A10FA8638A2}">
      <dgm:prSet/>
      <dgm:spPr/>
      <dgm:t>
        <a:bodyPr/>
        <a:lstStyle/>
        <a:p>
          <a:r>
            <a:rPr lang="en-CA">
              <a:latin typeface="Calibri" panose="020F0502020204030204" pitchFamily="34" charset="0"/>
            </a:rPr>
            <a:t>Compact Design</a:t>
          </a:r>
        </a:p>
      </dgm:t>
    </dgm:pt>
    <dgm:pt modelId="{EAAAEA36-48D4-44E5-B210-C6EFC086217E}" type="parTrans" cxnId="{776F8D8A-2219-4BAF-BBA6-92F8B6E72909}">
      <dgm:prSet/>
      <dgm:spPr/>
      <dgm:t>
        <a:bodyPr/>
        <a:lstStyle/>
        <a:p>
          <a:endParaRPr lang="en-CA"/>
        </a:p>
      </dgm:t>
    </dgm:pt>
    <dgm:pt modelId="{ECC19874-5F5F-495F-B308-C2E9602ADF5A}" type="sibTrans" cxnId="{776F8D8A-2219-4BAF-BBA6-92F8B6E72909}">
      <dgm:prSet/>
      <dgm:spPr/>
      <dgm:t>
        <a:bodyPr/>
        <a:lstStyle/>
        <a:p>
          <a:endParaRPr lang="en-CA"/>
        </a:p>
      </dgm:t>
    </dgm:pt>
    <dgm:pt modelId="{71968BBB-0322-425A-A226-74807D6BC5B3}">
      <dgm:prSet/>
      <dgm:spPr/>
      <dgm:t>
        <a:bodyPr/>
        <a:lstStyle/>
        <a:p>
          <a:r>
            <a:rPr lang="en-US">
              <a:latin typeface="Calibri" panose="020F0502020204030204" pitchFamily="34" charset="0"/>
            </a:rPr>
            <a:t>Ease of Testing and Repair</a:t>
          </a:r>
        </a:p>
      </dgm:t>
    </dgm:pt>
    <dgm:pt modelId="{6767D345-2B58-4AD2-B257-5C07C9038035}" type="parTrans" cxnId="{03CBD87D-C731-42D4-9114-E6B7BFF2DDEE}">
      <dgm:prSet/>
      <dgm:spPr/>
      <dgm:t>
        <a:bodyPr/>
        <a:lstStyle/>
        <a:p>
          <a:endParaRPr lang="en-CA"/>
        </a:p>
      </dgm:t>
    </dgm:pt>
    <dgm:pt modelId="{ECD1380A-F0C5-42F9-BAB1-3A219D42A0A9}" type="sibTrans" cxnId="{03CBD87D-C731-42D4-9114-E6B7BFF2DDEE}">
      <dgm:prSet/>
      <dgm:spPr/>
      <dgm:t>
        <a:bodyPr/>
        <a:lstStyle/>
        <a:p>
          <a:endParaRPr lang="en-CA"/>
        </a:p>
      </dgm:t>
    </dgm:pt>
    <dgm:pt modelId="{F48D521E-E465-45D2-8D2C-DFEEDA9F6E5D}">
      <dgm:prSet/>
      <dgm:spPr/>
      <dgm:t>
        <a:bodyPr/>
        <a:lstStyle/>
        <a:p>
          <a:r>
            <a:rPr lang="en-CA">
              <a:latin typeface="Calibri" panose="020F0502020204030204" pitchFamily="34" charset="0"/>
            </a:rPr>
            <a:t>Lower Assembly Errors</a:t>
          </a:r>
        </a:p>
      </dgm:t>
    </dgm:pt>
    <dgm:pt modelId="{F812A915-C99B-447A-8721-29FD19E53297}" type="parTrans" cxnId="{88AFED38-E086-402E-ACE2-86497798F17D}">
      <dgm:prSet/>
      <dgm:spPr/>
      <dgm:t>
        <a:bodyPr/>
        <a:lstStyle/>
        <a:p>
          <a:endParaRPr lang="en-CA"/>
        </a:p>
      </dgm:t>
    </dgm:pt>
    <dgm:pt modelId="{D5BB19C7-A579-4D43-A3F1-C5A1AA409FCD}" type="sibTrans" cxnId="{88AFED38-E086-402E-ACE2-86497798F17D}">
      <dgm:prSet/>
      <dgm:spPr/>
      <dgm:t>
        <a:bodyPr/>
        <a:lstStyle/>
        <a:p>
          <a:endParaRPr lang="en-CA"/>
        </a:p>
      </dgm:t>
    </dgm:pt>
    <dgm:pt modelId="{549CD7B3-0280-4B89-A637-13C615B74823}">
      <dgm:prSet/>
      <dgm:spPr/>
      <dgm:t>
        <a:bodyPr/>
        <a:lstStyle/>
        <a:p>
          <a:r>
            <a:rPr lang="en-CA">
              <a:latin typeface="Calibri" panose="020F0502020204030204" pitchFamily="34" charset="0"/>
            </a:rPr>
            <a:t>Avoiding Short Circuits</a:t>
          </a:r>
        </a:p>
      </dgm:t>
    </dgm:pt>
    <dgm:pt modelId="{7D119EA6-4D68-409C-A9C5-3D6D0736A9BB}" type="parTrans" cxnId="{A93CB850-1C83-4AE0-8AEF-72A54C46930C}">
      <dgm:prSet/>
      <dgm:spPr/>
      <dgm:t>
        <a:bodyPr/>
        <a:lstStyle/>
        <a:p>
          <a:endParaRPr lang="en-CA"/>
        </a:p>
      </dgm:t>
    </dgm:pt>
    <dgm:pt modelId="{C36F9171-E7AD-4408-BFB2-CA736FCD772B}" type="sibTrans" cxnId="{A93CB850-1C83-4AE0-8AEF-72A54C46930C}">
      <dgm:prSet/>
      <dgm:spPr/>
      <dgm:t>
        <a:bodyPr/>
        <a:lstStyle/>
        <a:p>
          <a:endParaRPr lang="en-CA"/>
        </a:p>
      </dgm:t>
    </dgm:pt>
    <dgm:pt modelId="{68FCC418-3761-4382-8747-174015775AC3}">
      <dgm:prSet/>
      <dgm:spPr/>
      <dgm:t>
        <a:bodyPr/>
        <a:lstStyle/>
        <a:p>
          <a:r>
            <a:rPr lang="en-CA">
              <a:latin typeface="Calibri" panose="020F0502020204030204" pitchFamily="34" charset="0"/>
            </a:rPr>
            <a:t>Low Noise and Interference</a:t>
          </a:r>
        </a:p>
      </dgm:t>
    </dgm:pt>
    <dgm:pt modelId="{47713D84-2710-4955-9268-F145D5718341}" type="parTrans" cxnId="{A8520993-AACC-459F-9598-C237715D2894}">
      <dgm:prSet/>
      <dgm:spPr/>
      <dgm:t>
        <a:bodyPr/>
        <a:lstStyle/>
        <a:p>
          <a:endParaRPr lang="en-CA"/>
        </a:p>
      </dgm:t>
    </dgm:pt>
    <dgm:pt modelId="{5BE40E12-0955-46C6-93F3-A6E908A06547}" type="sibTrans" cxnId="{A8520993-AACC-459F-9598-C237715D2894}">
      <dgm:prSet/>
      <dgm:spPr/>
      <dgm:t>
        <a:bodyPr/>
        <a:lstStyle/>
        <a:p>
          <a:endParaRPr lang="en-CA"/>
        </a:p>
      </dgm:t>
    </dgm:pt>
    <dgm:pt modelId="{1E548656-1971-4C83-8F86-7B91F90DDC6F}">
      <dgm:prSet/>
      <dgm:spPr/>
      <dgm:t>
        <a:bodyPr/>
        <a:lstStyle/>
        <a:p>
          <a:r>
            <a:rPr lang="en-CA" dirty="0">
              <a:latin typeface="Calibri" panose="020F0502020204030204" pitchFamily="34" charset="0"/>
            </a:rPr>
            <a:t>Improved Repeatability and Reliability</a:t>
          </a:r>
        </a:p>
      </dgm:t>
    </dgm:pt>
    <dgm:pt modelId="{553E9EE9-5A74-4CCE-9AC0-DA6EE0299853}" type="parTrans" cxnId="{A906800F-383A-43A7-BD0F-E7AAAF80755B}">
      <dgm:prSet/>
      <dgm:spPr/>
      <dgm:t>
        <a:bodyPr/>
        <a:lstStyle/>
        <a:p>
          <a:endParaRPr lang="en-CA"/>
        </a:p>
      </dgm:t>
    </dgm:pt>
    <dgm:pt modelId="{F88E4E10-D9B6-4AEC-A113-163F6B53399F}" type="sibTrans" cxnId="{A906800F-383A-43A7-BD0F-E7AAAF80755B}">
      <dgm:prSet/>
      <dgm:spPr/>
      <dgm:t>
        <a:bodyPr/>
        <a:lstStyle/>
        <a:p>
          <a:endParaRPr lang="en-CA"/>
        </a:p>
      </dgm:t>
    </dgm:pt>
    <dgm:pt modelId="{0226A03D-8AFE-4FA0-AC55-4C050A29B09A}" type="pres">
      <dgm:prSet presAssocID="{A12C4652-6EF6-4470-AFC0-BF2B64C8AC87}" presName="vert0" presStyleCnt="0">
        <dgm:presLayoutVars>
          <dgm:dir/>
          <dgm:animOne val="branch"/>
          <dgm:animLvl val="lvl"/>
        </dgm:presLayoutVars>
      </dgm:prSet>
      <dgm:spPr/>
    </dgm:pt>
    <dgm:pt modelId="{9BEB2746-72EB-4DF5-A28D-843067C4AE82}" type="pres">
      <dgm:prSet presAssocID="{8C354927-D609-47DD-AC20-39FC35D7A325}" presName="thickLine" presStyleLbl="alignNode1" presStyleIdx="0" presStyleCnt="1"/>
      <dgm:spPr/>
    </dgm:pt>
    <dgm:pt modelId="{2EFC743D-FD25-4CC2-8C0C-357525E6F623}" type="pres">
      <dgm:prSet presAssocID="{8C354927-D609-47DD-AC20-39FC35D7A325}" presName="horz1" presStyleCnt="0"/>
      <dgm:spPr/>
    </dgm:pt>
    <dgm:pt modelId="{B252B73D-BE17-49F5-AC76-91129334C405}" type="pres">
      <dgm:prSet presAssocID="{8C354927-D609-47DD-AC20-39FC35D7A325}" presName="tx1" presStyleLbl="revTx" presStyleIdx="0" presStyleCnt="7"/>
      <dgm:spPr/>
    </dgm:pt>
    <dgm:pt modelId="{7FBF5BF5-8C4E-4B96-A376-CACCEE63CFEE}" type="pres">
      <dgm:prSet presAssocID="{8C354927-D609-47DD-AC20-39FC35D7A325}" presName="vert1" presStyleCnt="0"/>
      <dgm:spPr/>
    </dgm:pt>
    <dgm:pt modelId="{0C7B518C-0E8A-44C7-A1E2-5A288B813A93}" type="pres">
      <dgm:prSet presAssocID="{369B4E84-6072-41D1-845A-7A10FA8638A2}" presName="vertSpace2a" presStyleCnt="0"/>
      <dgm:spPr/>
    </dgm:pt>
    <dgm:pt modelId="{CAB313B3-30FA-44EA-A340-B7C4FCA93068}" type="pres">
      <dgm:prSet presAssocID="{369B4E84-6072-41D1-845A-7A10FA8638A2}" presName="horz2" presStyleCnt="0"/>
      <dgm:spPr/>
    </dgm:pt>
    <dgm:pt modelId="{6F38F0B4-9F78-4818-B3F6-6C32F33E29C6}" type="pres">
      <dgm:prSet presAssocID="{369B4E84-6072-41D1-845A-7A10FA8638A2}" presName="horzSpace2" presStyleCnt="0"/>
      <dgm:spPr/>
    </dgm:pt>
    <dgm:pt modelId="{D88AD392-01D1-448A-BBB5-4158EC007593}" type="pres">
      <dgm:prSet presAssocID="{369B4E84-6072-41D1-845A-7A10FA8638A2}" presName="tx2" presStyleLbl="revTx" presStyleIdx="1" presStyleCnt="7"/>
      <dgm:spPr/>
    </dgm:pt>
    <dgm:pt modelId="{463E46D1-E3D8-4153-97D1-AF238779D9C7}" type="pres">
      <dgm:prSet presAssocID="{369B4E84-6072-41D1-845A-7A10FA8638A2}" presName="vert2" presStyleCnt="0"/>
      <dgm:spPr/>
    </dgm:pt>
    <dgm:pt modelId="{5CE48067-9F3D-439E-BD2A-C17CCFF8985B}" type="pres">
      <dgm:prSet presAssocID="{369B4E84-6072-41D1-845A-7A10FA8638A2}" presName="thinLine2b" presStyleLbl="callout" presStyleIdx="0" presStyleCnt="6"/>
      <dgm:spPr/>
    </dgm:pt>
    <dgm:pt modelId="{A09E90B3-C0B4-4373-89DB-4AB974BC42B8}" type="pres">
      <dgm:prSet presAssocID="{369B4E84-6072-41D1-845A-7A10FA8638A2}" presName="vertSpace2b" presStyleCnt="0"/>
      <dgm:spPr/>
    </dgm:pt>
    <dgm:pt modelId="{6DD40F46-07C7-4AD6-8271-288DB6739C42}" type="pres">
      <dgm:prSet presAssocID="{71968BBB-0322-425A-A226-74807D6BC5B3}" presName="horz2" presStyleCnt="0"/>
      <dgm:spPr/>
    </dgm:pt>
    <dgm:pt modelId="{3851C4AE-009D-4DE0-B6DA-C6CFF3B67C8C}" type="pres">
      <dgm:prSet presAssocID="{71968BBB-0322-425A-A226-74807D6BC5B3}" presName="horzSpace2" presStyleCnt="0"/>
      <dgm:spPr/>
    </dgm:pt>
    <dgm:pt modelId="{BC828432-B845-490E-9DC7-0B020FD70D65}" type="pres">
      <dgm:prSet presAssocID="{71968BBB-0322-425A-A226-74807D6BC5B3}" presName="tx2" presStyleLbl="revTx" presStyleIdx="2" presStyleCnt="7"/>
      <dgm:spPr/>
    </dgm:pt>
    <dgm:pt modelId="{F797027B-5F8F-481D-9C9B-653726E3C9D3}" type="pres">
      <dgm:prSet presAssocID="{71968BBB-0322-425A-A226-74807D6BC5B3}" presName="vert2" presStyleCnt="0"/>
      <dgm:spPr/>
    </dgm:pt>
    <dgm:pt modelId="{7B105B7F-7B13-4608-A7DF-95B2E3173092}" type="pres">
      <dgm:prSet presAssocID="{71968BBB-0322-425A-A226-74807D6BC5B3}" presName="thinLine2b" presStyleLbl="callout" presStyleIdx="1" presStyleCnt="6"/>
      <dgm:spPr/>
    </dgm:pt>
    <dgm:pt modelId="{CD9A5B74-ECFB-4C67-B732-01727A3DBD61}" type="pres">
      <dgm:prSet presAssocID="{71968BBB-0322-425A-A226-74807D6BC5B3}" presName="vertSpace2b" presStyleCnt="0"/>
      <dgm:spPr/>
    </dgm:pt>
    <dgm:pt modelId="{05851D06-F935-4B0B-B165-50776EFF8306}" type="pres">
      <dgm:prSet presAssocID="{F48D521E-E465-45D2-8D2C-DFEEDA9F6E5D}" presName="horz2" presStyleCnt="0"/>
      <dgm:spPr/>
    </dgm:pt>
    <dgm:pt modelId="{7A69F5DD-08AE-4A3D-BE6B-AEFFE959F011}" type="pres">
      <dgm:prSet presAssocID="{F48D521E-E465-45D2-8D2C-DFEEDA9F6E5D}" presName="horzSpace2" presStyleCnt="0"/>
      <dgm:spPr/>
    </dgm:pt>
    <dgm:pt modelId="{55FBDD76-DC4A-4827-809F-2F2ED9462622}" type="pres">
      <dgm:prSet presAssocID="{F48D521E-E465-45D2-8D2C-DFEEDA9F6E5D}" presName="tx2" presStyleLbl="revTx" presStyleIdx="3" presStyleCnt="7"/>
      <dgm:spPr/>
    </dgm:pt>
    <dgm:pt modelId="{1FFBBCB4-1106-44E8-A16F-1C5E16E75F7D}" type="pres">
      <dgm:prSet presAssocID="{F48D521E-E465-45D2-8D2C-DFEEDA9F6E5D}" presName="vert2" presStyleCnt="0"/>
      <dgm:spPr/>
    </dgm:pt>
    <dgm:pt modelId="{A14A0355-DB74-417D-945A-9238728B7169}" type="pres">
      <dgm:prSet presAssocID="{F48D521E-E465-45D2-8D2C-DFEEDA9F6E5D}" presName="thinLine2b" presStyleLbl="callout" presStyleIdx="2" presStyleCnt="6"/>
      <dgm:spPr/>
    </dgm:pt>
    <dgm:pt modelId="{31AF17EF-DF75-4ABB-B0F6-5207B5E1F9C8}" type="pres">
      <dgm:prSet presAssocID="{F48D521E-E465-45D2-8D2C-DFEEDA9F6E5D}" presName="vertSpace2b" presStyleCnt="0"/>
      <dgm:spPr/>
    </dgm:pt>
    <dgm:pt modelId="{91B19E30-C086-4402-994B-446F0216FD37}" type="pres">
      <dgm:prSet presAssocID="{549CD7B3-0280-4B89-A637-13C615B74823}" presName="horz2" presStyleCnt="0"/>
      <dgm:spPr/>
    </dgm:pt>
    <dgm:pt modelId="{78F51D42-AF86-4738-949D-A2675B714235}" type="pres">
      <dgm:prSet presAssocID="{549CD7B3-0280-4B89-A637-13C615B74823}" presName="horzSpace2" presStyleCnt="0"/>
      <dgm:spPr/>
    </dgm:pt>
    <dgm:pt modelId="{74EC3115-864C-4665-9DF1-2D1A88ED907E}" type="pres">
      <dgm:prSet presAssocID="{549CD7B3-0280-4B89-A637-13C615B74823}" presName="tx2" presStyleLbl="revTx" presStyleIdx="4" presStyleCnt="7"/>
      <dgm:spPr/>
    </dgm:pt>
    <dgm:pt modelId="{784A1C3C-6D79-4A1D-9E60-1B05F0B1A3A1}" type="pres">
      <dgm:prSet presAssocID="{549CD7B3-0280-4B89-A637-13C615B74823}" presName="vert2" presStyleCnt="0"/>
      <dgm:spPr/>
    </dgm:pt>
    <dgm:pt modelId="{4FDF7A11-89B3-420B-AFCE-C42A740C4F6F}" type="pres">
      <dgm:prSet presAssocID="{549CD7B3-0280-4B89-A637-13C615B74823}" presName="thinLine2b" presStyleLbl="callout" presStyleIdx="3" presStyleCnt="6"/>
      <dgm:spPr/>
    </dgm:pt>
    <dgm:pt modelId="{254AE4EA-5231-43A7-AA76-ED9B42E08CEA}" type="pres">
      <dgm:prSet presAssocID="{549CD7B3-0280-4B89-A637-13C615B74823}" presName="vertSpace2b" presStyleCnt="0"/>
      <dgm:spPr/>
    </dgm:pt>
    <dgm:pt modelId="{2AB874D4-F365-48A9-A8E2-6B6499AEA47A}" type="pres">
      <dgm:prSet presAssocID="{68FCC418-3761-4382-8747-174015775AC3}" presName="horz2" presStyleCnt="0"/>
      <dgm:spPr/>
    </dgm:pt>
    <dgm:pt modelId="{501D9FF4-726D-4616-8E7C-F3D120AE71B7}" type="pres">
      <dgm:prSet presAssocID="{68FCC418-3761-4382-8747-174015775AC3}" presName="horzSpace2" presStyleCnt="0"/>
      <dgm:spPr/>
    </dgm:pt>
    <dgm:pt modelId="{29B2960E-96AD-4762-8233-38E1B61BBFC3}" type="pres">
      <dgm:prSet presAssocID="{68FCC418-3761-4382-8747-174015775AC3}" presName="tx2" presStyleLbl="revTx" presStyleIdx="5" presStyleCnt="7"/>
      <dgm:spPr/>
    </dgm:pt>
    <dgm:pt modelId="{83683821-7A6F-4422-ACA3-B6C4978F24F2}" type="pres">
      <dgm:prSet presAssocID="{68FCC418-3761-4382-8747-174015775AC3}" presName="vert2" presStyleCnt="0"/>
      <dgm:spPr/>
    </dgm:pt>
    <dgm:pt modelId="{AD5255BE-6E10-4A2B-94A6-346343C5B01D}" type="pres">
      <dgm:prSet presAssocID="{68FCC418-3761-4382-8747-174015775AC3}" presName="thinLine2b" presStyleLbl="callout" presStyleIdx="4" presStyleCnt="6"/>
      <dgm:spPr/>
    </dgm:pt>
    <dgm:pt modelId="{D6F2F98A-6D85-4648-AD34-B5D3FF5FDA13}" type="pres">
      <dgm:prSet presAssocID="{68FCC418-3761-4382-8747-174015775AC3}" presName="vertSpace2b" presStyleCnt="0"/>
      <dgm:spPr/>
    </dgm:pt>
    <dgm:pt modelId="{EC67494C-7158-4475-B722-D38B73E3966D}" type="pres">
      <dgm:prSet presAssocID="{1E548656-1971-4C83-8F86-7B91F90DDC6F}" presName="horz2" presStyleCnt="0"/>
      <dgm:spPr/>
    </dgm:pt>
    <dgm:pt modelId="{78B55711-7BFE-41B2-B209-8B3966037F1E}" type="pres">
      <dgm:prSet presAssocID="{1E548656-1971-4C83-8F86-7B91F90DDC6F}" presName="horzSpace2" presStyleCnt="0"/>
      <dgm:spPr/>
    </dgm:pt>
    <dgm:pt modelId="{033FB4AF-C04B-44DD-85E4-645111154D09}" type="pres">
      <dgm:prSet presAssocID="{1E548656-1971-4C83-8F86-7B91F90DDC6F}" presName="tx2" presStyleLbl="revTx" presStyleIdx="6" presStyleCnt="7"/>
      <dgm:spPr/>
    </dgm:pt>
    <dgm:pt modelId="{8224E30D-D3CA-426B-8C05-4D0662BD6260}" type="pres">
      <dgm:prSet presAssocID="{1E548656-1971-4C83-8F86-7B91F90DDC6F}" presName="vert2" presStyleCnt="0"/>
      <dgm:spPr/>
    </dgm:pt>
    <dgm:pt modelId="{E97A895F-0A43-4598-8D0C-FC0FB3E7307E}" type="pres">
      <dgm:prSet presAssocID="{1E548656-1971-4C83-8F86-7B91F90DDC6F}" presName="thinLine2b" presStyleLbl="callout" presStyleIdx="5" presStyleCnt="6"/>
      <dgm:spPr/>
    </dgm:pt>
    <dgm:pt modelId="{208001B1-A0A6-4DD3-86C8-24E50D7EEE9C}" type="pres">
      <dgm:prSet presAssocID="{1E548656-1971-4C83-8F86-7B91F90DDC6F}" presName="vertSpace2b" presStyleCnt="0"/>
      <dgm:spPr/>
    </dgm:pt>
  </dgm:ptLst>
  <dgm:cxnLst>
    <dgm:cxn modelId="{A906800F-383A-43A7-BD0F-E7AAAF80755B}" srcId="{8C354927-D609-47DD-AC20-39FC35D7A325}" destId="{1E548656-1971-4C83-8F86-7B91F90DDC6F}" srcOrd="5" destOrd="0" parTransId="{553E9EE9-5A74-4CCE-9AC0-DA6EE0299853}" sibTransId="{F88E4E10-D9B6-4AEC-A113-163F6B53399F}"/>
    <dgm:cxn modelId="{88AFED38-E086-402E-ACE2-86497798F17D}" srcId="{8C354927-D609-47DD-AC20-39FC35D7A325}" destId="{F48D521E-E465-45D2-8D2C-DFEEDA9F6E5D}" srcOrd="2" destOrd="0" parTransId="{F812A915-C99B-447A-8721-29FD19E53297}" sibTransId="{D5BB19C7-A579-4D43-A3F1-C5A1AA409FCD}"/>
    <dgm:cxn modelId="{55FDCA39-5D32-42B7-B646-84CD03AAA575}" srcId="{A12C4652-6EF6-4470-AFC0-BF2B64C8AC87}" destId="{8C354927-D609-47DD-AC20-39FC35D7A325}" srcOrd="0" destOrd="0" parTransId="{5EC26827-6A29-4815-BDEA-D77C6090AC99}" sibTransId="{4280F858-3C6E-4556-8550-9DD79CFEE1B8}"/>
    <dgm:cxn modelId="{42154963-7BFC-45B8-BB43-2D1FD9D14A00}" type="presOf" srcId="{1E548656-1971-4C83-8F86-7B91F90DDC6F}" destId="{033FB4AF-C04B-44DD-85E4-645111154D09}" srcOrd="0" destOrd="0" presId="urn:microsoft.com/office/officeart/2008/layout/LinedList"/>
    <dgm:cxn modelId="{A93CB850-1C83-4AE0-8AEF-72A54C46930C}" srcId="{8C354927-D609-47DD-AC20-39FC35D7A325}" destId="{549CD7B3-0280-4B89-A637-13C615B74823}" srcOrd="3" destOrd="0" parTransId="{7D119EA6-4D68-409C-A9C5-3D6D0736A9BB}" sibTransId="{C36F9171-E7AD-4408-BFB2-CA736FCD772B}"/>
    <dgm:cxn modelId="{03CBD87D-C731-42D4-9114-E6B7BFF2DDEE}" srcId="{8C354927-D609-47DD-AC20-39FC35D7A325}" destId="{71968BBB-0322-425A-A226-74807D6BC5B3}" srcOrd="1" destOrd="0" parTransId="{6767D345-2B58-4AD2-B257-5C07C9038035}" sibTransId="{ECD1380A-F0C5-42F9-BAB1-3A219D42A0A9}"/>
    <dgm:cxn modelId="{37AC5684-4464-4254-9261-2C64AF109EAF}" type="presOf" srcId="{71968BBB-0322-425A-A226-74807D6BC5B3}" destId="{BC828432-B845-490E-9DC7-0B020FD70D65}" srcOrd="0" destOrd="0" presId="urn:microsoft.com/office/officeart/2008/layout/LinedList"/>
    <dgm:cxn modelId="{776F8D8A-2219-4BAF-BBA6-92F8B6E72909}" srcId="{8C354927-D609-47DD-AC20-39FC35D7A325}" destId="{369B4E84-6072-41D1-845A-7A10FA8638A2}" srcOrd="0" destOrd="0" parTransId="{EAAAEA36-48D4-44E5-B210-C6EFC086217E}" sibTransId="{ECC19874-5F5F-495F-B308-C2E9602ADF5A}"/>
    <dgm:cxn modelId="{A8520993-AACC-459F-9598-C237715D2894}" srcId="{8C354927-D609-47DD-AC20-39FC35D7A325}" destId="{68FCC418-3761-4382-8747-174015775AC3}" srcOrd="4" destOrd="0" parTransId="{47713D84-2710-4955-9268-F145D5718341}" sibTransId="{5BE40E12-0955-46C6-93F3-A6E908A06547}"/>
    <dgm:cxn modelId="{DDC82294-B7B9-42F0-986A-A328F995514F}" type="presOf" srcId="{F48D521E-E465-45D2-8D2C-DFEEDA9F6E5D}" destId="{55FBDD76-DC4A-4827-809F-2F2ED9462622}" srcOrd="0" destOrd="0" presId="urn:microsoft.com/office/officeart/2008/layout/LinedList"/>
    <dgm:cxn modelId="{D0DD5BA6-A1AE-48A9-9B2F-0247F82B6521}" type="presOf" srcId="{549CD7B3-0280-4B89-A637-13C615B74823}" destId="{74EC3115-864C-4665-9DF1-2D1A88ED907E}" srcOrd="0" destOrd="0" presId="urn:microsoft.com/office/officeart/2008/layout/LinedList"/>
    <dgm:cxn modelId="{0A34D2C3-BA81-4098-8E2B-5A08B6A000C8}" type="presOf" srcId="{8C354927-D609-47DD-AC20-39FC35D7A325}" destId="{B252B73D-BE17-49F5-AC76-91129334C405}" srcOrd="0" destOrd="0" presId="urn:microsoft.com/office/officeart/2008/layout/LinedList"/>
    <dgm:cxn modelId="{81C6B3E0-879A-476A-9E9D-BA526172BEF6}" type="presOf" srcId="{A12C4652-6EF6-4470-AFC0-BF2B64C8AC87}" destId="{0226A03D-8AFE-4FA0-AC55-4C050A29B09A}" srcOrd="0" destOrd="0" presId="urn:microsoft.com/office/officeart/2008/layout/LinedList"/>
    <dgm:cxn modelId="{568F57E2-AB4F-4D74-9227-50CC6A5CF59C}" type="presOf" srcId="{369B4E84-6072-41D1-845A-7A10FA8638A2}" destId="{D88AD392-01D1-448A-BBB5-4158EC007593}" srcOrd="0" destOrd="0" presId="urn:microsoft.com/office/officeart/2008/layout/LinedList"/>
    <dgm:cxn modelId="{A0C6D8F0-6B2D-4F4D-BF3A-A789CF89BA93}" type="presOf" srcId="{68FCC418-3761-4382-8747-174015775AC3}" destId="{29B2960E-96AD-4762-8233-38E1B61BBFC3}" srcOrd="0" destOrd="0" presId="urn:microsoft.com/office/officeart/2008/layout/LinedList"/>
    <dgm:cxn modelId="{27529A84-BE12-47A8-B3EF-1A1DEEF89154}" type="presParOf" srcId="{0226A03D-8AFE-4FA0-AC55-4C050A29B09A}" destId="{9BEB2746-72EB-4DF5-A28D-843067C4AE82}" srcOrd="0" destOrd="0" presId="urn:microsoft.com/office/officeart/2008/layout/LinedList"/>
    <dgm:cxn modelId="{E5FAE818-D418-4576-BA9B-5107942DB1B1}" type="presParOf" srcId="{0226A03D-8AFE-4FA0-AC55-4C050A29B09A}" destId="{2EFC743D-FD25-4CC2-8C0C-357525E6F623}" srcOrd="1" destOrd="0" presId="urn:microsoft.com/office/officeart/2008/layout/LinedList"/>
    <dgm:cxn modelId="{E1CE61CE-1C3D-4428-94D4-C51531D46264}" type="presParOf" srcId="{2EFC743D-FD25-4CC2-8C0C-357525E6F623}" destId="{B252B73D-BE17-49F5-AC76-91129334C405}" srcOrd="0" destOrd="0" presId="urn:microsoft.com/office/officeart/2008/layout/LinedList"/>
    <dgm:cxn modelId="{D2CD5D47-3966-4134-93F9-329BC504C5C5}" type="presParOf" srcId="{2EFC743D-FD25-4CC2-8C0C-357525E6F623}" destId="{7FBF5BF5-8C4E-4B96-A376-CACCEE63CFEE}" srcOrd="1" destOrd="0" presId="urn:microsoft.com/office/officeart/2008/layout/LinedList"/>
    <dgm:cxn modelId="{3D95D418-3A3C-42D4-A1E4-40CDC0DCA884}" type="presParOf" srcId="{7FBF5BF5-8C4E-4B96-A376-CACCEE63CFEE}" destId="{0C7B518C-0E8A-44C7-A1E2-5A288B813A93}" srcOrd="0" destOrd="0" presId="urn:microsoft.com/office/officeart/2008/layout/LinedList"/>
    <dgm:cxn modelId="{33249187-6BC8-4FCF-B829-2B6EC050F917}" type="presParOf" srcId="{7FBF5BF5-8C4E-4B96-A376-CACCEE63CFEE}" destId="{CAB313B3-30FA-44EA-A340-B7C4FCA93068}" srcOrd="1" destOrd="0" presId="urn:microsoft.com/office/officeart/2008/layout/LinedList"/>
    <dgm:cxn modelId="{7E495F9D-79BE-4B76-B71A-648C05E25076}" type="presParOf" srcId="{CAB313B3-30FA-44EA-A340-B7C4FCA93068}" destId="{6F38F0B4-9F78-4818-B3F6-6C32F33E29C6}" srcOrd="0" destOrd="0" presId="urn:microsoft.com/office/officeart/2008/layout/LinedList"/>
    <dgm:cxn modelId="{E1BAF159-201F-498A-B4A5-1A7FFAD9A07F}" type="presParOf" srcId="{CAB313B3-30FA-44EA-A340-B7C4FCA93068}" destId="{D88AD392-01D1-448A-BBB5-4158EC007593}" srcOrd="1" destOrd="0" presId="urn:microsoft.com/office/officeart/2008/layout/LinedList"/>
    <dgm:cxn modelId="{6A38CBC0-6CC3-495D-ADEF-A650E7F5A80F}" type="presParOf" srcId="{CAB313B3-30FA-44EA-A340-B7C4FCA93068}" destId="{463E46D1-E3D8-4153-97D1-AF238779D9C7}" srcOrd="2" destOrd="0" presId="urn:microsoft.com/office/officeart/2008/layout/LinedList"/>
    <dgm:cxn modelId="{B66C46F5-6F6A-4BE2-8A25-44D7CE794207}" type="presParOf" srcId="{7FBF5BF5-8C4E-4B96-A376-CACCEE63CFEE}" destId="{5CE48067-9F3D-439E-BD2A-C17CCFF8985B}" srcOrd="2" destOrd="0" presId="urn:microsoft.com/office/officeart/2008/layout/LinedList"/>
    <dgm:cxn modelId="{5EDB5A8B-59E8-417E-ADE8-85FFD76921F9}" type="presParOf" srcId="{7FBF5BF5-8C4E-4B96-A376-CACCEE63CFEE}" destId="{A09E90B3-C0B4-4373-89DB-4AB974BC42B8}" srcOrd="3" destOrd="0" presId="urn:microsoft.com/office/officeart/2008/layout/LinedList"/>
    <dgm:cxn modelId="{B3E4A0AD-6779-477F-B651-07B517194457}" type="presParOf" srcId="{7FBF5BF5-8C4E-4B96-A376-CACCEE63CFEE}" destId="{6DD40F46-07C7-4AD6-8271-288DB6739C42}" srcOrd="4" destOrd="0" presId="urn:microsoft.com/office/officeart/2008/layout/LinedList"/>
    <dgm:cxn modelId="{63904203-CDD3-4E8A-AA0C-254E25996969}" type="presParOf" srcId="{6DD40F46-07C7-4AD6-8271-288DB6739C42}" destId="{3851C4AE-009D-4DE0-B6DA-C6CFF3B67C8C}" srcOrd="0" destOrd="0" presId="urn:microsoft.com/office/officeart/2008/layout/LinedList"/>
    <dgm:cxn modelId="{37C795AC-02D0-4483-AA77-CF4085CBC588}" type="presParOf" srcId="{6DD40F46-07C7-4AD6-8271-288DB6739C42}" destId="{BC828432-B845-490E-9DC7-0B020FD70D65}" srcOrd="1" destOrd="0" presId="urn:microsoft.com/office/officeart/2008/layout/LinedList"/>
    <dgm:cxn modelId="{9E57F140-75AD-4AE3-9479-901212A7063A}" type="presParOf" srcId="{6DD40F46-07C7-4AD6-8271-288DB6739C42}" destId="{F797027B-5F8F-481D-9C9B-653726E3C9D3}" srcOrd="2" destOrd="0" presId="urn:microsoft.com/office/officeart/2008/layout/LinedList"/>
    <dgm:cxn modelId="{65876F36-9F72-490A-9E58-FD0EBFE4EB7D}" type="presParOf" srcId="{7FBF5BF5-8C4E-4B96-A376-CACCEE63CFEE}" destId="{7B105B7F-7B13-4608-A7DF-95B2E3173092}" srcOrd="5" destOrd="0" presId="urn:microsoft.com/office/officeart/2008/layout/LinedList"/>
    <dgm:cxn modelId="{A4CC5447-E22B-41FE-983A-9480097566A5}" type="presParOf" srcId="{7FBF5BF5-8C4E-4B96-A376-CACCEE63CFEE}" destId="{CD9A5B74-ECFB-4C67-B732-01727A3DBD61}" srcOrd="6" destOrd="0" presId="urn:microsoft.com/office/officeart/2008/layout/LinedList"/>
    <dgm:cxn modelId="{86962640-0229-4D42-ACF4-610A2ECEABD7}" type="presParOf" srcId="{7FBF5BF5-8C4E-4B96-A376-CACCEE63CFEE}" destId="{05851D06-F935-4B0B-B165-50776EFF8306}" srcOrd="7" destOrd="0" presId="urn:microsoft.com/office/officeart/2008/layout/LinedList"/>
    <dgm:cxn modelId="{33BAABD3-3E0F-44D8-95A7-BCE2DF0F5CD1}" type="presParOf" srcId="{05851D06-F935-4B0B-B165-50776EFF8306}" destId="{7A69F5DD-08AE-4A3D-BE6B-AEFFE959F011}" srcOrd="0" destOrd="0" presId="urn:microsoft.com/office/officeart/2008/layout/LinedList"/>
    <dgm:cxn modelId="{0B8FDDB2-E352-420A-8ABC-D39E4D3AA095}" type="presParOf" srcId="{05851D06-F935-4B0B-B165-50776EFF8306}" destId="{55FBDD76-DC4A-4827-809F-2F2ED9462622}" srcOrd="1" destOrd="0" presId="urn:microsoft.com/office/officeart/2008/layout/LinedList"/>
    <dgm:cxn modelId="{2D92AFDF-9CFC-497E-894E-EA5ED3123839}" type="presParOf" srcId="{05851D06-F935-4B0B-B165-50776EFF8306}" destId="{1FFBBCB4-1106-44E8-A16F-1C5E16E75F7D}" srcOrd="2" destOrd="0" presId="urn:microsoft.com/office/officeart/2008/layout/LinedList"/>
    <dgm:cxn modelId="{66C866A7-6C6D-4B39-A703-A73F8ED83829}" type="presParOf" srcId="{7FBF5BF5-8C4E-4B96-A376-CACCEE63CFEE}" destId="{A14A0355-DB74-417D-945A-9238728B7169}" srcOrd="8" destOrd="0" presId="urn:microsoft.com/office/officeart/2008/layout/LinedList"/>
    <dgm:cxn modelId="{516BB5CD-9388-48F2-8B77-76DF4723287B}" type="presParOf" srcId="{7FBF5BF5-8C4E-4B96-A376-CACCEE63CFEE}" destId="{31AF17EF-DF75-4ABB-B0F6-5207B5E1F9C8}" srcOrd="9" destOrd="0" presId="urn:microsoft.com/office/officeart/2008/layout/LinedList"/>
    <dgm:cxn modelId="{00A4218A-6FC8-44F1-B6B3-11081B918AE5}" type="presParOf" srcId="{7FBF5BF5-8C4E-4B96-A376-CACCEE63CFEE}" destId="{91B19E30-C086-4402-994B-446F0216FD37}" srcOrd="10" destOrd="0" presId="urn:microsoft.com/office/officeart/2008/layout/LinedList"/>
    <dgm:cxn modelId="{9D4C5497-FFA7-4F86-AA8B-C0E3D1C9E353}" type="presParOf" srcId="{91B19E30-C086-4402-994B-446F0216FD37}" destId="{78F51D42-AF86-4738-949D-A2675B714235}" srcOrd="0" destOrd="0" presId="urn:microsoft.com/office/officeart/2008/layout/LinedList"/>
    <dgm:cxn modelId="{4188318B-CA6C-4445-86F0-9DF2CE395206}" type="presParOf" srcId="{91B19E30-C086-4402-994B-446F0216FD37}" destId="{74EC3115-864C-4665-9DF1-2D1A88ED907E}" srcOrd="1" destOrd="0" presId="urn:microsoft.com/office/officeart/2008/layout/LinedList"/>
    <dgm:cxn modelId="{2F2B0CC8-8CBD-4336-9C14-C06C867BB43D}" type="presParOf" srcId="{91B19E30-C086-4402-994B-446F0216FD37}" destId="{784A1C3C-6D79-4A1D-9E60-1B05F0B1A3A1}" srcOrd="2" destOrd="0" presId="urn:microsoft.com/office/officeart/2008/layout/LinedList"/>
    <dgm:cxn modelId="{B4F7EA1D-4820-44F7-9F97-829D9B9DFB9A}" type="presParOf" srcId="{7FBF5BF5-8C4E-4B96-A376-CACCEE63CFEE}" destId="{4FDF7A11-89B3-420B-AFCE-C42A740C4F6F}" srcOrd="11" destOrd="0" presId="urn:microsoft.com/office/officeart/2008/layout/LinedList"/>
    <dgm:cxn modelId="{89DB3F83-8F1E-45D7-9AD1-592D29C20F9F}" type="presParOf" srcId="{7FBF5BF5-8C4E-4B96-A376-CACCEE63CFEE}" destId="{254AE4EA-5231-43A7-AA76-ED9B42E08CEA}" srcOrd="12" destOrd="0" presId="urn:microsoft.com/office/officeart/2008/layout/LinedList"/>
    <dgm:cxn modelId="{5F19922B-4FB1-4D90-AEDB-E9563FA76722}" type="presParOf" srcId="{7FBF5BF5-8C4E-4B96-A376-CACCEE63CFEE}" destId="{2AB874D4-F365-48A9-A8E2-6B6499AEA47A}" srcOrd="13" destOrd="0" presId="urn:microsoft.com/office/officeart/2008/layout/LinedList"/>
    <dgm:cxn modelId="{5D7F9971-8A94-4DB7-9F90-6FD4C5900F20}" type="presParOf" srcId="{2AB874D4-F365-48A9-A8E2-6B6499AEA47A}" destId="{501D9FF4-726D-4616-8E7C-F3D120AE71B7}" srcOrd="0" destOrd="0" presId="urn:microsoft.com/office/officeart/2008/layout/LinedList"/>
    <dgm:cxn modelId="{B72026B8-6755-4639-92C2-39F006908725}" type="presParOf" srcId="{2AB874D4-F365-48A9-A8E2-6B6499AEA47A}" destId="{29B2960E-96AD-4762-8233-38E1B61BBFC3}" srcOrd="1" destOrd="0" presId="urn:microsoft.com/office/officeart/2008/layout/LinedList"/>
    <dgm:cxn modelId="{6372BC40-83DB-4E17-A502-11093EA0C5F0}" type="presParOf" srcId="{2AB874D4-F365-48A9-A8E2-6B6499AEA47A}" destId="{83683821-7A6F-4422-ACA3-B6C4978F24F2}" srcOrd="2" destOrd="0" presId="urn:microsoft.com/office/officeart/2008/layout/LinedList"/>
    <dgm:cxn modelId="{FE651FAD-7126-442C-AD36-3E9D41CD5BB4}" type="presParOf" srcId="{7FBF5BF5-8C4E-4B96-A376-CACCEE63CFEE}" destId="{AD5255BE-6E10-4A2B-94A6-346343C5B01D}" srcOrd="14" destOrd="0" presId="urn:microsoft.com/office/officeart/2008/layout/LinedList"/>
    <dgm:cxn modelId="{B6BEE679-86C6-421E-A027-24354AF89C5A}" type="presParOf" srcId="{7FBF5BF5-8C4E-4B96-A376-CACCEE63CFEE}" destId="{D6F2F98A-6D85-4648-AD34-B5D3FF5FDA13}" srcOrd="15" destOrd="0" presId="urn:microsoft.com/office/officeart/2008/layout/LinedList"/>
    <dgm:cxn modelId="{FAD2015E-A1BB-4F73-8533-8149EB0E78D9}" type="presParOf" srcId="{7FBF5BF5-8C4E-4B96-A376-CACCEE63CFEE}" destId="{EC67494C-7158-4475-B722-D38B73E3966D}" srcOrd="16" destOrd="0" presId="urn:microsoft.com/office/officeart/2008/layout/LinedList"/>
    <dgm:cxn modelId="{00A11412-C028-4EC3-BC5F-35D868A1A37F}" type="presParOf" srcId="{EC67494C-7158-4475-B722-D38B73E3966D}" destId="{78B55711-7BFE-41B2-B209-8B3966037F1E}" srcOrd="0" destOrd="0" presId="urn:microsoft.com/office/officeart/2008/layout/LinedList"/>
    <dgm:cxn modelId="{CB9226C5-64A7-46FB-9A48-31DBF4769E2C}" type="presParOf" srcId="{EC67494C-7158-4475-B722-D38B73E3966D}" destId="{033FB4AF-C04B-44DD-85E4-645111154D09}" srcOrd="1" destOrd="0" presId="urn:microsoft.com/office/officeart/2008/layout/LinedList"/>
    <dgm:cxn modelId="{401C58F7-CB5C-46F1-97F3-905166F9FC66}" type="presParOf" srcId="{EC67494C-7158-4475-B722-D38B73E3966D}" destId="{8224E30D-D3CA-426B-8C05-4D0662BD6260}" srcOrd="2" destOrd="0" presId="urn:microsoft.com/office/officeart/2008/layout/LinedList"/>
    <dgm:cxn modelId="{4135C80C-9151-4669-953F-6FB6FCD64E03}" type="presParOf" srcId="{7FBF5BF5-8C4E-4B96-A376-CACCEE63CFEE}" destId="{E97A895F-0A43-4598-8D0C-FC0FB3E7307E}" srcOrd="17" destOrd="0" presId="urn:microsoft.com/office/officeart/2008/layout/LinedList"/>
    <dgm:cxn modelId="{B127F0CE-7D8F-4BF4-B264-72FCE4D48B37}" type="presParOf" srcId="{7FBF5BF5-8C4E-4B96-A376-CACCEE63CFEE}" destId="{208001B1-A0A6-4DD3-86C8-24E50D7EEE9C}"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976F6F-B920-4332-8AFB-3942E5083DE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6FE317D-B7C4-4C11-84EC-5223172ADD2A}">
      <dgm:prSet/>
      <dgm:spPr/>
      <dgm:t>
        <a:bodyPr/>
        <a:lstStyle/>
        <a:p>
          <a:r>
            <a:rPr lang="en-US" dirty="0" err="1">
              <a:solidFill>
                <a:schemeClr val="bg1"/>
              </a:solidFill>
            </a:rPr>
            <a:t>EasyEDA</a:t>
          </a:r>
          <a:r>
            <a:rPr lang="en-US" b="0" dirty="0">
              <a:solidFill>
                <a:schemeClr val="bg1"/>
              </a:solidFill>
            </a:rPr>
            <a:t> is a web-based EDA tool suite that enables hardware engineers to design, simulate, share - publicly and privately - and discuss schematics, simulations and printed circuit boards. Other features include the creation of a bill of materials, Gerber files and pick and place files and documentary outputs in PDF, PNG and SVG formats.</a:t>
          </a:r>
          <a:endParaRPr lang="en-US" dirty="0">
            <a:solidFill>
              <a:schemeClr val="bg1"/>
            </a:solidFill>
          </a:endParaRPr>
        </a:p>
      </dgm:t>
    </dgm:pt>
    <dgm:pt modelId="{B5F0C7BA-905E-4769-AB42-2E8CCE1695D3}" type="parTrans" cxnId="{5A41BD24-BE45-43C4-A215-282B3196838A}">
      <dgm:prSet/>
      <dgm:spPr/>
      <dgm:t>
        <a:bodyPr/>
        <a:lstStyle/>
        <a:p>
          <a:endParaRPr lang="en-US"/>
        </a:p>
      </dgm:t>
    </dgm:pt>
    <dgm:pt modelId="{FD5DB878-0E52-4968-BF44-D896F2473A50}" type="sibTrans" cxnId="{5A41BD24-BE45-43C4-A215-282B3196838A}">
      <dgm:prSet/>
      <dgm:spPr/>
      <dgm:t>
        <a:bodyPr/>
        <a:lstStyle/>
        <a:p>
          <a:endParaRPr lang="en-US"/>
        </a:p>
      </dgm:t>
    </dgm:pt>
    <dgm:pt modelId="{097C663E-A5DF-47FC-ABCC-F5FB789B0AF5}">
      <dgm:prSet/>
      <dgm:spPr/>
      <dgm:t>
        <a:bodyPr/>
        <a:lstStyle/>
        <a:p>
          <a:r>
            <a:rPr lang="en-US" dirty="0" err="1">
              <a:solidFill>
                <a:schemeClr val="bg1"/>
              </a:solidFill>
            </a:rPr>
            <a:t>EasyEDA</a:t>
          </a:r>
          <a:r>
            <a:rPr lang="en-US" dirty="0">
              <a:solidFill>
                <a:schemeClr val="bg1"/>
              </a:solidFill>
            </a:rPr>
            <a:t> is a free, easy-to-use and without any installation brings the fast PCB design and easier circuit design experience.</a:t>
          </a:r>
        </a:p>
      </dgm:t>
    </dgm:pt>
    <dgm:pt modelId="{FFFA144E-BD03-4FD7-AD50-A658A7746033}" type="parTrans" cxnId="{1ED0080D-AF50-4240-83EF-DA4BCBD7C1EA}">
      <dgm:prSet/>
      <dgm:spPr/>
      <dgm:t>
        <a:bodyPr/>
        <a:lstStyle/>
        <a:p>
          <a:endParaRPr lang="en-US"/>
        </a:p>
      </dgm:t>
    </dgm:pt>
    <dgm:pt modelId="{9E5292D6-823B-4184-B71C-12BD6EF57D2D}" type="sibTrans" cxnId="{1ED0080D-AF50-4240-83EF-DA4BCBD7C1EA}">
      <dgm:prSet/>
      <dgm:spPr/>
      <dgm:t>
        <a:bodyPr/>
        <a:lstStyle/>
        <a:p>
          <a:endParaRPr lang="en-US"/>
        </a:p>
      </dgm:t>
    </dgm:pt>
    <dgm:pt modelId="{16B5216F-6496-4CEE-9EAB-1032F8EB2BA1}">
      <dgm:prSet/>
      <dgm:spPr/>
      <dgm:t>
        <a:bodyPr/>
        <a:lstStyle/>
        <a:p>
          <a:r>
            <a:rPr lang="en-US" b="0" i="0" dirty="0" err="1">
              <a:solidFill>
                <a:schemeClr val="bg1"/>
              </a:solidFill>
            </a:rPr>
            <a:t>EasyEDA</a:t>
          </a:r>
          <a:r>
            <a:rPr lang="en-US" b="0" i="0" dirty="0">
              <a:solidFill>
                <a:schemeClr val="bg1"/>
              </a:solidFill>
            </a:rPr>
            <a:t> allows the creation and editing of schematic diagrams, simulation of mixed analogue and digital circuits and the creation and editing of printed circuit board layouts and, optionally, the manufacture of printed circuit boards.</a:t>
          </a:r>
          <a:endParaRPr lang="en-US" dirty="0">
            <a:solidFill>
              <a:schemeClr val="bg1"/>
            </a:solidFill>
          </a:endParaRPr>
        </a:p>
      </dgm:t>
    </dgm:pt>
    <dgm:pt modelId="{012C1B73-D75D-454F-A843-BBDC6FF246AE}" type="parTrans" cxnId="{AD8DA8EA-25F6-4AC4-A672-A513B818E9E4}">
      <dgm:prSet/>
      <dgm:spPr/>
      <dgm:t>
        <a:bodyPr/>
        <a:lstStyle/>
        <a:p>
          <a:endParaRPr lang="en-US"/>
        </a:p>
      </dgm:t>
    </dgm:pt>
    <dgm:pt modelId="{67A1732D-56A9-4016-B7D3-15D4D88F41E7}" type="sibTrans" cxnId="{AD8DA8EA-25F6-4AC4-A672-A513B818E9E4}">
      <dgm:prSet/>
      <dgm:spPr/>
      <dgm:t>
        <a:bodyPr/>
        <a:lstStyle/>
        <a:p>
          <a:endParaRPr lang="en-US"/>
        </a:p>
      </dgm:t>
    </dgm:pt>
    <dgm:pt modelId="{369C8279-FA3B-493D-B21A-99D4527C2F4D}" type="pres">
      <dgm:prSet presAssocID="{3C976F6F-B920-4332-8AFB-3942E5083DE8}" presName="vert0" presStyleCnt="0">
        <dgm:presLayoutVars>
          <dgm:dir/>
          <dgm:animOne val="branch"/>
          <dgm:animLvl val="lvl"/>
        </dgm:presLayoutVars>
      </dgm:prSet>
      <dgm:spPr/>
    </dgm:pt>
    <dgm:pt modelId="{08907C0C-F056-441E-A190-400E07CB3180}" type="pres">
      <dgm:prSet presAssocID="{06FE317D-B7C4-4C11-84EC-5223172ADD2A}" presName="thickLine" presStyleLbl="alignNode1" presStyleIdx="0" presStyleCnt="3"/>
      <dgm:spPr/>
    </dgm:pt>
    <dgm:pt modelId="{C7955FF4-BFD0-41EB-90AD-D1465B8DA51A}" type="pres">
      <dgm:prSet presAssocID="{06FE317D-B7C4-4C11-84EC-5223172ADD2A}" presName="horz1" presStyleCnt="0"/>
      <dgm:spPr/>
    </dgm:pt>
    <dgm:pt modelId="{E4C9B992-3D25-44BC-A152-3638272141DA}" type="pres">
      <dgm:prSet presAssocID="{06FE317D-B7C4-4C11-84EC-5223172ADD2A}" presName="tx1" presStyleLbl="revTx" presStyleIdx="0" presStyleCnt="3"/>
      <dgm:spPr/>
    </dgm:pt>
    <dgm:pt modelId="{4D64711F-5BC0-4E83-82BB-756D131B630B}" type="pres">
      <dgm:prSet presAssocID="{06FE317D-B7C4-4C11-84EC-5223172ADD2A}" presName="vert1" presStyleCnt="0"/>
      <dgm:spPr/>
    </dgm:pt>
    <dgm:pt modelId="{A320ABF6-3E57-49B9-9C29-83BF68C390B9}" type="pres">
      <dgm:prSet presAssocID="{097C663E-A5DF-47FC-ABCC-F5FB789B0AF5}" presName="thickLine" presStyleLbl="alignNode1" presStyleIdx="1" presStyleCnt="3"/>
      <dgm:spPr/>
    </dgm:pt>
    <dgm:pt modelId="{59BCB591-B1FD-4BF4-B165-425FEB7BA96A}" type="pres">
      <dgm:prSet presAssocID="{097C663E-A5DF-47FC-ABCC-F5FB789B0AF5}" presName="horz1" presStyleCnt="0"/>
      <dgm:spPr/>
    </dgm:pt>
    <dgm:pt modelId="{BC194602-6AC2-4736-A87C-B20BB90795FF}" type="pres">
      <dgm:prSet presAssocID="{097C663E-A5DF-47FC-ABCC-F5FB789B0AF5}" presName="tx1" presStyleLbl="revTx" presStyleIdx="1" presStyleCnt="3"/>
      <dgm:spPr/>
    </dgm:pt>
    <dgm:pt modelId="{9778CBCC-AC51-454C-B017-D6F0B9DC9474}" type="pres">
      <dgm:prSet presAssocID="{097C663E-A5DF-47FC-ABCC-F5FB789B0AF5}" presName="vert1" presStyleCnt="0"/>
      <dgm:spPr/>
    </dgm:pt>
    <dgm:pt modelId="{A7D94F61-1732-4630-8FE0-828E8ACE8771}" type="pres">
      <dgm:prSet presAssocID="{16B5216F-6496-4CEE-9EAB-1032F8EB2BA1}" presName="thickLine" presStyleLbl="alignNode1" presStyleIdx="2" presStyleCnt="3"/>
      <dgm:spPr/>
    </dgm:pt>
    <dgm:pt modelId="{1B04F0A8-D207-48BC-B101-E076AE361F8E}" type="pres">
      <dgm:prSet presAssocID="{16B5216F-6496-4CEE-9EAB-1032F8EB2BA1}" presName="horz1" presStyleCnt="0"/>
      <dgm:spPr/>
    </dgm:pt>
    <dgm:pt modelId="{B8045273-2E0C-458A-833A-F6BEAD6186D7}" type="pres">
      <dgm:prSet presAssocID="{16B5216F-6496-4CEE-9EAB-1032F8EB2BA1}" presName="tx1" presStyleLbl="revTx" presStyleIdx="2" presStyleCnt="3"/>
      <dgm:spPr/>
    </dgm:pt>
    <dgm:pt modelId="{9BED35C6-6A5E-4D6C-A9F3-3EF55931D099}" type="pres">
      <dgm:prSet presAssocID="{16B5216F-6496-4CEE-9EAB-1032F8EB2BA1}" presName="vert1" presStyleCnt="0"/>
      <dgm:spPr/>
    </dgm:pt>
  </dgm:ptLst>
  <dgm:cxnLst>
    <dgm:cxn modelId="{1ED0080D-AF50-4240-83EF-DA4BCBD7C1EA}" srcId="{3C976F6F-B920-4332-8AFB-3942E5083DE8}" destId="{097C663E-A5DF-47FC-ABCC-F5FB789B0AF5}" srcOrd="1" destOrd="0" parTransId="{FFFA144E-BD03-4FD7-AD50-A658A7746033}" sibTransId="{9E5292D6-823B-4184-B71C-12BD6EF57D2D}"/>
    <dgm:cxn modelId="{5A41BD24-BE45-43C4-A215-282B3196838A}" srcId="{3C976F6F-B920-4332-8AFB-3942E5083DE8}" destId="{06FE317D-B7C4-4C11-84EC-5223172ADD2A}" srcOrd="0" destOrd="0" parTransId="{B5F0C7BA-905E-4769-AB42-2E8CCE1695D3}" sibTransId="{FD5DB878-0E52-4968-BF44-D896F2473A50}"/>
    <dgm:cxn modelId="{F24BBF61-23B1-40EC-8446-0D24A69455D9}" type="presOf" srcId="{3C976F6F-B920-4332-8AFB-3942E5083DE8}" destId="{369C8279-FA3B-493D-B21A-99D4527C2F4D}" srcOrd="0" destOrd="0" presId="urn:microsoft.com/office/officeart/2008/layout/LinedList"/>
    <dgm:cxn modelId="{C9325473-2766-4894-91B9-15E5AF87B13D}" type="presOf" srcId="{097C663E-A5DF-47FC-ABCC-F5FB789B0AF5}" destId="{BC194602-6AC2-4736-A87C-B20BB90795FF}" srcOrd="0" destOrd="0" presId="urn:microsoft.com/office/officeart/2008/layout/LinedList"/>
    <dgm:cxn modelId="{3ECD1576-D86F-4992-B797-CD454920796A}" type="presOf" srcId="{16B5216F-6496-4CEE-9EAB-1032F8EB2BA1}" destId="{B8045273-2E0C-458A-833A-F6BEAD6186D7}" srcOrd="0" destOrd="0" presId="urn:microsoft.com/office/officeart/2008/layout/LinedList"/>
    <dgm:cxn modelId="{90FECC88-FA14-41EB-9394-829CF02D333D}" type="presOf" srcId="{06FE317D-B7C4-4C11-84EC-5223172ADD2A}" destId="{E4C9B992-3D25-44BC-A152-3638272141DA}" srcOrd="0" destOrd="0" presId="urn:microsoft.com/office/officeart/2008/layout/LinedList"/>
    <dgm:cxn modelId="{AD8DA8EA-25F6-4AC4-A672-A513B818E9E4}" srcId="{3C976F6F-B920-4332-8AFB-3942E5083DE8}" destId="{16B5216F-6496-4CEE-9EAB-1032F8EB2BA1}" srcOrd="2" destOrd="0" parTransId="{012C1B73-D75D-454F-A843-BBDC6FF246AE}" sibTransId="{67A1732D-56A9-4016-B7D3-15D4D88F41E7}"/>
    <dgm:cxn modelId="{C5770BCD-A073-4BAD-816E-7ECE035932A3}" type="presParOf" srcId="{369C8279-FA3B-493D-B21A-99D4527C2F4D}" destId="{08907C0C-F056-441E-A190-400E07CB3180}" srcOrd="0" destOrd="0" presId="urn:microsoft.com/office/officeart/2008/layout/LinedList"/>
    <dgm:cxn modelId="{7F6A7F27-1E62-4C6C-8B9F-05DBDD6F1522}" type="presParOf" srcId="{369C8279-FA3B-493D-B21A-99D4527C2F4D}" destId="{C7955FF4-BFD0-41EB-90AD-D1465B8DA51A}" srcOrd="1" destOrd="0" presId="urn:microsoft.com/office/officeart/2008/layout/LinedList"/>
    <dgm:cxn modelId="{D262EAA5-2C20-4B47-88A8-0CD82A488A72}" type="presParOf" srcId="{C7955FF4-BFD0-41EB-90AD-D1465B8DA51A}" destId="{E4C9B992-3D25-44BC-A152-3638272141DA}" srcOrd="0" destOrd="0" presId="urn:microsoft.com/office/officeart/2008/layout/LinedList"/>
    <dgm:cxn modelId="{B01FA4E9-10DE-4E35-86C5-63E02D2D0637}" type="presParOf" srcId="{C7955FF4-BFD0-41EB-90AD-D1465B8DA51A}" destId="{4D64711F-5BC0-4E83-82BB-756D131B630B}" srcOrd="1" destOrd="0" presId="urn:microsoft.com/office/officeart/2008/layout/LinedList"/>
    <dgm:cxn modelId="{E2476642-0AA7-4943-972C-344B427BE8ED}" type="presParOf" srcId="{369C8279-FA3B-493D-B21A-99D4527C2F4D}" destId="{A320ABF6-3E57-49B9-9C29-83BF68C390B9}" srcOrd="2" destOrd="0" presId="urn:microsoft.com/office/officeart/2008/layout/LinedList"/>
    <dgm:cxn modelId="{85B1B843-8CD7-438E-84FA-C2A8F733B055}" type="presParOf" srcId="{369C8279-FA3B-493D-B21A-99D4527C2F4D}" destId="{59BCB591-B1FD-4BF4-B165-425FEB7BA96A}" srcOrd="3" destOrd="0" presId="urn:microsoft.com/office/officeart/2008/layout/LinedList"/>
    <dgm:cxn modelId="{A17D63E3-F0A0-44B4-9D31-A6B40FE7A79B}" type="presParOf" srcId="{59BCB591-B1FD-4BF4-B165-425FEB7BA96A}" destId="{BC194602-6AC2-4736-A87C-B20BB90795FF}" srcOrd="0" destOrd="0" presId="urn:microsoft.com/office/officeart/2008/layout/LinedList"/>
    <dgm:cxn modelId="{14D07268-4651-4E48-9D13-E00CAD40AC12}" type="presParOf" srcId="{59BCB591-B1FD-4BF4-B165-425FEB7BA96A}" destId="{9778CBCC-AC51-454C-B017-D6F0B9DC9474}" srcOrd="1" destOrd="0" presId="urn:microsoft.com/office/officeart/2008/layout/LinedList"/>
    <dgm:cxn modelId="{7991119E-EF5E-41EA-B7F2-1EF08D11C2FF}" type="presParOf" srcId="{369C8279-FA3B-493D-B21A-99D4527C2F4D}" destId="{A7D94F61-1732-4630-8FE0-828E8ACE8771}" srcOrd="4" destOrd="0" presId="urn:microsoft.com/office/officeart/2008/layout/LinedList"/>
    <dgm:cxn modelId="{3B08FB11-EF02-40E3-98FD-034F97F71883}" type="presParOf" srcId="{369C8279-FA3B-493D-B21A-99D4527C2F4D}" destId="{1B04F0A8-D207-48BC-B101-E076AE361F8E}" srcOrd="5" destOrd="0" presId="urn:microsoft.com/office/officeart/2008/layout/LinedList"/>
    <dgm:cxn modelId="{784E7FAA-A829-4663-ABA5-5459E6169B59}" type="presParOf" srcId="{1B04F0A8-D207-48BC-B101-E076AE361F8E}" destId="{B8045273-2E0C-458A-833A-F6BEAD6186D7}" srcOrd="0" destOrd="0" presId="urn:microsoft.com/office/officeart/2008/layout/LinedList"/>
    <dgm:cxn modelId="{C0FC661F-86B2-45E4-8F33-B46261100CDC}" type="presParOf" srcId="{1B04F0A8-D207-48BC-B101-E076AE361F8E}" destId="{9BED35C6-6A5E-4D6C-A9F3-3EF55931D0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9D36EE-F57B-4B01-92A8-B72C342A840F}"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US"/>
        </a:p>
      </dgm:t>
    </dgm:pt>
    <dgm:pt modelId="{0BC84D8D-2552-49B4-BAB8-6782A87489FD}">
      <dgm:prSet/>
      <dgm:spPr/>
      <dgm:t>
        <a:bodyPr/>
        <a:lstStyle/>
        <a:p>
          <a:r>
            <a:rPr lang="en-US" b="0" i="0"/>
            <a:t>Simple, Easier, Friendly, and Powerful general drawing capabilities</a:t>
          </a:r>
          <a:endParaRPr lang="en-US"/>
        </a:p>
      </dgm:t>
    </dgm:pt>
    <dgm:pt modelId="{F177D9ED-D07B-4EEF-9679-169E512878DC}" type="parTrans" cxnId="{B6ADCC69-303C-4D56-B666-65E418CDA17E}">
      <dgm:prSet/>
      <dgm:spPr/>
      <dgm:t>
        <a:bodyPr/>
        <a:lstStyle/>
        <a:p>
          <a:endParaRPr lang="en-US"/>
        </a:p>
      </dgm:t>
    </dgm:pt>
    <dgm:pt modelId="{F38038DA-7E6F-47DC-B112-5E62994BB7BC}" type="sibTrans" cxnId="{B6ADCC69-303C-4D56-B666-65E418CDA17E}">
      <dgm:prSet/>
      <dgm:spPr/>
      <dgm:t>
        <a:bodyPr/>
        <a:lstStyle/>
        <a:p>
          <a:endParaRPr lang="en-US"/>
        </a:p>
      </dgm:t>
    </dgm:pt>
    <dgm:pt modelId="{9F054C80-946D-4B67-B4D3-6384B99A53F6}">
      <dgm:prSet/>
      <dgm:spPr/>
      <dgm:t>
        <a:bodyPr/>
        <a:lstStyle/>
        <a:p>
          <a:r>
            <a:rPr lang="en-US" b="0" i="0"/>
            <a:t>Schematic Capture</a:t>
          </a:r>
          <a:endParaRPr lang="en-US"/>
        </a:p>
      </dgm:t>
    </dgm:pt>
    <dgm:pt modelId="{44241B1B-7D6C-4C0E-AA52-83C179EF7722}" type="parTrans" cxnId="{51625A99-D580-474D-A787-FFB0E867F381}">
      <dgm:prSet/>
      <dgm:spPr/>
      <dgm:t>
        <a:bodyPr/>
        <a:lstStyle/>
        <a:p>
          <a:endParaRPr lang="en-US"/>
        </a:p>
      </dgm:t>
    </dgm:pt>
    <dgm:pt modelId="{573B0400-4BF5-4E41-9C08-33059583C357}" type="sibTrans" cxnId="{51625A99-D580-474D-A787-FFB0E867F381}">
      <dgm:prSet/>
      <dgm:spPr/>
      <dgm:t>
        <a:bodyPr/>
        <a:lstStyle/>
        <a:p>
          <a:endParaRPr lang="en-US"/>
        </a:p>
      </dgm:t>
    </dgm:pt>
    <dgm:pt modelId="{74D40994-C401-4D57-B586-D14EA6B557FA}">
      <dgm:prSet/>
      <dgm:spPr/>
      <dgm:t>
        <a:bodyPr/>
        <a:lstStyle/>
        <a:p>
          <a:r>
            <a:rPr lang="en-US" b="0" i="0"/>
            <a:t>PCB Layout</a:t>
          </a:r>
          <a:endParaRPr lang="en-US"/>
        </a:p>
      </dgm:t>
    </dgm:pt>
    <dgm:pt modelId="{DBF2C270-6520-4C48-A581-54F5387567DE}" type="parTrans" cxnId="{4198BD21-10EF-4DCC-982E-C83ECE484123}">
      <dgm:prSet/>
      <dgm:spPr/>
      <dgm:t>
        <a:bodyPr/>
        <a:lstStyle/>
        <a:p>
          <a:endParaRPr lang="en-US"/>
        </a:p>
      </dgm:t>
    </dgm:pt>
    <dgm:pt modelId="{5F8718AC-B181-4204-B545-E418EA3445F5}" type="sibTrans" cxnId="{4198BD21-10EF-4DCC-982E-C83ECE484123}">
      <dgm:prSet/>
      <dgm:spPr/>
      <dgm:t>
        <a:bodyPr/>
        <a:lstStyle/>
        <a:p>
          <a:endParaRPr lang="en-US"/>
        </a:p>
      </dgm:t>
    </dgm:pt>
    <dgm:pt modelId="{E63090CF-C350-442B-BB0C-7FF82AC59BE9}">
      <dgm:prSet/>
      <dgm:spPr/>
      <dgm:t>
        <a:bodyPr/>
        <a:lstStyle/>
        <a:p>
          <a:r>
            <a:rPr lang="en-US" b="0" i="0"/>
            <a:t>Working Anywhere, Anytime, Any Device</a:t>
          </a:r>
          <a:endParaRPr lang="en-US"/>
        </a:p>
      </dgm:t>
    </dgm:pt>
    <dgm:pt modelId="{0A00C3CD-A957-48CB-BF1E-8B8438C1C4B4}" type="parTrans" cxnId="{12BEF3CB-FCC6-44C8-B2D0-F21B45AC6A32}">
      <dgm:prSet/>
      <dgm:spPr/>
      <dgm:t>
        <a:bodyPr/>
        <a:lstStyle/>
        <a:p>
          <a:endParaRPr lang="en-US"/>
        </a:p>
      </dgm:t>
    </dgm:pt>
    <dgm:pt modelId="{091E3D8D-2FC8-484F-95DF-ABA7B3661E46}" type="sibTrans" cxnId="{12BEF3CB-FCC6-44C8-B2D0-F21B45AC6A32}">
      <dgm:prSet/>
      <dgm:spPr/>
      <dgm:t>
        <a:bodyPr/>
        <a:lstStyle/>
        <a:p>
          <a:endParaRPr lang="en-US"/>
        </a:p>
      </dgm:t>
    </dgm:pt>
    <dgm:pt modelId="{5FFBA1FD-6547-4A30-B4D9-B16EE332C670}">
      <dgm:prSet/>
      <dgm:spPr/>
      <dgm:t>
        <a:bodyPr/>
        <a:lstStyle/>
        <a:p>
          <a:r>
            <a:rPr lang="en-US" b="0" i="0"/>
            <a:t>Real-time Team Cooperation</a:t>
          </a:r>
          <a:endParaRPr lang="en-US"/>
        </a:p>
      </dgm:t>
    </dgm:pt>
    <dgm:pt modelId="{EC7075A2-1076-4772-AD35-05DFEC6067A7}" type="parTrans" cxnId="{5EAA0AA0-61C4-4944-8119-7992CB47AB15}">
      <dgm:prSet/>
      <dgm:spPr/>
      <dgm:t>
        <a:bodyPr/>
        <a:lstStyle/>
        <a:p>
          <a:endParaRPr lang="en-US"/>
        </a:p>
      </dgm:t>
    </dgm:pt>
    <dgm:pt modelId="{90576E7A-A0EE-4A43-AE36-C9EEE4481D7A}" type="sibTrans" cxnId="{5EAA0AA0-61C4-4944-8119-7992CB47AB15}">
      <dgm:prSet/>
      <dgm:spPr/>
      <dgm:t>
        <a:bodyPr/>
        <a:lstStyle/>
        <a:p>
          <a:endParaRPr lang="en-US"/>
        </a:p>
      </dgm:t>
    </dgm:pt>
    <dgm:pt modelId="{A5A833E9-8AF1-41DE-84A4-0CF4A50A59A6}">
      <dgm:prSet/>
      <dgm:spPr/>
      <dgm:t>
        <a:bodyPr/>
        <a:lstStyle/>
        <a:p>
          <a:r>
            <a:rPr lang="en-US" b="0" i="0"/>
            <a:t>Sharing Online</a:t>
          </a:r>
          <a:endParaRPr lang="en-US"/>
        </a:p>
      </dgm:t>
    </dgm:pt>
    <dgm:pt modelId="{3A1C4E59-58DF-4045-BE18-744426CB162C}" type="parTrans" cxnId="{3CC225CD-94E8-4A16-9321-5F4C203033AB}">
      <dgm:prSet/>
      <dgm:spPr/>
      <dgm:t>
        <a:bodyPr/>
        <a:lstStyle/>
        <a:p>
          <a:endParaRPr lang="en-US"/>
        </a:p>
      </dgm:t>
    </dgm:pt>
    <dgm:pt modelId="{6E6F1E85-3E1E-480A-BD89-1D08B2355F66}" type="sibTrans" cxnId="{3CC225CD-94E8-4A16-9321-5F4C203033AB}">
      <dgm:prSet/>
      <dgm:spPr/>
      <dgm:t>
        <a:bodyPr/>
        <a:lstStyle/>
        <a:p>
          <a:endParaRPr lang="en-US"/>
        </a:p>
      </dgm:t>
    </dgm:pt>
    <dgm:pt modelId="{DF167A43-75CE-45CE-B411-DF6624A9E3E2}">
      <dgm:prSet/>
      <dgm:spPr/>
      <dgm:t>
        <a:bodyPr/>
        <a:lstStyle/>
        <a:p>
          <a:r>
            <a:rPr lang="en-US" b="0" i="0" dirty="0"/>
            <a:t>Thousands of Open Source Projects</a:t>
          </a:r>
          <a:endParaRPr lang="en-US" dirty="0"/>
        </a:p>
      </dgm:t>
    </dgm:pt>
    <dgm:pt modelId="{CB8B9507-E415-4F5E-AD23-B758423896A1}" type="parTrans" cxnId="{AF42F309-EA84-4447-9ABC-6BD245D34629}">
      <dgm:prSet/>
      <dgm:spPr/>
      <dgm:t>
        <a:bodyPr/>
        <a:lstStyle/>
        <a:p>
          <a:endParaRPr lang="en-US"/>
        </a:p>
      </dgm:t>
    </dgm:pt>
    <dgm:pt modelId="{6FBCB234-F6EC-437B-8D1B-DEAC8AD46142}" type="sibTrans" cxnId="{AF42F309-EA84-4447-9ABC-6BD245D34629}">
      <dgm:prSet/>
      <dgm:spPr/>
      <dgm:t>
        <a:bodyPr/>
        <a:lstStyle/>
        <a:p>
          <a:endParaRPr lang="en-US"/>
        </a:p>
      </dgm:t>
    </dgm:pt>
    <dgm:pt modelId="{E3A61295-1BDE-4D84-A7D6-E5F2003013B4}">
      <dgm:prSet/>
      <dgm:spPr/>
      <dgm:t>
        <a:bodyPr/>
        <a:lstStyle/>
        <a:p>
          <a:r>
            <a:rPr lang="en-US" b="0" i="0" dirty="0"/>
            <a:t>Direct Links to </a:t>
          </a:r>
          <a:r>
            <a:rPr lang="en-US" b="0" i="0" u="none" dirty="0"/>
            <a:t>LCSC Components </a:t>
          </a:r>
          <a:r>
            <a:rPr lang="en-US" b="0" i="0" dirty="0"/>
            <a:t>for Selection</a:t>
          </a:r>
          <a:endParaRPr lang="en-US" dirty="0"/>
        </a:p>
      </dgm:t>
    </dgm:pt>
    <dgm:pt modelId="{91101520-D7BD-4EA8-8C7E-FEDAB401382B}" type="parTrans" cxnId="{C405B6D6-4E26-4488-9DDD-9AA0E8ABA128}">
      <dgm:prSet/>
      <dgm:spPr/>
      <dgm:t>
        <a:bodyPr/>
        <a:lstStyle/>
        <a:p>
          <a:endParaRPr lang="en-US"/>
        </a:p>
      </dgm:t>
    </dgm:pt>
    <dgm:pt modelId="{0FBDB361-C45E-4EAD-B0D8-379E6DF97CC4}" type="sibTrans" cxnId="{C405B6D6-4E26-4488-9DDD-9AA0E8ABA128}">
      <dgm:prSet/>
      <dgm:spPr/>
      <dgm:t>
        <a:bodyPr/>
        <a:lstStyle/>
        <a:p>
          <a:endParaRPr lang="en-US"/>
        </a:p>
      </dgm:t>
    </dgm:pt>
    <dgm:pt modelId="{E8C9AD35-C657-4B5C-92E5-9318B091BE24}">
      <dgm:prSet/>
      <dgm:spPr/>
      <dgm:t>
        <a:bodyPr/>
        <a:lstStyle/>
        <a:p>
          <a:r>
            <a:rPr lang="en-US" b="0" i="0"/>
            <a:t>Integrated </a:t>
          </a:r>
          <a:r>
            <a:rPr lang="en-US"/>
            <a:t>PCB Fabrication</a:t>
          </a:r>
        </a:p>
      </dgm:t>
    </dgm:pt>
    <dgm:pt modelId="{0167CA5D-9A9E-47E0-8D05-370DCC04B253}" type="parTrans" cxnId="{F5A3C77C-09ED-424A-B919-040E6A6CA2EA}">
      <dgm:prSet/>
      <dgm:spPr/>
      <dgm:t>
        <a:bodyPr/>
        <a:lstStyle/>
        <a:p>
          <a:endParaRPr lang="en-US"/>
        </a:p>
      </dgm:t>
    </dgm:pt>
    <dgm:pt modelId="{47F2B4A1-BFAD-478E-BD53-4239735558F9}" type="sibTrans" cxnId="{F5A3C77C-09ED-424A-B919-040E6A6CA2EA}">
      <dgm:prSet/>
      <dgm:spPr/>
      <dgm:t>
        <a:bodyPr/>
        <a:lstStyle/>
        <a:p>
          <a:endParaRPr lang="en-US"/>
        </a:p>
      </dgm:t>
    </dgm:pt>
    <dgm:pt modelId="{2A8D1BB2-35C0-4AAE-B96C-446DAF8474F2}">
      <dgm:prSet/>
      <dgm:spPr/>
      <dgm:t>
        <a:bodyPr/>
        <a:lstStyle/>
        <a:p>
          <a:r>
            <a:rPr lang="en-US" b="0" i="0"/>
            <a:t>More Than 1 Million Free Libraries</a:t>
          </a:r>
          <a:endParaRPr lang="en-US"/>
        </a:p>
      </dgm:t>
    </dgm:pt>
    <dgm:pt modelId="{62064428-9D1D-43F6-B0C7-064C1D97B4CE}" type="parTrans" cxnId="{8BF18EDB-D5E9-40F8-A601-836E4E9A19C6}">
      <dgm:prSet/>
      <dgm:spPr/>
      <dgm:t>
        <a:bodyPr/>
        <a:lstStyle/>
        <a:p>
          <a:endParaRPr lang="en-US"/>
        </a:p>
      </dgm:t>
    </dgm:pt>
    <dgm:pt modelId="{73CE81B6-4A68-45BD-AC25-D8F4641E78AF}" type="sibTrans" cxnId="{8BF18EDB-D5E9-40F8-A601-836E4E9A19C6}">
      <dgm:prSet/>
      <dgm:spPr/>
      <dgm:t>
        <a:bodyPr/>
        <a:lstStyle/>
        <a:p>
          <a:endParaRPr lang="en-US"/>
        </a:p>
      </dgm:t>
    </dgm:pt>
    <dgm:pt modelId="{674B175B-E255-45C6-A49E-167B101C2CD5}">
      <dgm:prSet/>
      <dgm:spPr/>
      <dgm:t>
        <a:bodyPr/>
        <a:lstStyle/>
        <a:p>
          <a:r>
            <a:rPr lang="en-US" b="0" i="0"/>
            <a:t>Script Support</a:t>
          </a:r>
          <a:endParaRPr lang="en-US"/>
        </a:p>
      </dgm:t>
    </dgm:pt>
    <dgm:pt modelId="{7EAE05F2-B5F3-4397-831B-DCFD345E2D24}" type="parTrans" cxnId="{8CDD2206-1E8F-471D-B852-A8442C94BCA8}">
      <dgm:prSet/>
      <dgm:spPr/>
      <dgm:t>
        <a:bodyPr/>
        <a:lstStyle/>
        <a:p>
          <a:endParaRPr lang="en-US"/>
        </a:p>
      </dgm:t>
    </dgm:pt>
    <dgm:pt modelId="{5C5B1249-AFBC-45CF-AE58-264D40C17B48}" type="sibTrans" cxnId="{8CDD2206-1E8F-471D-B852-A8442C94BCA8}">
      <dgm:prSet/>
      <dgm:spPr/>
      <dgm:t>
        <a:bodyPr/>
        <a:lstStyle/>
        <a:p>
          <a:endParaRPr lang="en-US"/>
        </a:p>
      </dgm:t>
    </dgm:pt>
    <dgm:pt modelId="{5A0E5771-5844-47D6-BB5F-382D9C8D3565}" type="pres">
      <dgm:prSet presAssocID="{169D36EE-F57B-4B01-92A8-B72C342A840F}" presName="diagram" presStyleCnt="0">
        <dgm:presLayoutVars>
          <dgm:dir/>
          <dgm:resizeHandles val="exact"/>
        </dgm:presLayoutVars>
      </dgm:prSet>
      <dgm:spPr/>
    </dgm:pt>
    <dgm:pt modelId="{C1E8302C-7372-41E0-9AC8-85BE55B0B3D8}" type="pres">
      <dgm:prSet presAssocID="{0BC84D8D-2552-49B4-BAB8-6782A87489FD}" presName="node" presStyleLbl="node1" presStyleIdx="0" presStyleCnt="11">
        <dgm:presLayoutVars>
          <dgm:bulletEnabled val="1"/>
        </dgm:presLayoutVars>
      </dgm:prSet>
      <dgm:spPr/>
    </dgm:pt>
    <dgm:pt modelId="{7C13844F-BCA0-4F4F-B424-76912DBA5451}" type="pres">
      <dgm:prSet presAssocID="{F38038DA-7E6F-47DC-B112-5E62994BB7BC}" presName="sibTrans" presStyleCnt="0"/>
      <dgm:spPr/>
    </dgm:pt>
    <dgm:pt modelId="{32F9C9CC-098B-4989-B36C-9F603C69EB1C}" type="pres">
      <dgm:prSet presAssocID="{9F054C80-946D-4B67-B4D3-6384B99A53F6}" presName="node" presStyleLbl="node1" presStyleIdx="1" presStyleCnt="11">
        <dgm:presLayoutVars>
          <dgm:bulletEnabled val="1"/>
        </dgm:presLayoutVars>
      </dgm:prSet>
      <dgm:spPr/>
    </dgm:pt>
    <dgm:pt modelId="{D44D0921-148F-4A42-85DD-9C5BB1CAB450}" type="pres">
      <dgm:prSet presAssocID="{573B0400-4BF5-4E41-9C08-33059583C357}" presName="sibTrans" presStyleCnt="0"/>
      <dgm:spPr/>
    </dgm:pt>
    <dgm:pt modelId="{816C58FB-CAB5-4604-91E0-609F3D375A16}" type="pres">
      <dgm:prSet presAssocID="{74D40994-C401-4D57-B586-D14EA6B557FA}" presName="node" presStyleLbl="node1" presStyleIdx="2" presStyleCnt="11">
        <dgm:presLayoutVars>
          <dgm:bulletEnabled val="1"/>
        </dgm:presLayoutVars>
      </dgm:prSet>
      <dgm:spPr/>
    </dgm:pt>
    <dgm:pt modelId="{AFE35699-2E49-4925-9523-8F63783502EB}" type="pres">
      <dgm:prSet presAssocID="{5F8718AC-B181-4204-B545-E418EA3445F5}" presName="sibTrans" presStyleCnt="0"/>
      <dgm:spPr/>
    </dgm:pt>
    <dgm:pt modelId="{A94C305A-D65F-4C7B-AB30-935676E077B4}" type="pres">
      <dgm:prSet presAssocID="{E63090CF-C350-442B-BB0C-7FF82AC59BE9}" presName="node" presStyleLbl="node1" presStyleIdx="3" presStyleCnt="11">
        <dgm:presLayoutVars>
          <dgm:bulletEnabled val="1"/>
        </dgm:presLayoutVars>
      </dgm:prSet>
      <dgm:spPr/>
    </dgm:pt>
    <dgm:pt modelId="{45A70BB8-33D3-4DB7-BB66-F59DDCE52794}" type="pres">
      <dgm:prSet presAssocID="{091E3D8D-2FC8-484F-95DF-ABA7B3661E46}" presName="sibTrans" presStyleCnt="0"/>
      <dgm:spPr/>
    </dgm:pt>
    <dgm:pt modelId="{E4AB3D12-E963-4973-BA5F-71916DB6F70D}" type="pres">
      <dgm:prSet presAssocID="{5FFBA1FD-6547-4A30-B4D9-B16EE332C670}" presName="node" presStyleLbl="node1" presStyleIdx="4" presStyleCnt="11">
        <dgm:presLayoutVars>
          <dgm:bulletEnabled val="1"/>
        </dgm:presLayoutVars>
      </dgm:prSet>
      <dgm:spPr/>
    </dgm:pt>
    <dgm:pt modelId="{B54EA163-D5E8-484F-B37B-217A3479E9CA}" type="pres">
      <dgm:prSet presAssocID="{90576E7A-A0EE-4A43-AE36-C9EEE4481D7A}" presName="sibTrans" presStyleCnt="0"/>
      <dgm:spPr/>
    </dgm:pt>
    <dgm:pt modelId="{54DD6AFA-9B5F-414D-B5E9-D0346ED47407}" type="pres">
      <dgm:prSet presAssocID="{A5A833E9-8AF1-41DE-84A4-0CF4A50A59A6}" presName="node" presStyleLbl="node1" presStyleIdx="5" presStyleCnt="11">
        <dgm:presLayoutVars>
          <dgm:bulletEnabled val="1"/>
        </dgm:presLayoutVars>
      </dgm:prSet>
      <dgm:spPr/>
    </dgm:pt>
    <dgm:pt modelId="{D019127F-0BBB-43E0-AA07-4880E529661D}" type="pres">
      <dgm:prSet presAssocID="{6E6F1E85-3E1E-480A-BD89-1D08B2355F66}" presName="sibTrans" presStyleCnt="0"/>
      <dgm:spPr/>
    </dgm:pt>
    <dgm:pt modelId="{00708DDA-3DFC-4ABA-B877-49C6E566042C}" type="pres">
      <dgm:prSet presAssocID="{DF167A43-75CE-45CE-B411-DF6624A9E3E2}" presName="node" presStyleLbl="node1" presStyleIdx="6" presStyleCnt="11">
        <dgm:presLayoutVars>
          <dgm:bulletEnabled val="1"/>
        </dgm:presLayoutVars>
      </dgm:prSet>
      <dgm:spPr/>
    </dgm:pt>
    <dgm:pt modelId="{9249BDEF-9658-4287-ADC1-049AD8F4D371}" type="pres">
      <dgm:prSet presAssocID="{6FBCB234-F6EC-437B-8D1B-DEAC8AD46142}" presName="sibTrans" presStyleCnt="0"/>
      <dgm:spPr/>
    </dgm:pt>
    <dgm:pt modelId="{D2AA8C89-150A-4B47-A1F0-4007276EDB46}" type="pres">
      <dgm:prSet presAssocID="{E3A61295-1BDE-4D84-A7D6-E5F2003013B4}" presName="node" presStyleLbl="node1" presStyleIdx="7" presStyleCnt="11" custScaleX="106741" custScaleY="103736">
        <dgm:presLayoutVars>
          <dgm:bulletEnabled val="1"/>
        </dgm:presLayoutVars>
      </dgm:prSet>
      <dgm:spPr/>
    </dgm:pt>
    <dgm:pt modelId="{09F2DD35-84D3-4943-AD93-35CE8D0A52D3}" type="pres">
      <dgm:prSet presAssocID="{0FBDB361-C45E-4EAD-B0D8-379E6DF97CC4}" presName="sibTrans" presStyleCnt="0"/>
      <dgm:spPr/>
    </dgm:pt>
    <dgm:pt modelId="{E7ADACDC-0B75-48A0-8D41-F6E225F676B1}" type="pres">
      <dgm:prSet presAssocID="{E8C9AD35-C657-4B5C-92E5-9318B091BE24}" presName="node" presStyleLbl="node1" presStyleIdx="8" presStyleCnt="11">
        <dgm:presLayoutVars>
          <dgm:bulletEnabled val="1"/>
        </dgm:presLayoutVars>
      </dgm:prSet>
      <dgm:spPr/>
    </dgm:pt>
    <dgm:pt modelId="{36CD47BE-43A3-4EC5-B6F4-3EC5AD45FAE7}" type="pres">
      <dgm:prSet presAssocID="{47F2B4A1-BFAD-478E-BD53-4239735558F9}" presName="sibTrans" presStyleCnt="0"/>
      <dgm:spPr/>
    </dgm:pt>
    <dgm:pt modelId="{D163819D-965B-4F90-A3B7-4E30923E9A0D}" type="pres">
      <dgm:prSet presAssocID="{2A8D1BB2-35C0-4AAE-B96C-446DAF8474F2}" presName="node" presStyleLbl="node1" presStyleIdx="9" presStyleCnt="11">
        <dgm:presLayoutVars>
          <dgm:bulletEnabled val="1"/>
        </dgm:presLayoutVars>
      </dgm:prSet>
      <dgm:spPr/>
    </dgm:pt>
    <dgm:pt modelId="{FBEDC892-69AA-489D-B799-FA9784475DE2}" type="pres">
      <dgm:prSet presAssocID="{73CE81B6-4A68-45BD-AC25-D8F4641E78AF}" presName="sibTrans" presStyleCnt="0"/>
      <dgm:spPr/>
    </dgm:pt>
    <dgm:pt modelId="{F7D6FF1D-4404-4DDE-8A35-5CF1538437E0}" type="pres">
      <dgm:prSet presAssocID="{674B175B-E255-45C6-A49E-167B101C2CD5}" presName="node" presStyleLbl="node1" presStyleIdx="10" presStyleCnt="11">
        <dgm:presLayoutVars>
          <dgm:bulletEnabled val="1"/>
        </dgm:presLayoutVars>
      </dgm:prSet>
      <dgm:spPr/>
    </dgm:pt>
  </dgm:ptLst>
  <dgm:cxnLst>
    <dgm:cxn modelId="{8CDD2206-1E8F-471D-B852-A8442C94BCA8}" srcId="{169D36EE-F57B-4B01-92A8-B72C342A840F}" destId="{674B175B-E255-45C6-A49E-167B101C2CD5}" srcOrd="10" destOrd="0" parTransId="{7EAE05F2-B5F3-4397-831B-DCFD345E2D24}" sibTransId="{5C5B1249-AFBC-45CF-AE58-264D40C17B48}"/>
    <dgm:cxn modelId="{AF42F309-EA84-4447-9ABC-6BD245D34629}" srcId="{169D36EE-F57B-4B01-92A8-B72C342A840F}" destId="{DF167A43-75CE-45CE-B411-DF6624A9E3E2}" srcOrd="6" destOrd="0" parTransId="{CB8B9507-E415-4F5E-AD23-B758423896A1}" sibTransId="{6FBCB234-F6EC-437B-8D1B-DEAC8AD46142}"/>
    <dgm:cxn modelId="{4198BD21-10EF-4DCC-982E-C83ECE484123}" srcId="{169D36EE-F57B-4B01-92A8-B72C342A840F}" destId="{74D40994-C401-4D57-B586-D14EA6B557FA}" srcOrd="2" destOrd="0" parTransId="{DBF2C270-6520-4C48-A581-54F5387567DE}" sibTransId="{5F8718AC-B181-4204-B545-E418EA3445F5}"/>
    <dgm:cxn modelId="{CE4E5234-1DBE-4160-BBF3-F9F51240CD74}" type="presOf" srcId="{5FFBA1FD-6547-4A30-B4D9-B16EE332C670}" destId="{E4AB3D12-E963-4973-BA5F-71916DB6F70D}" srcOrd="0" destOrd="0" presId="urn:microsoft.com/office/officeart/2005/8/layout/default"/>
    <dgm:cxn modelId="{8ECEFF36-4B98-4488-A36F-89E8BA8E9A13}" type="presOf" srcId="{9F054C80-946D-4B67-B4D3-6384B99A53F6}" destId="{32F9C9CC-098B-4989-B36C-9F603C69EB1C}" srcOrd="0" destOrd="0" presId="urn:microsoft.com/office/officeart/2005/8/layout/default"/>
    <dgm:cxn modelId="{C2C8003B-9F3E-44F9-A668-B2A71BF3EBF9}" type="presOf" srcId="{E8C9AD35-C657-4B5C-92E5-9318B091BE24}" destId="{E7ADACDC-0B75-48A0-8D41-F6E225F676B1}" srcOrd="0" destOrd="0" presId="urn:microsoft.com/office/officeart/2005/8/layout/default"/>
    <dgm:cxn modelId="{C69EBB61-767F-47B4-A2A5-3A94C9F747E7}" type="presOf" srcId="{DF167A43-75CE-45CE-B411-DF6624A9E3E2}" destId="{00708DDA-3DFC-4ABA-B877-49C6E566042C}" srcOrd="0" destOrd="0" presId="urn:microsoft.com/office/officeart/2005/8/layout/default"/>
    <dgm:cxn modelId="{B6ADCC69-303C-4D56-B666-65E418CDA17E}" srcId="{169D36EE-F57B-4B01-92A8-B72C342A840F}" destId="{0BC84D8D-2552-49B4-BAB8-6782A87489FD}" srcOrd="0" destOrd="0" parTransId="{F177D9ED-D07B-4EEF-9679-169E512878DC}" sibTransId="{F38038DA-7E6F-47DC-B112-5E62994BB7BC}"/>
    <dgm:cxn modelId="{04DCC97B-7A9C-4178-AD93-BA12F6D7EBFB}" type="presOf" srcId="{E3A61295-1BDE-4D84-A7D6-E5F2003013B4}" destId="{D2AA8C89-150A-4B47-A1F0-4007276EDB46}" srcOrd="0" destOrd="0" presId="urn:microsoft.com/office/officeart/2005/8/layout/default"/>
    <dgm:cxn modelId="{F5A3C77C-09ED-424A-B919-040E6A6CA2EA}" srcId="{169D36EE-F57B-4B01-92A8-B72C342A840F}" destId="{E8C9AD35-C657-4B5C-92E5-9318B091BE24}" srcOrd="8" destOrd="0" parTransId="{0167CA5D-9A9E-47E0-8D05-370DCC04B253}" sibTransId="{47F2B4A1-BFAD-478E-BD53-4239735558F9}"/>
    <dgm:cxn modelId="{DB04747D-1E9D-4A33-A9BC-8CF3CB2E5F35}" type="presOf" srcId="{674B175B-E255-45C6-A49E-167B101C2CD5}" destId="{F7D6FF1D-4404-4DDE-8A35-5CF1538437E0}" srcOrd="0" destOrd="0" presId="urn:microsoft.com/office/officeart/2005/8/layout/default"/>
    <dgm:cxn modelId="{B12B2284-B8E6-4019-BD79-7647660939C5}" type="presOf" srcId="{2A8D1BB2-35C0-4AAE-B96C-446DAF8474F2}" destId="{D163819D-965B-4F90-A3B7-4E30923E9A0D}" srcOrd="0" destOrd="0" presId="urn:microsoft.com/office/officeart/2005/8/layout/default"/>
    <dgm:cxn modelId="{E5037985-FAEA-40B8-9BAA-B2BE13899A8C}" type="presOf" srcId="{169D36EE-F57B-4B01-92A8-B72C342A840F}" destId="{5A0E5771-5844-47D6-BB5F-382D9C8D3565}" srcOrd="0" destOrd="0" presId="urn:microsoft.com/office/officeart/2005/8/layout/default"/>
    <dgm:cxn modelId="{51625A99-D580-474D-A787-FFB0E867F381}" srcId="{169D36EE-F57B-4B01-92A8-B72C342A840F}" destId="{9F054C80-946D-4B67-B4D3-6384B99A53F6}" srcOrd="1" destOrd="0" parTransId="{44241B1B-7D6C-4C0E-AA52-83C179EF7722}" sibTransId="{573B0400-4BF5-4E41-9C08-33059583C357}"/>
    <dgm:cxn modelId="{5EAA0AA0-61C4-4944-8119-7992CB47AB15}" srcId="{169D36EE-F57B-4B01-92A8-B72C342A840F}" destId="{5FFBA1FD-6547-4A30-B4D9-B16EE332C670}" srcOrd="4" destOrd="0" parTransId="{EC7075A2-1076-4772-AD35-05DFEC6067A7}" sibTransId="{90576E7A-A0EE-4A43-AE36-C9EEE4481D7A}"/>
    <dgm:cxn modelId="{E2AB4EAB-E968-4297-98CE-38AA945A89CE}" type="presOf" srcId="{A5A833E9-8AF1-41DE-84A4-0CF4A50A59A6}" destId="{54DD6AFA-9B5F-414D-B5E9-D0346ED47407}" srcOrd="0" destOrd="0" presId="urn:microsoft.com/office/officeart/2005/8/layout/default"/>
    <dgm:cxn modelId="{6307D5B0-2CF8-4C22-9078-FBB65E8192E9}" type="presOf" srcId="{74D40994-C401-4D57-B586-D14EA6B557FA}" destId="{816C58FB-CAB5-4604-91E0-609F3D375A16}" srcOrd="0" destOrd="0" presId="urn:microsoft.com/office/officeart/2005/8/layout/default"/>
    <dgm:cxn modelId="{12BEF3CB-FCC6-44C8-B2D0-F21B45AC6A32}" srcId="{169D36EE-F57B-4B01-92A8-B72C342A840F}" destId="{E63090CF-C350-442B-BB0C-7FF82AC59BE9}" srcOrd="3" destOrd="0" parTransId="{0A00C3CD-A957-48CB-BF1E-8B8438C1C4B4}" sibTransId="{091E3D8D-2FC8-484F-95DF-ABA7B3661E46}"/>
    <dgm:cxn modelId="{3CC225CD-94E8-4A16-9321-5F4C203033AB}" srcId="{169D36EE-F57B-4B01-92A8-B72C342A840F}" destId="{A5A833E9-8AF1-41DE-84A4-0CF4A50A59A6}" srcOrd="5" destOrd="0" parTransId="{3A1C4E59-58DF-4045-BE18-744426CB162C}" sibTransId="{6E6F1E85-3E1E-480A-BD89-1D08B2355F66}"/>
    <dgm:cxn modelId="{E3EEC5D5-2D6E-4271-832D-CAA9C0F309B3}" type="presOf" srcId="{E63090CF-C350-442B-BB0C-7FF82AC59BE9}" destId="{A94C305A-D65F-4C7B-AB30-935676E077B4}" srcOrd="0" destOrd="0" presId="urn:microsoft.com/office/officeart/2005/8/layout/default"/>
    <dgm:cxn modelId="{C405B6D6-4E26-4488-9DDD-9AA0E8ABA128}" srcId="{169D36EE-F57B-4B01-92A8-B72C342A840F}" destId="{E3A61295-1BDE-4D84-A7D6-E5F2003013B4}" srcOrd="7" destOrd="0" parTransId="{91101520-D7BD-4EA8-8C7E-FEDAB401382B}" sibTransId="{0FBDB361-C45E-4EAD-B0D8-379E6DF97CC4}"/>
    <dgm:cxn modelId="{8BF18EDB-D5E9-40F8-A601-836E4E9A19C6}" srcId="{169D36EE-F57B-4B01-92A8-B72C342A840F}" destId="{2A8D1BB2-35C0-4AAE-B96C-446DAF8474F2}" srcOrd="9" destOrd="0" parTransId="{62064428-9D1D-43F6-B0C7-064C1D97B4CE}" sibTransId="{73CE81B6-4A68-45BD-AC25-D8F4641E78AF}"/>
    <dgm:cxn modelId="{F33349E2-4BD3-46B5-9C9A-46A929D4994A}" type="presOf" srcId="{0BC84D8D-2552-49B4-BAB8-6782A87489FD}" destId="{C1E8302C-7372-41E0-9AC8-85BE55B0B3D8}" srcOrd="0" destOrd="0" presId="urn:microsoft.com/office/officeart/2005/8/layout/default"/>
    <dgm:cxn modelId="{33190370-BE38-44C9-81DC-E16B1D35C94D}" type="presParOf" srcId="{5A0E5771-5844-47D6-BB5F-382D9C8D3565}" destId="{C1E8302C-7372-41E0-9AC8-85BE55B0B3D8}" srcOrd="0" destOrd="0" presId="urn:microsoft.com/office/officeart/2005/8/layout/default"/>
    <dgm:cxn modelId="{6C404673-C9AF-46BD-9861-1062EFB0BF49}" type="presParOf" srcId="{5A0E5771-5844-47D6-BB5F-382D9C8D3565}" destId="{7C13844F-BCA0-4F4F-B424-76912DBA5451}" srcOrd="1" destOrd="0" presId="urn:microsoft.com/office/officeart/2005/8/layout/default"/>
    <dgm:cxn modelId="{9CB960B1-F6BE-4FBC-AC4E-856DF5AFDCA2}" type="presParOf" srcId="{5A0E5771-5844-47D6-BB5F-382D9C8D3565}" destId="{32F9C9CC-098B-4989-B36C-9F603C69EB1C}" srcOrd="2" destOrd="0" presId="urn:microsoft.com/office/officeart/2005/8/layout/default"/>
    <dgm:cxn modelId="{6BAAB870-0508-4C65-9355-18BE5BBC7842}" type="presParOf" srcId="{5A0E5771-5844-47D6-BB5F-382D9C8D3565}" destId="{D44D0921-148F-4A42-85DD-9C5BB1CAB450}" srcOrd="3" destOrd="0" presId="urn:microsoft.com/office/officeart/2005/8/layout/default"/>
    <dgm:cxn modelId="{0B119A8A-CB32-45B1-8275-42B1A01EAB24}" type="presParOf" srcId="{5A0E5771-5844-47D6-BB5F-382D9C8D3565}" destId="{816C58FB-CAB5-4604-91E0-609F3D375A16}" srcOrd="4" destOrd="0" presId="urn:microsoft.com/office/officeart/2005/8/layout/default"/>
    <dgm:cxn modelId="{D10DDABA-42EB-44CD-9374-21C681DC5118}" type="presParOf" srcId="{5A0E5771-5844-47D6-BB5F-382D9C8D3565}" destId="{AFE35699-2E49-4925-9523-8F63783502EB}" srcOrd="5" destOrd="0" presId="urn:microsoft.com/office/officeart/2005/8/layout/default"/>
    <dgm:cxn modelId="{FF23D012-F9E3-4C90-9D2A-423E9CB26A14}" type="presParOf" srcId="{5A0E5771-5844-47D6-BB5F-382D9C8D3565}" destId="{A94C305A-D65F-4C7B-AB30-935676E077B4}" srcOrd="6" destOrd="0" presId="urn:microsoft.com/office/officeart/2005/8/layout/default"/>
    <dgm:cxn modelId="{A39197F6-34E2-43DE-823B-C607ED83D79B}" type="presParOf" srcId="{5A0E5771-5844-47D6-BB5F-382D9C8D3565}" destId="{45A70BB8-33D3-4DB7-BB66-F59DDCE52794}" srcOrd="7" destOrd="0" presId="urn:microsoft.com/office/officeart/2005/8/layout/default"/>
    <dgm:cxn modelId="{6BEFFA0D-F45A-447E-A367-FEDBE8934186}" type="presParOf" srcId="{5A0E5771-5844-47D6-BB5F-382D9C8D3565}" destId="{E4AB3D12-E963-4973-BA5F-71916DB6F70D}" srcOrd="8" destOrd="0" presId="urn:microsoft.com/office/officeart/2005/8/layout/default"/>
    <dgm:cxn modelId="{4D828D30-3C2A-4C07-9C3A-53417D0BF325}" type="presParOf" srcId="{5A0E5771-5844-47D6-BB5F-382D9C8D3565}" destId="{B54EA163-D5E8-484F-B37B-217A3479E9CA}" srcOrd="9" destOrd="0" presId="urn:microsoft.com/office/officeart/2005/8/layout/default"/>
    <dgm:cxn modelId="{A6AEB52E-10ED-4259-8197-1B3CA014FFA9}" type="presParOf" srcId="{5A0E5771-5844-47D6-BB5F-382D9C8D3565}" destId="{54DD6AFA-9B5F-414D-B5E9-D0346ED47407}" srcOrd="10" destOrd="0" presId="urn:microsoft.com/office/officeart/2005/8/layout/default"/>
    <dgm:cxn modelId="{EB415664-DBEC-4635-B6C5-F2F87185ADBA}" type="presParOf" srcId="{5A0E5771-5844-47D6-BB5F-382D9C8D3565}" destId="{D019127F-0BBB-43E0-AA07-4880E529661D}" srcOrd="11" destOrd="0" presId="urn:microsoft.com/office/officeart/2005/8/layout/default"/>
    <dgm:cxn modelId="{662DD3A2-144F-48B6-9737-45E509FC2E76}" type="presParOf" srcId="{5A0E5771-5844-47D6-BB5F-382D9C8D3565}" destId="{00708DDA-3DFC-4ABA-B877-49C6E566042C}" srcOrd="12" destOrd="0" presId="urn:microsoft.com/office/officeart/2005/8/layout/default"/>
    <dgm:cxn modelId="{2D024AFB-9F9B-4629-96FB-FDFD05FCBFE1}" type="presParOf" srcId="{5A0E5771-5844-47D6-BB5F-382D9C8D3565}" destId="{9249BDEF-9658-4287-ADC1-049AD8F4D371}" srcOrd="13" destOrd="0" presId="urn:microsoft.com/office/officeart/2005/8/layout/default"/>
    <dgm:cxn modelId="{83ABD14E-89F9-46D3-8614-48FC4C7D57E6}" type="presParOf" srcId="{5A0E5771-5844-47D6-BB5F-382D9C8D3565}" destId="{D2AA8C89-150A-4B47-A1F0-4007276EDB46}" srcOrd="14" destOrd="0" presId="urn:microsoft.com/office/officeart/2005/8/layout/default"/>
    <dgm:cxn modelId="{D9F8C7B3-FA30-45B2-B769-7CA24CD923F4}" type="presParOf" srcId="{5A0E5771-5844-47D6-BB5F-382D9C8D3565}" destId="{09F2DD35-84D3-4943-AD93-35CE8D0A52D3}" srcOrd="15" destOrd="0" presId="urn:microsoft.com/office/officeart/2005/8/layout/default"/>
    <dgm:cxn modelId="{F00E1D4A-FC9B-40C6-A2DF-01967192F15E}" type="presParOf" srcId="{5A0E5771-5844-47D6-BB5F-382D9C8D3565}" destId="{E7ADACDC-0B75-48A0-8D41-F6E225F676B1}" srcOrd="16" destOrd="0" presId="urn:microsoft.com/office/officeart/2005/8/layout/default"/>
    <dgm:cxn modelId="{BA301272-E72F-4160-A609-611B990B62DC}" type="presParOf" srcId="{5A0E5771-5844-47D6-BB5F-382D9C8D3565}" destId="{36CD47BE-43A3-4EC5-B6F4-3EC5AD45FAE7}" srcOrd="17" destOrd="0" presId="urn:microsoft.com/office/officeart/2005/8/layout/default"/>
    <dgm:cxn modelId="{81F3FB37-CC24-43C3-ADBA-8AF1DD33BCAD}" type="presParOf" srcId="{5A0E5771-5844-47D6-BB5F-382D9C8D3565}" destId="{D163819D-965B-4F90-A3B7-4E30923E9A0D}" srcOrd="18" destOrd="0" presId="urn:microsoft.com/office/officeart/2005/8/layout/default"/>
    <dgm:cxn modelId="{DAEC9FEE-BDCE-4407-8BED-88435D918757}" type="presParOf" srcId="{5A0E5771-5844-47D6-BB5F-382D9C8D3565}" destId="{FBEDC892-69AA-489D-B799-FA9784475DE2}" srcOrd="19" destOrd="0" presId="urn:microsoft.com/office/officeart/2005/8/layout/default"/>
    <dgm:cxn modelId="{C08CDD94-12FC-4553-974D-4E236F50F458}" type="presParOf" srcId="{5A0E5771-5844-47D6-BB5F-382D9C8D3565}" destId="{F7D6FF1D-4404-4DDE-8A35-5CF1538437E0}"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77FA5C-6A61-4509-96A5-A3E88D81F480}"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3FC8B1C-76FF-47A3-9AEA-F74A985FDE8A}">
      <dgm:prSet/>
      <dgm:spPr/>
      <dgm:t>
        <a:bodyPr/>
        <a:lstStyle/>
        <a:p>
          <a:pPr>
            <a:lnSpc>
              <a:spcPct val="100000"/>
            </a:lnSpc>
          </a:pPr>
          <a:r>
            <a:rPr lang="en-CA" b="0" i="0"/>
            <a:t>Here, we are using the offline version of easyeda.</a:t>
          </a:r>
          <a:endParaRPr lang="en-US"/>
        </a:p>
      </dgm:t>
    </dgm:pt>
    <dgm:pt modelId="{F080C0DA-A945-4AC6-898F-7A46B00CF7C2}" type="parTrans" cxnId="{6ABA1C3D-1A9D-4B5B-91D7-B23280391D35}">
      <dgm:prSet/>
      <dgm:spPr/>
      <dgm:t>
        <a:bodyPr/>
        <a:lstStyle/>
        <a:p>
          <a:endParaRPr lang="en-US"/>
        </a:p>
      </dgm:t>
    </dgm:pt>
    <dgm:pt modelId="{D7CC5C3F-FEEB-4BE1-ADF2-697DD69BF5F1}" type="sibTrans" cxnId="{6ABA1C3D-1A9D-4B5B-91D7-B23280391D35}">
      <dgm:prSet/>
      <dgm:spPr/>
      <dgm:t>
        <a:bodyPr/>
        <a:lstStyle/>
        <a:p>
          <a:endParaRPr lang="en-US"/>
        </a:p>
      </dgm:t>
    </dgm:pt>
    <dgm:pt modelId="{4CD2B1AE-B556-4306-AA1C-43C61E9D2D17}">
      <dgm:prSet/>
      <dgm:spPr/>
      <dgm:t>
        <a:bodyPr/>
        <a:lstStyle/>
        <a:p>
          <a:pPr>
            <a:lnSpc>
              <a:spcPct val="100000"/>
            </a:lnSpc>
          </a:pPr>
          <a:r>
            <a:rPr lang="en-CA" b="0" i="0"/>
            <a:t>First, we need to create a file for the schematic.</a:t>
          </a:r>
          <a:endParaRPr lang="en-US"/>
        </a:p>
      </dgm:t>
    </dgm:pt>
    <dgm:pt modelId="{69BDE62F-98C4-4380-83AD-0C64A1F78352}" type="parTrans" cxnId="{9025229E-BE53-436A-8500-EAEACC97FFCB}">
      <dgm:prSet/>
      <dgm:spPr/>
      <dgm:t>
        <a:bodyPr/>
        <a:lstStyle/>
        <a:p>
          <a:endParaRPr lang="en-US"/>
        </a:p>
      </dgm:t>
    </dgm:pt>
    <dgm:pt modelId="{4B540C82-5734-4A30-83DB-D50B3E84CBBB}" type="sibTrans" cxnId="{9025229E-BE53-436A-8500-EAEACC97FFCB}">
      <dgm:prSet/>
      <dgm:spPr/>
      <dgm:t>
        <a:bodyPr/>
        <a:lstStyle/>
        <a:p>
          <a:endParaRPr lang="en-US"/>
        </a:p>
      </dgm:t>
    </dgm:pt>
    <dgm:pt modelId="{E9FCFBF6-3A83-4EC2-B9A0-6EDA3B050EBD}">
      <dgm:prSet/>
      <dgm:spPr/>
      <dgm:t>
        <a:bodyPr/>
        <a:lstStyle/>
        <a:p>
          <a:pPr>
            <a:lnSpc>
              <a:spcPct val="100000"/>
            </a:lnSpc>
          </a:pPr>
          <a:r>
            <a:rPr lang="en-CA" b="0" i="0"/>
            <a:t>After creating a schematic, we need to convert the schematic into PCB.</a:t>
          </a:r>
          <a:endParaRPr lang="en-US"/>
        </a:p>
      </dgm:t>
    </dgm:pt>
    <dgm:pt modelId="{D5E1EC25-EB0C-4706-8BF4-C71753CD107D}" type="parTrans" cxnId="{2DFE3362-023E-4038-8AA4-7864389461A1}">
      <dgm:prSet/>
      <dgm:spPr/>
      <dgm:t>
        <a:bodyPr/>
        <a:lstStyle/>
        <a:p>
          <a:endParaRPr lang="en-US"/>
        </a:p>
      </dgm:t>
    </dgm:pt>
    <dgm:pt modelId="{E1DA41DE-EF61-4400-9974-D075787A6AF1}" type="sibTrans" cxnId="{2DFE3362-023E-4038-8AA4-7864389461A1}">
      <dgm:prSet/>
      <dgm:spPr/>
      <dgm:t>
        <a:bodyPr/>
        <a:lstStyle/>
        <a:p>
          <a:endParaRPr lang="en-US"/>
        </a:p>
      </dgm:t>
    </dgm:pt>
    <dgm:pt modelId="{BA40F570-F6ED-402F-A921-0FF8D805FE05}" type="pres">
      <dgm:prSet presAssocID="{F277FA5C-6A61-4509-96A5-A3E88D81F480}" presName="root" presStyleCnt="0">
        <dgm:presLayoutVars>
          <dgm:dir/>
          <dgm:resizeHandles val="exact"/>
        </dgm:presLayoutVars>
      </dgm:prSet>
      <dgm:spPr/>
    </dgm:pt>
    <dgm:pt modelId="{5C52B16B-CB48-4DFB-BE6C-E49909DCB246}" type="pres">
      <dgm:prSet presAssocID="{83FC8B1C-76FF-47A3-9AEA-F74A985FDE8A}" presName="compNode" presStyleCnt="0"/>
      <dgm:spPr/>
    </dgm:pt>
    <dgm:pt modelId="{E2694A77-4D7D-44EA-AACB-87F067428AFC}" type="pres">
      <dgm:prSet presAssocID="{83FC8B1C-76FF-47A3-9AEA-F74A985FDE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C03C57B9-2BA9-447B-B86C-48F0BCB61BF9}" type="pres">
      <dgm:prSet presAssocID="{83FC8B1C-76FF-47A3-9AEA-F74A985FDE8A}" presName="spaceRect" presStyleCnt="0"/>
      <dgm:spPr/>
    </dgm:pt>
    <dgm:pt modelId="{5AEE972E-81A6-4D79-B163-B3B502A22C54}" type="pres">
      <dgm:prSet presAssocID="{83FC8B1C-76FF-47A3-9AEA-F74A985FDE8A}" presName="textRect" presStyleLbl="revTx" presStyleIdx="0" presStyleCnt="3">
        <dgm:presLayoutVars>
          <dgm:chMax val="1"/>
          <dgm:chPref val="1"/>
        </dgm:presLayoutVars>
      </dgm:prSet>
      <dgm:spPr/>
    </dgm:pt>
    <dgm:pt modelId="{FD261910-0277-4144-A175-D2228B5DF127}" type="pres">
      <dgm:prSet presAssocID="{D7CC5C3F-FEEB-4BE1-ADF2-697DD69BF5F1}" presName="sibTrans" presStyleCnt="0"/>
      <dgm:spPr/>
    </dgm:pt>
    <dgm:pt modelId="{91BF5B70-3F80-4E65-9528-1FB9C71E53CD}" type="pres">
      <dgm:prSet presAssocID="{4CD2B1AE-B556-4306-AA1C-43C61E9D2D17}" presName="compNode" presStyleCnt="0"/>
      <dgm:spPr/>
    </dgm:pt>
    <dgm:pt modelId="{4D9C424E-042A-4737-9DBD-88AC18D65E39}" type="pres">
      <dgm:prSet presAssocID="{4CD2B1AE-B556-4306-AA1C-43C61E9D2D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27F7B67F-5EF7-4AC4-9A10-C862CFD73F50}" type="pres">
      <dgm:prSet presAssocID="{4CD2B1AE-B556-4306-AA1C-43C61E9D2D17}" presName="spaceRect" presStyleCnt="0"/>
      <dgm:spPr/>
    </dgm:pt>
    <dgm:pt modelId="{4BF06100-66D3-4DC5-8D64-D0D8914E801C}" type="pres">
      <dgm:prSet presAssocID="{4CD2B1AE-B556-4306-AA1C-43C61E9D2D17}" presName="textRect" presStyleLbl="revTx" presStyleIdx="1" presStyleCnt="3">
        <dgm:presLayoutVars>
          <dgm:chMax val="1"/>
          <dgm:chPref val="1"/>
        </dgm:presLayoutVars>
      </dgm:prSet>
      <dgm:spPr/>
    </dgm:pt>
    <dgm:pt modelId="{B6EEF722-2975-4B76-9570-F149C3989BB2}" type="pres">
      <dgm:prSet presAssocID="{4B540C82-5734-4A30-83DB-D50B3E84CBBB}" presName="sibTrans" presStyleCnt="0"/>
      <dgm:spPr/>
    </dgm:pt>
    <dgm:pt modelId="{A692FD14-CA6E-4A69-B9D3-7BCAFDAF1467}" type="pres">
      <dgm:prSet presAssocID="{E9FCFBF6-3A83-4EC2-B9A0-6EDA3B050EBD}" presName="compNode" presStyleCnt="0"/>
      <dgm:spPr/>
    </dgm:pt>
    <dgm:pt modelId="{ADB5B7DE-791D-4DD4-B00D-B8B50D424D58}" type="pres">
      <dgm:prSet presAssocID="{E9FCFBF6-3A83-4EC2-B9A0-6EDA3B050EB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F9B01950-1671-4076-A771-39C9EE6C6701}" type="pres">
      <dgm:prSet presAssocID="{E9FCFBF6-3A83-4EC2-B9A0-6EDA3B050EBD}" presName="spaceRect" presStyleCnt="0"/>
      <dgm:spPr/>
    </dgm:pt>
    <dgm:pt modelId="{52AF4266-F173-4D0C-B9E4-0E24A39D5E90}" type="pres">
      <dgm:prSet presAssocID="{E9FCFBF6-3A83-4EC2-B9A0-6EDA3B050EBD}" presName="textRect" presStyleLbl="revTx" presStyleIdx="2" presStyleCnt="3">
        <dgm:presLayoutVars>
          <dgm:chMax val="1"/>
          <dgm:chPref val="1"/>
        </dgm:presLayoutVars>
      </dgm:prSet>
      <dgm:spPr/>
    </dgm:pt>
  </dgm:ptLst>
  <dgm:cxnLst>
    <dgm:cxn modelId="{6ABA1C3D-1A9D-4B5B-91D7-B23280391D35}" srcId="{F277FA5C-6A61-4509-96A5-A3E88D81F480}" destId="{83FC8B1C-76FF-47A3-9AEA-F74A985FDE8A}" srcOrd="0" destOrd="0" parTransId="{F080C0DA-A945-4AC6-898F-7A46B00CF7C2}" sibTransId="{D7CC5C3F-FEEB-4BE1-ADF2-697DD69BF5F1}"/>
    <dgm:cxn modelId="{2DFE3362-023E-4038-8AA4-7864389461A1}" srcId="{F277FA5C-6A61-4509-96A5-A3E88D81F480}" destId="{E9FCFBF6-3A83-4EC2-B9A0-6EDA3B050EBD}" srcOrd="2" destOrd="0" parTransId="{D5E1EC25-EB0C-4706-8BF4-C71753CD107D}" sibTransId="{E1DA41DE-EF61-4400-9974-D075787A6AF1}"/>
    <dgm:cxn modelId="{B2F9C159-B47E-4DF6-9A59-8C275D725336}" type="presOf" srcId="{83FC8B1C-76FF-47A3-9AEA-F74A985FDE8A}" destId="{5AEE972E-81A6-4D79-B163-B3B502A22C54}" srcOrd="0" destOrd="0" presId="urn:microsoft.com/office/officeart/2018/2/layout/IconLabelList"/>
    <dgm:cxn modelId="{9025229E-BE53-436A-8500-EAEACC97FFCB}" srcId="{F277FA5C-6A61-4509-96A5-A3E88D81F480}" destId="{4CD2B1AE-B556-4306-AA1C-43C61E9D2D17}" srcOrd="1" destOrd="0" parTransId="{69BDE62F-98C4-4380-83AD-0C64A1F78352}" sibTransId="{4B540C82-5734-4A30-83DB-D50B3E84CBBB}"/>
    <dgm:cxn modelId="{6EF41BA9-DD29-4963-887F-667BA7500516}" type="presOf" srcId="{F277FA5C-6A61-4509-96A5-A3E88D81F480}" destId="{BA40F570-F6ED-402F-A921-0FF8D805FE05}" srcOrd="0" destOrd="0" presId="urn:microsoft.com/office/officeart/2018/2/layout/IconLabelList"/>
    <dgm:cxn modelId="{3D9443AD-6485-4615-8DC2-E9490A86831D}" type="presOf" srcId="{4CD2B1AE-B556-4306-AA1C-43C61E9D2D17}" destId="{4BF06100-66D3-4DC5-8D64-D0D8914E801C}" srcOrd="0" destOrd="0" presId="urn:microsoft.com/office/officeart/2018/2/layout/IconLabelList"/>
    <dgm:cxn modelId="{DB30B7CA-D1B0-4AC8-A070-9E239B9BF3FD}" type="presOf" srcId="{E9FCFBF6-3A83-4EC2-B9A0-6EDA3B050EBD}" destId="{52AF4266-F173-4D0C-B9E4-0E24A39D5E90}" srcOrd="0" destOrd="0" presId="urn:microsoft.com/office/officeart/2018/2/layout/IconLabelList"/>
    <dgm:cxn modelId="{E9005B25-DF10-405D-BFC8-68C8CC709D4E}" type="presParOf" srcId="{BA40F570-F6ED-402F-A921-0FF8D805FE05}" destId="{5C52B16B-CB48-4DFB-BE6C-E49909DCB246}" srcOrd="0" destOrd="0" presId="urn:microsoft.com/office/officeart/2018/2/layout/IconLabelList"/>
    <dgm:cxn modelId="{43719950-9233-4981-B74F-9C529DC605B3}" type="presParOf" srcId="{5C52B16B-CB48-4DFB-BE6C-E49909DCB246}" destId="{E2694A77-4D7D-44EA-AACB-87F067428AFC}" srcOrd="0" destOrd="0" presId="urn:microsoft.com/office/officeart/2018/2/layout/IconLabelList"/>
    <dgm:cxn modelId="{18063D13-0E96-42F2-9D12-F986C3DA3DDA}" type="presParOf" srcId="{5C52B16B-CB48-4DFB-BE6C-E49909DCB246}" destId="{C03C57B9-2BA9-447B-B86C-48F0BCB61BF9}" srcOrd="1" destOrd="0" presId="urn:microsoft.com/office/officeart/2018/2/layout/IconLabelList"/>
    <dgm:cxn modelId="{DFA15D29-0E52-4452-AAA2-01980A82C7C2}" type="presParOf" srcId="{5C52B16B-CB48-4DFB-BE6C-E49909DCB246}" destId="{5AEE972E-81A6-4D79-B163-B3B502A22C54}" srcOrd="2" destOrd="0" presId="urn:microsoft.com/office/officeart/2018/2/layout/IconLabelList"/>
    <dgm:cxn modelId="{6CA11A8F-C453-4794-9EC0-DEA2C9B99D63}" type="presParOf" srcId="{BA40F570-F6ED-402F-A921-0FF8D805FE05}" destId="{FD261910-0277-4144-A175-D2228B5DF127}" srcOrd="1" destOrd="0" presId="urn:microsoft.com/office/officeart/2018/2/layout/IconLabelList"/>
    <dgm:cxn modelId="{FB718DFD-6C7C-492F-BDCE-AE0035FB6EA8}" type="presParOf" srcId="{BA40F570-F6ED-402F-A921-0FF8D805FE05}" destId="{91BF5B70-3F80-4E65-9528-1FB9C71E53CD}" srcOrd="2" destOrd="0" presId="urn:microsoft.com/office/officeart/2018/2/layout/IconLabelList"/>
    <dgm:cxn modelId="{5D272950-BBD9-4F3D-A812-DD2CF6E040CE}" type="presParOf" srcId="{91BF5B70-3F80-4E65-9528-1FB9C71E53CD}" destId="{4D9C424E-042A-4737-9DBD-88AC18D65E39}" srcOrd="0" destOrd="0" presId="urn:microsoft.com/office/officeart/2018/2/layout/IconLabelList"/>
    <dgm:cxn modelId="{BB832408-D4AF-422A-A472-4FF6C9ECC7A8}" type="presParOf" srcId="{91BF5B70-3F80-4E65-9528-1FB9C71E53CD}" destId="{27F7B67F-5EF7-4AC4-9A10-C862CFD73F50}" srcOrd="1" destOrd="0" presId="urn:microsoft.com/office/officeart/2018/2/layout/IconLabelList"/>
    <dgm:cxn modelId="{11FEAF44-FBDF-48C4-8E52-41AA4ADA64FF}" type="presParOf" srcId="{91BF5B70-3F80-4E65-9528-1FB9C71E53CD}" destId="{4BF06100-66D3-4DC5-8D64-D0D8914E801C}" srcOrd="2" destOrd="0" presId="urn:microsoft.com/office/officeart/2018/2/layout/IconLabelList"/>
    <dgm:cxn modelId="{8F6AD20B-5CD8-42A3-96CE-FED1581808CA}" type="presParOf" srcId="{BA40F570-F6ED-402F-A921-0FF8D805FE05}" destId="{B6EEF722-2975-4B76-9570-F149C3989BB2}" srcOrd="3" destOrd="0" presId="urn:microsoft.com/office/officeart/2018/2/layout/IconLabelList"/>
    <dgm:cxn modelId="{2700698A-4994-4E7B-AF13-506B0EA9F3BE}" type="presParOf" srcId="{BA40F570-F6ED-402F-A921-0FF8D805FE05}" destId="{A692FD14-CA6E-4A69-B9D3-7BCAFDAF1467}" srcOrd="4" destOrd="0" presId="urn:microsoft.com/office/officeart/2018/2/layout/IconLabelList"/>
    <dgm:cxn modelId="{CC95775F-CA37-44BF-80BE-49E7AADD13CF}" type="presParOf" srcId="{A692FD14-CA6E-4A69-B9D3-7BCAFDAF1467}" destId="{ADB5B7DE-791D-4DD4-B00D-B8B50D424D58}" srcOrd="0" destOrd="0" presId="urn:microsoft.com/office/officeart/2018/2/layout/IconLabelList"/>
    <dgm:cxn modelId="{88413F09-79E6-43F2-8F9F-D91815F06830}" type="presParOf" srcId="{A692FD14-CA6E-4A69-B9D3-7BCAFDAF1467}" destId="{F9B01950-1671-4076-A771-39C9EE6C6701}" srcOrd="1" destOrd="0" presId="urn:microsoft.com/office/officeart/2018/2/layout/IconLabelList"/>
    <dgm:cxn modelId="{13479528-51EF-4EF8-A06E-4CA17E9A4441}" type="presParOf" srcId="{A692FD14-CA6E-4A69-B9D3-7BCAFDAF1467}" destId="{52AF4266-F173-4D0C-B9E4-0E24A39D5E9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AEFEB-680D-4B85-8B9F-A4E4599295B7}">
      <dsp:nvSpPr>
        <dsp:cNvPr id="0" name=""/>
        <dsp:cNvSpPr/>
      </dsp:nvSpPr>
      <dsp:spPr>
        <a:xfrm>
          <a:off x="0" y="651"/>
          <a:ext cx="5980170" cy="15244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E40769-B4B8-49DC-8856-1E2DA0AA7C85}">
      <dsp:nvSpPr>
        <dsp:cNvPr id="0" name=""/>
        <dsp:cNvSpPr/>
      </dsp:nvSpPr>
      <dsp:spPr>
        <a:xfrm>
          <a:off x="461160" y="343663"/>
          <a:ext cx="838474" cy="8384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A95699-FD03-477E-83F7-0EF1A5526D01}">
      <dsp:nvSpPr>
        <dsp:cNvPr id="0" name=""/>
        <dsp:cNvSpPr/>
      </dsp:nvSpPr>
      <dsp:spPr>
        <a:xfrm>
          <a:off x="1760796" y="651"/>
          <a:ext cx="4219373" cy="152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43" tIns="161343" rIns="161343" bIns="161343" numCol="1" spcCol="1270" anchor="ctr" anchorCtr="0">
          <a:noAutofit/>
        </a:bodyPr>
        <a:lstStyle/>
        <a:p>
          <a:pPr marL="0" lvl="0" indent="0" algn="l" defTabSz="933450">
            <a:lnSpc>
              <a:spcPct val="100000"/>
            </a:lnSpc>
            <a:spcBef>
              <a:spcPct val="0"/>
            </a:spcBef>
            <a:spcAft>
              <a:spcPct val="35000"/>
            </a:spcAft>
            <a:buNone/>
          </a:pPr>
          <a:r>
            <a:rPr lang="en-CA" sz="2100" b="0" i="0" kern="1200"/>
            <a:t>Our project is automatic watering system for plants.</a:t>
          </a:r>
          <a:endParaRPr lang="en-US" sz="2100" kern="1200"/>
        </a:p>
      </dsp:txBody>
      <dsp:txXfrm>
        <a:off x="1760796" y="651"/>
        <a:ext cx="4219373" cy="1524499"/>
      </dsp:txXfrm>
    </dsp:sp>
    <dsp:sp modelId="{348DF894-BD7F-4BF1-8F39-D5DE4D8EB7C1}">
      <dsp:nvSpPr>
        <dsp:cNvPr id="0" name=""/>
        <dsp:cNvSpPr/>
      </dsp:nvSpPr>
      <dsp:spPr>
        <a:xfrm>
          <a:off x="0" y="1906275"/>
          <a:ext cx="5980170" cy="1524499"/>
        </a:xfrm>
        <a:prstGeom prst="roundRect">
          <a:avLst>
            <a:gd name="adj" fmla="val 10000"/>
          </a:avLst>
        </a:prstGeom>
        <a:solidFill>
          <a:schemeClr val="accent2">
            <a:hueOff val="-734515"/>
            <a:satOff val="-16247"/>
            <a:lumOff val="-3235"/>
            <a:alphaOff val="0"/>
          </a:schemeClr>
        </a:solidFill>
        <a:ln>
          <a:noFill/>
        </a:ln>
        <a:effectLst/>
      </dsp:spPr>
      <dsp:style>
        <a:lnRef idx="0">
          <a:scrgbClr r="0" g="0" b="0"/>
        </a:lnRef>
        <a:fillRef idx="1">
          <a:scrgbClr r="0" g="0" b="0"/>
        </a:fillRef>
        <a:effectRef idx="0">
          <a:scrgbClr r="0" g="0" b="0"/>
        </a:effectRef>
        <a:fontRef idx="minor"/>
      </dsp:style>
    </dsp:sp>
    <dsp:sp modelId="{84D78FE5-D869-4EBF-B577-0B854E33A45A}">
      <dsp:nvSpPr>
        <dsp:cNvPr id="0" name=""/>
        <dsp:cNvSpPr/>
      </dsp:nvSpPr>
      <dsp:spPr>
        <a:xfrm>
          <a:off x="461160" y="2249287"/>
          <a:ext cx="838474" cy="8384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C6BA63-9D4C-4AA0-9030-779C7B99624F}">
      <dsp:nvSpPr>
        <dsp:cNvPr id="0" name=""/>
        <dsp:cNvSpPr/>
      </dsp:nvSpPr>
      <dsp:spPr>
        <a:xfrm>
          <a:off x="1760796" y="1906275"/>
          <a:ext cx="4219373" cy="152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43" tIns="161343" rIns="161343" bIns="161343" numCol="1" spcCol="1270" anchor="ctr" anchorCtr="0">
          <a:noAutofit/>
        </a:bodyPr>
        <a:lstStyle/>
        <a:p>
          <a:pPr marL="0" lvl="0" indent="0" algn="l" defTabSz="933450">
            <a:lnSpc>
              <a:spcPct val="100000"/>
            </a:lnSpc>
            <a:spcBef>
              <a:spcPct val="0"/>
            </a:spcBef>
            <a:spcAft>
              <a:spcPct val="35000"/>
            </a:spcAft>
            <a:buNone/>
          </a:pPr>
          <a:r>
            <a:rPr lang="en-CA" sz="2100" b="0" i="0" kern="1200"/>
            <a:t>We have done the interfacing of soil moisture sensor, light sensor, temperature and humidity sensor, motor driver and Esp 8266 till now.</a:t>
          </a:r>
          <a:endParaRPr lang="en-US" sz="2100" kern="1200"/>
        </a:p>
      </dsp:txBody>
      <dsp:txXfrm>
        <a:off x="1760796" y="1906275"/>
        <a:ext cx="4219373" cy="1524499"/>
      </dsp:txXfrm>
    </dsp:sp>
    <dsp:sp modelId="{6FDBBE60-C305-4324-8F93-4FF20CF41895}">
      <dsp:nvSpPr>
        <dsp:cNvPr id="0" name=""/>
        <dsp:cNvSpPr/>
      </dsp:nvSpPr>
      <dsp:spPr>
        <a:xfrm>
          <a:off x="0" y="3811899"/>
          <a:ext cx="5980170" cy="1524499"/>
        </a:xfrm>
        <a:prstGeom prst="roundRect">
          <a:avLst>
            <a:gd name="adj" fmla="val 10000"/>
          </a:avLst>
        </a:prstGeom>
        <a:solidFill>
          <a:schemeClr val="accent2">
            <a:hueOff val="-1469031"/>
            <a:satOff val="-32495"/>
            <a:lumOff val="-6470"/>
            <a:alphaOff val="0"/>
          </a:schemeClr>
        </a:solidFill>
        <a:ln>
          <a:noFill/>
        </a:ln>
        <a:effectLst/>
      </dsp:spPr>
      <dsp:style>
        <a:lnRef idx="0">
          <a:scrgbClr r="0" g="0" b="0"/>
        </a:lnRef>
        <a:fillRef idx="1">
          <a:scrgbClr r="0" g="0" b="0"/>
        </a:fillRef>
        <a:effectRef idx="0">
          <a:scrgbClr r="0" g="0" b="0"/>
        </a:effectRef>
        <a:fontRef idx="minor"/>
      </dsp:style>
    </dsp:sp>
    <dsp:sp modelId="{372DBE63-01CE-4CF0-988F-73D1A960BC4B}">
      <dsp:nvSpPr>
        <dsp:cNvPr id="0" name=""/>
        <dsp:cNvSpPr/>
      </dsp:nvSpPr>
      <dsp:spPr>
        <a:xfrm>
          <a:off x="461160" y="4154911"/>
          <a:ext cx="838474" cy="8384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029E2E-F889-4220-B093-2139E40BF71B}">
      <dsp:nvSpPr>
        <dsp:cNvPr id="0" name=""/>
        <dsp:cNvSpPr/>
      </dsp:nvSpPr>
      <dsp:spPr>
        <a:xfrm>
          <a:off x="1760796" y="3811899"/>
          <a:ext cx="4219373" cy="152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43" tIns="161343" rIns="161343" bIns="161343" numCol="1" spcCol="1270" anchor="ctr" anchorCtr="0">
          <a:noAutofit/>
        </a:bodyPr>
        <a:lstStyle/>
        <a:p>
          <a:pPr marL="0" lvl="0" indent="0" algn="l" defTabSz="933450">
            <a:lnSpc>
              <a:spcPct val="100000"/>
            </a:lnSpc>
            <a:spcBef>
              <a:spcPct val="0"/>
            </a:spcBef>
            <a:spcAft>
              <a:spcPct val="35000"/>
            </a:spcAft>
            <a:buNone/>
          </a:pPr>
          <a:r>
            <a:rPr lang="en-CA" sz="2100" b="0" i="0" kern="1200"/>
            <a:t>After successfully interfacing all these components, we are now going to do the pcb designing.</a:t>
          </a:r>
          <a:endParaRPr lang="en-US" sz="2100" kern="1200"/>
        </a:p>
      </dsp:txBody>
      <dsp:txXfrm>
        <a:off x="1760796" y="3811899"/>
        <a:ext cx="4219373" cy="152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221AE-749E-4701-A259-020B8C5B38C5}">
      <dsp:nvSpPr>
        <dsp:cNvPr id="0" name=""/>
        <dsp:cNvSpPr/>
      </dsp:nvSpPr>
      <dsp:spPr>
        <a:xfrm>
          <a:off x="0" y="1116"/>
          <a:ext cx="9144000"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F48E9-A8E4-4AA7-AC27-6D2C9F47D6D2}">
      <dsp:nvSpPr>
        <dsp:cNvPr id="0" name=""/>
        <dsp:cNvSpPr/>
      </dsp:nvSpPr>
      <dsp:spPr>
        <a:xfrm>
          <a:off x="0" y="0"/>
          <a:ext cx="9144000" cy="1411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PCB designing is a computer aided design technology</a:t>
          </a:r>
        </a:p>
      </dsp:txBody>
      <dsp:txXfrm>
        <a:off x="0" y="0"/>
        <a:ext cx="9144000" cy="1411633"/>
      </dsp:txXfrm>
    </dsp:sp>
    <dsp:sp modelId="{A5983CE8-DAB9-4AD0-A124-F83D8B82AF61}">
      <dsp:nvSpPr>
        <dsp:cNvPr id="0" name=""/>
        <dsp:cNvSpPr/>
      </dsp:nvSpPr>
      <dsp:spPr>
        <a:xfrm>
          <a:off x="0" y="1412750"/>
          <a:ext cx="91440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98AB8D-0AEF-4CB7-B008-A2E55B5FE0AA}">
      <dsp:nvSpPr>
        <dsp:cNvPr id="0" name=""/>
        <dsp:cNvSpPr/>
      </dsp:nvSpPr>
      <dsp:spPr>
        <a:xfrm>
          <a:off x="0" y="1412750"/>
          <a:ext cx="9144000" cy="2396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A printed circuit board, or PCB, is used to mechanically support and electrically connect electronic components using conductive pathways, tracks or signal traces etched from copper sheets laminated onto a non-conductive substrate.</a:t>
          </a:r>
        </a:p>
      </dsp:txBody>
      <dsp:txXfrm>
        <a:off x="0" y="1412750"/>
        <a:ext cx="9144000" cy="2396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5295C-7C02-4A3C-8AD7-9AAFE7076D84}">
      <dsp:nvSpPr>
        <dsp:cNvPr id="0" name=""/>
        <dsp:cNvSpPr/>
      </dsp:nvSpPr>
      <dsp:spPr>
        <a:xfrm>
          <a:off x="108989" y="21654"/>
          <a:ext cx="1282575" cy="12825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234C3A-7D63-43DB-81D4-68051CF7B1AC}">
      <dsp:nvSpPr>
        <dsp:cNvPr id="0" name=""/>
        <dsp:cNvSpPr/>
      </dsp:nvSpPr>
      <dsp:spPr>
        <a:xfrm>
          <a:off x="378329" y="290994"/>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982EAD-E903-499B-B0A0-06F72452D37D}">
      <dsp:nvSpPr>
        <dsp:cNvPr id="0" name=""/>
        <dsp:cNvSpPr/>
      </dsp:nvSpPr>
      <dsp:spPr>
        <a:xfrm>
          <a:off x="1666401"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t>The Printed Circuit Board (PCB) is very important in all electronic gadgets, which are used either for domestic use, or for industrial purpose. </a:t>
          </a:r>
          <a:endParaRPr lang="en-US" sz="1700" kern="1200"/>
        </a:p>
      </dsp:txBody>
      <dsp:txXfrm>
        <a:off x="1666401" y="21654"/>
        <a:ext cx="3023212" cy="1282575"/>
      </dsp:txXfrm>
    </dsp:sp>
    <dsp:sp modelId="{F73D75F2-44B7-40DE-A6AB-16C734989A0A}">
      <dsp:nvSpPr>
        <dsp:cNvPr id="0" name=""/>
        <dsp:cNvSpPr/>
      </dsp:nvSpPr>
      <dsp:spPr>
        <a:xfrm>
          <a:off x="5216385" y="21654"/>
          <a:ext cx="1282575" cy="12825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176EA-80F4-4F6F-AA7B-94D363CC81FE}">
      <dsp:nvSpPr>
        <dsp:cNvPr id="0" name=""/>
        <dsp:cNvSpPr/>
      </dsp:nvSpPr>
      <dsp:spPr>
        <a:xfrm>
          <a:off x="5485726" y="290994"/>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CECC1B-A97B-475D-AC33-2A9B804B6D64}">
      <dsp:nvSpPr>
        <dsp:cNvPr id="0" name=""/>
        <dsp:cNvSpPr/>
      </dsp:nvSpPr>
      <dsp:spPr>
        <a:xfrm>
          <a:off x="6773798"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t>PCB design services are used to design the electronic circuits. Apart from electrically connecting, it also gives mechanical support to the electrical components. </a:t>
          </a:r>
          <a:endParaRPr lang="en-US" sz="1700" kern="1200"/>
        </a:p>
      </dsp:txBody>
      <dsp:txXfrm>
        <a:off x="6773798" y="21654"/>
        <a:ext cx="3023212" cy="1282575"/>
      </dsp:txXfrm>
    </dsp:sp>
    <dsp:sp modelId="{933A7611-729E-40EE-AAF3-52338093CFDB}">
      <dsp:nvSpPr>
        <dsp:cNvPr id="0" name=""/>
        <dsp:cNvSpPr/>
      </dsp:nvSpPr>
      <dsp:spPr>
        <a:xfrm>
          <a:off x="108989" y="1838491"/>
          <a:ext cx="1282575" cy="12825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DFE16-2EC2-4F56-971E-B1D03BB288AD}">
      <dsp:nvSpPr>
        <dsp:cNvPr id="0" name=""/>
        <dsp:cNvSpPr/>
      </dsp:nvSpPr>
      <dsp:spPr>
        <a:xfrm>
          <a:off x="378329" y="2107832"/>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F7A586-C881-4B9F-9185-360D802A1E79}">
      <dsp:nvSpPr>
        <dsp:cNvPr id="0" name=""/>
        <dsp:cNvSpPr/>
      </dsp:nvSpPr>
      <dsp:spPr>
        <a:xfrm>
          <a:off x="1666401"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t>The PCB designs can be created both manually and automatically. </a:t>
          </a:r>
          <a:endParaRPr lang="en-US" sz="1700" kern="1200"/>
        </a:p>
      </dsp:txBody>
      <dsp:txXfrm>
        <a:off x="1666401" y="1838491"/>
        <a:ext cx="3023212" cy="1282575"/>
      </dsp:txXfrm>
    </dsp:sp>
    <dsp:sp modelId="{E27C8B69-2D05-4192-B33D-57768066C57F}">
      <dsp:nvSpPr>
        <dsp:cNvPr id="0" name=""/>
        <dsp:cNvSpPr/>
      </dsp:nvSpPr>
      <dsp:spPr>
        <a:xfrm>
          <a:off x="5216385" y="1838491"/>
          <a:ext cx="1282575" cy="128257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937500-DBFB-442C-9CCA-F177C436CC46}">
      <dsp:nvSpPr>
        <dsp:cNvPr id="0" name=""/>
        <dsp:cNvSpPr/>
      </dsp:nvSpPr>
      <dsp:spPr>
        <a:xfrm>
          <a:off x="5485726" y="2107832"/>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EF283D-4E04-4F88-BB6B-1AFB7CA67788}">
      <dsp:nvSpPr>
        <dsp:cNvPr id="0" name=""/>
        <dsp:cNvSpPr/>
      </dsp:nvSpPr>
      <dsp:spPr>
        <a:xfrm>
          <a:off x="6773798"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t>Manual layouts are created with the help of CAD drafting, and the automatic router helps in the creation of the designs automatically.</a:t>
          </a:r>
          <a:endParaRPr lang="en-US" sz="1700" kern="1200"/>
        </a:p>
      </dsp:txBody>
      <dsp:txXfrm>
        <a:off x="6773798" y="1838491"/>
        <a:ext cx="3023212" cy="12825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B2746-72EB-4DF5-A28D-843067C4AE82}">
      <dsp:nvSpPr>
        <dsp:cNvPr id="0" name=""/>
        <dsp:cNvSpPr/>
      </dsp:nvSpPr>
      <dsp:spPr>
        <a:xfrm>
          <a:off x="0" y="0"/>
          <a:ext cx="63912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52B73D-BE17-49F5-AC76-91129334C405}">
      <dsp:nvSpPr>
        <dsp:cNvPr id="0" name=""/>
        <dsp:cNvSpPr/>
      </dsp:nvSpPr>
      <dsp:spPr>
        <a:xfrm>
          <a:off x="0" y="0"/>
          <a:ext cx="1278255" cy="5246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CA" sz="6500" kern="1200" dirty="0"/>
        </a:p>
      </dsp:txBody>
      <dsp:txXfrm>
        <a:off x="0" y="0"/>
        <a:ext cx="1278255" cy="5246687"/>
      </dsp:txXfrm>
    </dsp:sp>
    <dsp:sp modelId="{D88AD392-01D1-448A-BBB5-4158EC007593}">
      <dsp:nvSpPr>
        <dsp:cNvPr id="0" name=""/>
        <dsp:cNvSpPr/>
      </dsp:nvSpPr>
      <dsp:spPr>
        <a:xfrm>
          <a:off x="1374124" y="41309"/>
          <a:ext cx="5017150" cy="82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a:latin typeface="Calibri" panose="020F0502020204030204" pitchFamily="34" charset="0"/>
            </a:rPr>
            <a:t>Compact Design</a:t>
          </a:r>
        </a:p>
      </dsp:txBody>
      <dsp:txXfrm>
        <a:off x="1374124" y="41309"/>
        <a:ext cx="5017150" cy="826199"/>
      </dsp:txXfrm>
    </dsp:sp>
    <dsp:sp modelId="{5CE48067-9F3D-439E-BD2A-C17CCFF8985B}">
      <dsp:nvSpPr>
        <dsp:cNvPr id="0" name=""/>
        <dsp:cNvSpPr/>
      </dsp:nvSpPr>
      <dsp:spPr>
        <a:xfrm>
          <a:off x="1278254" y="867509"/>
          <a:ext cx="511302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828432-B845-490E-9DC7-0B020FD70D65}">
      <dsp:nvSpPr>
        <dsp:cNvPr id="0" name=""/>
        <dsp:cNvSpPr/>
      </dsp:nvSpPr>
      <dsp:spPr>
        <a:xfrm>
          <a:off x="1374124" y="908819"/>
          <a:ext cx="5017150" cy="82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Calibri" panose="020F0502020204030204" pitchFamily="34" charset="0"/>
            </a:rPr>
            <a:t>Ease of Testing and Repair</a:t>
          </a:r>
        </a:p>
      </dsp:txBody>
      <dsp:txXfrm>
        <a:off x="1374124" y="908819"/>
        <a:ext cx="5017150" cy="826199"/>
      </dsp:txXfrm>
    </dsp:sp>
    <dsp:sp modelId="{7B105B7F-7B13-4608-A7DF-95B2E3173092}">
      <dsp:nvSpPr>
        <dsp:cNvPr id="0" name=""/>
        <dsp:cNvSpPr/>
      </dsp:nvSpPr>
      <dsp:spPr>
        <a:xfrm>
          <a:off x="1278254" y="1735018"/>
          <a:ext cx="511302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FBDD76-DC4A-4827-809F-2F2ED9462622}">
      <dsp:nvSpPr>
        <dsp:cNvPr id="0" name=""/>
        <dsp:cNvSpPr/>
      </dsp:nvSpPr>
      <dsp:spPr>
        <a:xfrm>
          <a:off x="1374124" y="1776328"/>
          <a:ext cx="5017150" cy="82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a:latin typeface="Calibri" panose="020F0502020204030204" pitchFamily="34" charset="0"/>
            </a:rPr>
            <a:t>Lower Assembly Errors</a:t>
          </a:r>
        </a:p>
      </dsp:txBody>
      <dsp:txXfrm>
        <a:off x="1374124" y="1776328"/>
        <a:ext cx="5017150" cy="826199"/>
      </dsp:txXfrm>
    </dsp:sp>
    <dsp:sp modelId="{A14A0355-DB74-417D-945A-9238728B7169}">
      <dsp:nvSpPr>
        <dsp:cNvPr id="0" name=""/>
        <dsp:cNvSpPr/>
      </dsp:nvSpPr>
      <dsp:spPr>
        <a:xfrm>
          <a:off x="1278254" y="2602528"/>
          <a:ext cx="511302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EC3115-864C-4665-9DF1-2D1A88ED907E}">
      <dsp:nvSpPr>
        <dsp:cNvPr id="0" name=""/>
        <dsp:cNvSpPr/>
      </dsp:nvSpPr>
      <dsp:spPr>
        <a:xfrm>
          <a:off x="1374124" y="2643838"/>
          <a:ext cx="5017150" cy="82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a:latin typeface="Calibri" panose="020F0502020204030204" pitchFamily="34" charset="0"/>
            </a:rPr>
            <a:t>Avoiding Short Circuits</a:t>
          </a:r>
        </a:p>
      </dsp:txBody>
      <dsp:txXfrm>
        <a:off x="1374124" y="2643838"/>
        <a:ext cx="5017150" cy="826199"/>
      </dsp:txXfrm>
    </dsp:sp>
    <dsp:sp modelId="{4FDF7A11-89B3-420B-AFCE-C42A740C4F6F}">
      <dsp:nvSpPr>
        <dsp:cNvPr id="0" name=""/>
        <dsp:cNvSpPr/>
      </dsp:nvSpPr>
      <dsp:spPr>
        <a:xfrm>
          <a:off x="1278254" y="3470037"/>
          <a:ext cx="511302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B2960E-96AD-4762-8233-38E1B61BBFC3}">
      <dsp:nvSpPr>
        <dsp:cNvPr id="0" name=""/>
        <dsp:cNvSpPr/>
      </dsp:nvSpPr>
      <dsp:spPr>
        <a:xfrm>
          <a:off x="1374124" y="3511347"/>
          <a:ext cx="5017150" cy="82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a:latin typeface="Calibri" panose="020F0502020204030204" pitchFamily="34" charset="0"/>
            </a:rPr>
            <a:t>Low Noise and Interference</a:t>
          </a:r>
        </a:p>
      </dsp:txBody>
      <dsp:txXfrm>
        <a:off x="1374124" y="3511347"/>
        <a:ext cx="5017150" cy="826199"/>
      </dsp:txXfrm>
    </dsp:sp>
    <dsp:sp modelId="{AD5255BE-6E10-4A2B-94A6-346343C5B01D}">
      <dsp:nvSpPr>
        <dsp:cNvPr id="0" name=""/>
        <dsp:cNvSpPr/>
      </dsp:nvSpPr>
      <dsp:spPr>
        <a:xfrm>
          <a:off x="1278254" y="4337547"/>
          <a:ext cx="511302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3FB4AF-C04B-44DD-85E4-645111154D09}">
      <dsp:nvSpPr>
        <dsp:cNvPr id="0" name=""/>
        <dsp:cNvSpPr/>
      </dsp:nvSpPr>
      <dsp:spPr>
        <a:xfrm>
          <a:off x="1374124" y="4378857"/>
          <a:ext cx="5017150" cy="82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dirty="0">
              <a:latin typeface="Calibri" panose="020F0502020204030204" pitchFamily="34" charset="0"/>
            </a:rPr>
            <a:t>Improved Repeatability and Reliability</a:t>
          </a:r>
        </a:p>
      </dsp:txBody>
      <dsp:txXfrm>
        <a:off x="1374124" y="4378857"/>
        <a:ext cx="5017150" cy="826199"/>
      </dsp:txXfrm>
    </dsp:sp>
    <dsp:sp modelId="{E97A895F-0A43-4598-8D0C-FC0FB3E7307E}">
      <dsp:nvSpPr>
        <dsp:cNvPr id="0" name=""/>
        <dsp:cNvSpPr/>
      </dsp:nvSpPr>
      <dsp:spPr>
        <a:xfrm>
          <a:off x="1278254" y="5205056"/>
          <a:ext cx="511302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07C0C-F056-441E-A190-400E07CB3180}">
      <dsp:nvSpPr>
        <dsp:cNvPr id="0" name=""/>
        <dsp:cNvSpPr/>
      </dsp:nvSpPr>
      <dsp:spPr>
        <a:xfrm>
          <a:off x="0" y="1930"/>
          <a:ext cx="9144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9B992-3D25-44BC-A152-3638272141DA}">
      <dsp:nvSpPr>
        <dsp:cNvPr id="0" name=""/>
        <dsp:cNvSpPr/>
      </dsp:nvSpPr>
      <dsp:spPr>
        <a:xfrm>
          <a:off x="0" y="1930"/>
          <a:ext cx="9144000" cy="1316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solidFill>
                <a:schemeClr val="bg1"/>
              </a:solidFill>
            </a:rPr>
            <a:t>EasyEDA</a:t>
          </a:r>
          <a:r>
            <a:rPr lang="en-US" sz="2000" b="0" kern="1200" dirty="0">
              <a:solidFill>
                <a:schemeClr val="bg1"/>
              </a:solidFill>
            </a:rPr>
            <a:t> is a web-based EDA tool suite that enables hardware engineers to design, simulate, share - publicly and privately - and discuss schematics, simulations and printed circuit boards. Other features include the creation of a bill of materials, Gerber files and pick and place files and documentary outputs in PDF, PNG and SVG formats.</a:t>
          </a:r>
          <a:endParaRPr lang="en-US" sz="2000" kern="1200" dirty="0">
            <a:solidFill>
              <a:schemeClr val="bg1"/>
            </a:solidFill>
          </a:endParaRPr>
        </a:p>
      </dsp:txBody>
      <dsp:txXfrm>
        <a:off x="0" y="1930"/>
        <a:ext cx="9144000" cy="1316338"/>
      </dsp:txXfrm>
    </dsp:sp>
    <dsp:sp modelId="{A320ABF6-3E57-49B9-9C29-83BF68C390B9}">
      <dsp:nvSpPr>
        <dsp:cNvPr id="0" name=""/>
        <dsp:cNvSpPr/>
      </dsp:nvSpPr>
      <dsp:spPr>
        <a:xfrm>
          <a:off x="0" y="1318268"/>
          <a:ext cx="9144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194602-6AC2-4736-A87C-B20BB90795FF}">
      <dsp:nvSpPr>
        <dsp:cNvPr id="0" name=""/>
        <dsp:cNvSpPr/>
      </dsp:nvSpPr>
      <dsp:spPr>
        <a:xfrm>
          <a:off x="0" y="1318268"/>
          <a:ext cx="9144000" cy="1316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solidFill>
                <a:schemeClr val="bg1"/>
              </a:solidFill>
            </a:rPr>
            <a:t>EasyEDA</a:t>
          </a:r>
          <a:r>
            <a:rPr lang="en-US" sz="2000" kern="1200" dirty="0">
              <a:solidFill>
                <a:schemeClr val="bg1"/>
              </a:solidFill>
            </a:rPr>
            <a:t> is a free, easy-to-use and without any installation brings the fast PCB design and easier circuit design experience.</a:t>
          </a:r>
        </a:p>
      </dsp:txBody>
      <dsp:txXfrm>
        <a:off x="0" y="1318268"/>
        <a:ext cx="9144000" cy="1316338"/>
      </dsp:txXfrm>
    </dsp:sp>
    <dsp:sp modelId="{A7D94F61-1732-4630-8FE0-828E8ACE8771}">
      <dsp:nvSpPr>
        <dsp:cNvPr id="0" name=""/>
        <dsp:cNvSpPr/>
      </dsp:nvSpPr>
      <dsp:spPr>
        <a:xfrm>
          <a:off x="0" y="2634606"/>
          <a:ext cx="9144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045273-2E0C-458A-833A-F6BEAD6186D7}">
      <dsp:nvSpPr>
        <dsp:cNvPr id="0" name=""/>
        <dsp:cNvSpPr/>
      </dsp:nvSpPr>
      <dsp:spPr>
        <a:xfrm>
          <a:off x="0" y="2634606"/>
          <a:ext cx="9144000" cy="1316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err="1">
              <a:solidFill>
                <a:schemeClr val="bg1"/>
              </a:solidFill>
            </a:rPr>
            <a:t>EasyEDA</a:t>
          </a:r>
          <a:r>
            <a:rPr lang="en-US" sz="2000" b="0" i="0" kern="1200" dirty="0">
              <a:solidFill>
                <a:schemeClr val="bg1"/>
              </a:solidFill>
            </a:rPr>
            <a:t> allows the creation and editing of schematic diagrams, simulation of mixed analogue and digital circuits and the creation and editing of printed circuit board layouts and, optionally, the manufacture of printed circuit boards.</a:t>
          </a:r>
          <a:endParaRPr lang="en-US" sz="2000" kern="1200" dirty="0">
            <a:solidFill>
              <a:schemeClr val="bg1"/>
            </a:solidFill>
          </a:endParaRPr>
        </a:p>
      </dsp:txBody>
      <dsp:txXfrm>
        <a:off x="0" y="2634606"/>
        <a:ext cx="9144000" cy="13163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302C-7372-41E0-9AC8-85BE55B0B3D8}">
      <dsp:nvSpPr>
        <dsp:cNvPr id="0" name=""/>
        <dsp:cNvSpPr/>
      </dsp:nvSpPr>
      <dsp:spPr>
        <a:xfrm>
          <a:off x="538088" y="75"/>
          <a:ext cx="1776264" cy="1065758"/>
        </a:xfrm>
        <a:prstGeom prst="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Simple, Easier, Friendly, and Powerful general drawing capabilities</a:t>
          </a:r>
          <a:endParaRPr lang="en-US" sz="1500" kern="1200"/>
        </a:p>
      </dsp:txBody>
      <dsp:txXfrm>
        <a:off x="538088" y="75"/>
        <a:ext cx="1776264" cy="1065758"/>
      </dsp:txXfrm>
    </dsp:sp>
    <dsp:sp modelId="{32F9C9CC-098B-4989-B36C-9F603C69EB1C}">
      <dsp:nvSpPr>
        <dsp:cNvPr id="0" name=""/>
        <dsp:cNvSpPr/>
      </dsp:nvSpPr>
      <dsp:spPr>
        <a:xfrm>
          <a:off x="2491979" y="75"/>
          <a:ext cx="1776264" cy="1065758"/>
        </a:xfrm>
        <a:prstGeom prst="rect">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Schematic Capture</a:t>
          </a:r>
          <a:endParaRPr lang="en-US" sz="1500" kern="1200"/>
        </a:p>
      </dsp:txBody>
      <dsp:txXfrm>
        <a:off x="2491979" y="75"/>
        <a:ext cx="1776264" cy="1065758"/>
      </dsp:txXfrm>
    </dsp:sp>
    <dsp:sp modelId="{816C58FB-CAB5-4604-91E0-609F3D375A16}">
      <dsp:nvSpPr>
        <dsp:cNvPr id="0" name=""/>
        <dsp:cNvSpPr/>
      </dsp:nvSpPr>
      <dsp:spPr>
        <a:xfrm>
          <a:off x="4445869" y="75"/>
          <a:ext cx="1776264" cy="1065758"/>
        </a:xfrm>
        <a:prstGeom prst="rect">
          <a:avLst/>
        </a:prstGeom>
        <a:solidFill>
          <a:schemeClr val="accent4">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PCB Layout</a:t>
          </a:r>
          <a:endParaRPr lang="en-US" sz="1500" kern="1200"/>
        </a:p>
      </dsp:txBody>
      <dsp:txXfrm>
        <a:off x="4445869" y="75"/>
        <a:ext cx="1776264" cy="1065758"/>
      </dsp:txXfrm>
    </dsp:sp>
    <dsp:sp modelId="{A94C305A-D65F-4C7B-AB30-935676E077B4}">
      <dsp:nvSpPr>
        <dsp:cNvPr id="0" name=""/>
        <dsp:cNvSpPr/>
      </dsp:nvSpPr>
      <dsp:spPr>
        <a:xfrm>
          <a:off x="6399760" y="75"/>
          <a:ext cx="1776264" cy="1065758"/>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Working Anywhere, Anytime, Any Device</a:t>
          </a:r>
          <a:endParaRPr lang="en-US" sz="1500" kern="1200"/>
        </a:p>
      </dsp:txBody>
      <dsp:txXfrm>
        <a:off x="6399760" y="75"/>
        <a:ext cx="1776264" cy="1065758"/>
      </dsp:txXfrm>
    </dsp:sp>
    <dsp:sp modelId="{E4AB3D12-E963-4973-BA5F-71916DB6F70D}">
      <dsp:nvSpPr>
        <dsp:cNvPr id="0" name=""/>
        <dsp:cNvSpPr/>
      </dsp:nvSpPr>
      <dsp:spPr>
        <a:xfrm>
          <a:off x="8353651" y="75"/>
          <a:ext cx="1776264" cy="1065758"/>
        </a:xfrm>
        <a:prstGeom prst="rect">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Real-time Team Cooperation</a:t>
          </a:r>
          <a:endParaRPr lang="en-US" sz="1500" kern="1200"/>
        </a:p>
      </dsp:txBody>
      <dsp:txXfrm>
        <a:off x="8353651" y="75"/>
        <a:ext cx="1776264" cy="1065758"/>
      </dsp:txXfrm>
    </dsp:sp>
    <dsp:sp modelId="{54DD6AFA-9B5F-414D-B5E9-D0346ED47407}">
      <dsp:nvSpPr>
        <dsp:cNvPr id="0" name=""/>
        <dsp:cNvSpPr/>
      </dsp:nvSpPr>
      <dsp:spPr>
        <a:xfrm>
          <a:off x="478219" y="1263368"/>
          <a:ext cx="1776264" cy="1065758"/>
        </a:xfrm>
        <a:prstGeom prst="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Sharing Online</a:t>
          </a:r>
          <a:endParaRPr lang="en-US" sz="1500" kern="1200"/>
        </a:p>
      </dsp:txBody>
      <dsp:txXfrm>
        <a:off x="478219" y="1263368"/>
        <a:ext cx="1776264" cy="1065758"/>
      </dsp:txXfrm>
    </dsp:sp>
    <dsp:sp modelId="{00708DDA-3DFC-4ABA-B877-49C6E566042C}">
      <dsp:nvSpPr>
        <dsp:cNvPr id="0" name=""/>
        <dsp:cNvSpPr/>
      </dsp:nvSpPr>
      <dsp:spPr>
        <a:xfrm>
          <a:off x="2432110" y="1263368"/>
          <a:ext cx="1776264" cy="1065758"/>
        </a:xfrm>
        <a:prstGeom prst="rect">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Thousands of Open Source Projects</a:t>
          </a:r>
          <a:endParaRPr lang="en-US" sz="1500" kern="1200" dirty="0"/>
        </a:p>
      </dsp:txBody>
      <dsp:txXfrm>
        <a:off x="2432110" y="1263368"/>
        <a:ext cx="1776264" cy="1065758"/>
      </dsp:txXfrm>
    </dsp:sp>
    <dsp:sp modelId="{D2AA8C89-150A-4B47-A1F0-4007276EDB46}">
      <dsp:nvSpPr>
        <dsp:cNvPr id="0" name=""/>
        <dsp:cNvSpPr/>
      </dsp:nvSpPr>
      <dsp:spPr>
        <a:xfrm>
          <a:off x="4386000" y="1243460"/>
          <a:ext cx="1896002" cy="1105575"/>
        </a:xfrm>
        <a:prstGeom prst="rect">
          <a:avLst/>
        </a:prstGeom>
        <a:solidFill>
          <a:schemeClr val="accent4">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Direct Links to </a:t>
          </a:r>
          <a:r>
            <a:rPr lang="en-US" sz="1500" b="0" i="0" u="none" kern="1200" dirty="0"/>
            <a:t>LCSC Components </a:t>
          </a:r>
          <a:r>
            <a:rPr lang="en-US" sz="1500" b="0" i="0" kern="1200" dirty="0"/>
            <a:t>for Selection</a:t>
          </a:r>
          <a:endParaRPr lang="en-US" sz="1500" kern="1200" dirty="0"/>
        </a:p>
      </dsp:txBody>
      <dsp:txXfrm>
        <a:off x="4386000" y="1243460"/>
        <a:ext cx="1896002" cy="1105575"/>
      </dsp:txXfrm>
    </dsp:sp>
    <dsp:sp modelId="{E7ADACDC-0B75-48A0-8D41-F6E225F676B1}">
      <dsp:nvSpPr>
        <dsp:cNvPr id="0" name=""/>
        <dsp:cNvSpPr/>
      </dsp:nvSpPr>
      <dsp:spPr>
        <a:xfrm>
          <a:off x="6459629" y="1263368"/>
          <a:ext cx="1776264" cy="1065758"/>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Integrated </a:t>
          </a:r>
          <a:r>
            <a:rPr lang="en-US" sz="1500" kern="1200"/>
            <a:t>PCB Fabrication</a:t>
          </a:r>
        </a:p>
      </dsp:txBody>
      <dsp:txXfrm>
        <a:off x="6459629" y="1263368"/>
        <a:ext cx="1776264" cy="1065758"/>
      </dsp:txXfrm>
    </dsp:sp>
    <dsp:sp modelId="{D163819D-965B-4F90-A3B7-4E30923E9A0D}">
      <dsp:nvSpPr>
        <dsp:cNvPr id="0" name=""/>
        <dsp:cNvSpPr/>
      </dsp:nvSpPr>
      <dsp:spPr>
        <a:xfrm>
          <a:off x="8413520" y="1263368"/>
          <a:ext cx="1776264" cy="1065758"/>
        </a:xfrm>
        <a:prstGeom prst="rect">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More Than 1 Million Free Libraries</a:t>
          </a:r>
          <a:endParaRPr lang="en-US" sz="1500" kern="1200"/>
        </a:p>
      </dsp:txBody>
      <dsp:txXfrm>
        <a:off x="8413520" y="1263368"/>
        <a:ext cx="1776264" cy="1065758"/>
      </dsp:txXfrm>
    </dsp:sp>
    <dsp:sp modelId="{F7D6FF1D-4404-4DDE-8A35-5CF1538437E0}">
      <dsp:nvSpPr>
        <dsp:cNvPr id="0" name=""/>
        <dsp:cNvSpPr/>
      </dsp:nvSpPr>
      <dsp:spPr>
        <a:xfrm>
          <a:off x="4445869" y="2526662"/>
          <a:ext cx="1776264" cy="1065758"/>
        </a:xfrm>
        <a:prstGeom prst="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Script Support</a:t>
          </a:r>
          <a:endParaRPr lang="en-US" sz="1500" kern="1200"/>
        </a:p>
      </dsp:txBody>
      <dsp:txXfrm>
        <a:off x="4445869" y="2526662"/>
        <a:ext cx="1776264" cy="10657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94A77-4D7D-44EA-AACB-87F067428AFC}">
      <dsp:nvSpPr>
        <dsp:cNvPr id="0" name=""/>
        <dsp:cNvSpPr/>
      </dsp:nvSpPr>
      <dsp:spPr>
        <a:xfrm>
          <a:off x="1014450" y="602622"/>
          <a:ext cx="1265962" cy="1265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EE972E-81A6-4D79-B163-B3B502A22C54}">
      <dsp:nvSpPr>
        <dsp:cNvPr id="0" name=""/>
        <dsp:cNvSpPr/>
      </dsp:nvSpPr>
      <dsp:spPr>
        <a:xfrm>
          <a:off x="240806" y="2219089"/>
          <a:ext cx="2813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CA" sz="1700" b="0" i="0" kern="1200"/>
            <a:t>Here, we are using the offline version of easyeda.</a:t>
          </a:r>
          <a:endParaRPr lang="en-US" sz="1700" kern="1200"/>
        </a:p>
      </dsp:txBody>
      <dsp:txXfrm>
        <a:off x="240806" y="2219089"/>
        <a:ext cx="2813250" cy="720000"/>
      </dsp:txXfrm>
    </dsp:sp>
    <dsp:sp modelId="{4D9C424E-042A-4737-9DBD-88AC18D65E39}">
      <dsp:nvSpPr>
        <dsp:cNvPr id="0" name=""/>
        <dsp:cNvSpPr/>
      </dsp:nvSpPr>
      <dsp:spPr>
        <a:xfrm>
          <a:off x="4320018" y="602622"/>
          <a:ext cx="1265962" cy="1265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F06100-66D3-4DC5-8D64-D0D8914E801C}">
      <dsp:nvSpPr>
        <dsp:cNvPr id="0" name=""/>
        <dsp:cNvSpPr/>
      </dsp:nvSpPr>
      <dsp:spPr>
        <a:xfrm>
          <a:off x="3546375" y="2219089"/>
          <a:ext cx="2813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CA" sz="1700" b="0" i="0" kern="1200"/>
            <a:t>First, we need to create a file for the schematic.</a:t>
          </a:r>
          <a:endParaRPr lang="en-US" sz="1700" kern="1200"/>
        </a:p>
      </dsp:txBody>
      <dsp:txXfrm>
        <a:off x="3546375" y="2219089"/>
        <a:ext cx="2813250" cy="720000"/>
      </dsp:txXfrm>
    </dsp:sp>
    <dsp:sp modelId="{ADB5B7DE-791D-4DD4-B00D-B8B50D424D58}">
      <dsp:nvSpPr>
        <dsp:cNvPr id="0" name=""/>
        <dsp:cNvSpPr/>
      </dsp:nvSpPr>
      <dsp:spPr>
        <a:xfrm>
          <a:off x="7625587" y="602622"/>
          <a:ext cx="1265962" cy="12659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AF4266-F173-4D0C-B9E4-0E24A39D5E90}">
      <dsp:nvSpPr>
        <dsp:cNvPr id="0" name=""/>
        <dsp:cNvSpPr/>
      </dsp:nvSpPr>
      <dsp:spPr>
        <a:xfrm>
          <a:off x="6851943" y="2219089"/>
          <a:ext cx="2813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CA" sz="1700" b="0" i="0" kern="1200"/>
            <a:t>After creating a schematic, we need to convert the schematic into PCB.</a:t>
          </a:r>
          <a:endParaRPr lang="en-US" sz="1700" kern="1200"/>
        </a:p>
      </dsp:txBody>
      <dsp:txXfrm>
        <a:off x="6851943" y="2219089"/>
        <a:ext cx="2813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28BB-8507-43FE-86B4-A709963391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A0052EB-B675-4C6C-BA4A-930AF2E22D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3658ADE-AB97-475D-B2E6-C1F1ACBCEEA7}"/>
              </a:ext>
            </a:extLst>
          </p:cNvPr>
          <p:cNvSpPr>
            <a:spLocks noGrp="1"/>
          </p:cNvSpPr>
          <p:nvPr>
            <p:ph type="dt" sz="half" idx="10"/>
          </p:nvPr>
        </p:nvSpPr>
        <p:spPr/>
        <p:txBody>
          <a:bodyPr/>
          <a:lstStyle/>
          <a:p>
            <a:fld id="{2F930987-CD24-46A5-9BCF-2C6AD70A024A}" type="datetimeFigureOut">
              <a:rPr lang="en-CA" smtClean="0"/>
              <a:t>2021-04-15</a:t>
            </a:fld>
            <a:endParaRPr lang="en-CA"/>
          </a:p>
        </p:txBody>
      </p:sp>
      <p:sp>
        <p:nvSpPr>
          <p:cNvPr id="5" name="Footer Placeholder 4">
            <a:extLst>
              <a:ext uri="{FF2B5EF4-FFF2-40B4-BE49-F238E27FC236}">
                <a16:creationId xmlns:a16="http://schemas.microsoft.com/office/drawing/2014/main" id="{DD37E508-CBC7-4F3B-9B87-2779D7248F8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56FD508-9B36-4EE8-8A7D-95F3AA79FECF}"/>
              </a:ext>
            </a:extLst>
          </p:cNvPr>
          <p:cNvSpPr>
            <a:spLocks noGrp="1"/>
          </p:cNvSpPr>
          <p:nvPr>
            <p:ph type="sldNum" sz="quarter" idx="12"/>
          </p:nvPr>
        </p:nvSpPr>
        <p:spPr/>
        <p:txBody>
          <a:bodyPr/>
          <a:lstStyle/>
          <a:p>
            <a:fld id="{E354C26B-AFB0-48CE-9A7A-23C5AC4FC531}" type="slidenum">
              <a:rPr lang="en-CA" smtClean="0"/>
              <a:t>‹#›</a:t>
            </a:fld>
            <a:endParaRPr lang="en-CA"/>
          </a:p>
        </p:txBody>
      </p:sp>
    </p:spTree>
    <p:extLst>
      <p:ext uri="{BB962C8B-B14F-4D97-AF65-F5344CB8AC3E}">
        <p14:creationId xmlns:p14="http://schemas.microsoft.com/office/powerpoint/2010/main" val="209593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834A0F-AE53-4A83-8D0B-A1854CDCE402}" type="datetimeFigureOut">
              <a:rPr lang="en-CA" smtClean="0"/>
              <a:t>2021-04-15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236722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834A0F-AE53-4A83-8D0B-A1854CDCE402}" type="datetimeFigureOut">
              <a:rPr lang="en-CA" smtClean="0"/>
              <a:t>2021-04-15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138363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834A0F-AE53-4A83-8D0B-A1854CDCE402}" type="datetimeFigureOut">
              <a:rPr lang="en-CA" smtClean="0"/>
              <a:t>2021-04-15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1947644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834A0F-AE53-4A83-8D0B-A1854CDCE402}" type="datetimeFigureOut">
              <a:rPr lang="en-CA" smtClean="0"/>
              <a:t>2021-04-15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D2F86FF-DC8B-489D-AF16-27B0A581602F}" type="slidenum">
              <a:rPr lang="en-CA" smtClean="0"/>
              <a:t>‹#›</a:t>
            </a:fld>
            <a:endParaRPr lang="en-C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9291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834A0F-AE53-4A83-8D0B-A1854CDCE402}" type="datetimeFigureOut">
              <a:rPr lang="en-CA" smtClean="0"/>
              <a:t>2021-04-15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4185753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834A0F-AE53-4A83-8D0B-A1854CDCE402}" type="datetimeFigureOut">
              <a:rPr lang="en-CA" smtClean="0"/>
              <a:t>2021-04-15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3018878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834A0F-AE53-4A83-8D0B-A1854CDCE402}" type="datetimeFigureOut">
              <a:rPr lang="en-CA" smtClean="0"/>
              <a:t>2021-04-15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211897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34A0F-AE53-4A83-8D0B-A1854CDCE402}" type="datetimeFigureOut">
              <a:rPr lang="en-CA" smtClean="0"/>
              <a:t>2021-04-15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1045819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34A0F-AE53-4A83-8D0B-A1854CDCE402}" type="datetimeFigureOut">
              <a:rPr lang="en-CA" smtClean="0"/>
              <a:t>2021-04-15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408516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1834A0F-AE53-4A83-8D0B-A1854CDCE402}" type="datetimeFigureOut">
              <a:rPr lang="en-CA" smtClean="0"/>
              <a:t>2021-04-15</a:t>
            </a:fld>
            <a:endParaRPr lang="en-CA"/>
          </a:p>
        </p:txBody>
      </p:sp>
      <p:sp>
        <p:nvSpPr>
          <p:cNvPr id="5" name="Footer Placeholder 4"/>
          <p:cNvSpPr>
            <a:spLocks noGrp="1"/>
          </p:cNvSpPr>
          <p:nvPr>
            <p:ph type="ftr" sz="quarter" idx="11"/>
          </p:nvPr>
        </p:nvSpPr>
        <p:spPr>
          <a:xfrm>
            <a:off x="1876424" y="5410201"/>
            <a:ext cx="5124886" cy="365125"/>
          </a:xfrm>
        </p:spPr>
        <p:txBody>
          <a:bodyPr/>
          <a:lstStyle/>
          <a:p>
            <a:endParaRPr lang="en-CA"/>
          </a:p>
        </p:txBody>
      </p:sp>
      <p:sp>
        <p:nvSpPr>
          <p:cNvPr id="6" name="Slide Number Placeholder 5"/>
          <p:cNvSpPr>
            <a:spLocks noGrp="1"/>
          </p:cNvSpPr>
          <p:nvPr>
            <p:ph type="sldNum" sz="quarter" idx="12"/>
          </p:nvPr>
        </p:nvSpPr>
        <p:spPr>
          <a:xfrm>
            <a:off x="9896911" y="5410199"/>
            <a:ext cx="771089" cy="365125"/>
          </a:xfrm>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243768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34A0F-AE53-4A83-8D0B-A1854CDCE402}" type="datetimeFigureOut">
              <a:rPr lang="en-CA" smtClean="0"/>
              <a:t>2021-04-15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1453736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34A0F-AE53-4A83-8D0B-A1854CDCE402}" type="datetimeFigureOut">
              <a:rPr lang="en-CA" smtClean="0"/>
              <a:t>2021-04-15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203767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834A0F-AE53-4A83-8D0B-A1854CDCE402}" type="datetimeFigureOut">
              <a:rPr lang="en-CA" smtClean="0"/>
              <a:t>2021-04-15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1523165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834A0F-AE53-4A83-8D0B-A1854CDCE402}" type="datetimeFigureOut">
              <a:rPr lang="en-CA" smtClean="0"/>
              <a:t>2021-04-15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324173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834A0F-AE53-4A83-8D0B-A1854CDCE402}" type="datetimeFigureOut">
              <a:rPr lang="en-CA" smtClean="0"/>
              <a:t>2021-04-15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391109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834A0F-AE53-4A83-8D0B-A1854CDCE402}" type="datetimeFigureOut">
              <a:rPr lang="en-CA" smtClean="0"/>
              <a:t>2021-04-15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2571647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834A0F-AE53-4A83-8D0B-A1854CDCE402}" type="datetimeFigureOut">
              <a:rPr lang="en-CA" smtClean="0"/>
              <a:t>2021-04-15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412804620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2.pn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67A19-2B57-4119-BD48-2EA7A2EB34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644FE71-3D34-4BEB-8C23-B56B8646A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5487C8-70D8-45D0-9630-43C1E8312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30987-CD24-46A5-9BCF-2C6AD70A024A}" type="datetimeFigureOut">
              <a:rPr lang="en-CA" smtClean="0"/>
              <a:t>2021-04-15</a:t>
            </a:fld>
            <a:endParaRPr lang="en-CA"/>
          </a:p>
        </p:txBody>
      </p:sp>
      <p:sp>
        <p:nvSpPr>
          <p:cNvPr id="5" name="Footer Placeholder 4">
            <a:extLst>
              <a:ext uri="{FF2B5EF4-FFF2-40B4-BE49-F238E27FC236}">
                <a16:creationId xmlns:a16="http://schemas.microsoft.com/office/drawing/2014/main" id="{D743933C-807C-4459-81C0-311747456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17F5D0A-9AAC-4B81-9185-F69E0A3A30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4C26B-AFB0-48CE-9A7A-23C5AC4FC531}" type="slidenum">
              <a:rPr lang="en-CA" smtClean="0"/>
              <a:t>‹#›</a:t>
            </a:fld>
            <a:endParaRPr lang="en-CA"/>
          </a:p>
        </p:txBody>
      </p:sp>
    </p:spTree>
    <p:extLst>
      <p:ext uri="{BB962C8B-B14F-4D97-AF65-F5344CB8AC3E}">
        <p14:creationId xmlns:p14="http://schemas.microsoft.com/office/powerpoint/2010/main" val="422593683"/>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930987-CD24-46A5-9BCF-2C6AD70A024A}" type="datetimeFigureOut">
              <a:rPr lang="en-CA" smtClean="0"/>
              <a:t>2021-04-15</a:t>
            </a:fld>
            <a:endParaRPr lang="en-C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54C26B-AFB0-48CE-9A7A-23C5AC4FC531}" type="slidenum">
              <a:rPr lang="en-CA" smtClean="0"/>
              <a:t>‹#›</a:t>
            </a:fld>
            <a:endParaRPr lang="en-CA"/>
          </a:p>
        </p:txBody>
      </p:sp>
    </p:spTree>
    <p:extLst>
      <p:ext uri="{BB962C8B-B14F-4D97-AF65-F5344CB8AC3E}">
        <p14:creationId xmlns:p14="http://schemas.microsoft.com/office/powerpoint/2010/main" val="843235370"/>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crdownload"/><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3.web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pcbdesign.org/pcb-layout/pcb-design-workflow/" TargetMode="External"/><Relationship Id="rId2" Type="http://schemas.openxmlformats.org/officeDocument/2006/relationships/hyperlink" Target="https://www.eurocircuits.com/pcb-printed-circuit-board/" TargetMode="External"/><Relationship Id="rId1" Type="http://schemas.openxmlformats.org/officeDocument/2006/relationships/slideLayout" Target="../slideLayouts/slideLayout3.xml"/><Relationship Id="rId6" Type="http://schemas.openxmlformats.org/officeDocument/2006/relationships/hyperlink" Target="https://sourceforge.net/projects/gerbv/files/latest/download?source=files" TargetMode="External"/><Relationship Id="rId5" Type="http://schemas.openxmlformats.org/officeDocument/2006/relationships/hyperlink" Target="https://easyeda.com/feather/PCB_Layout_Tutorial-LztL3XfwO" TargetMode="External"/><Relationship Id="rId4" Type="http://schemas.openxmlformats.org/officeDocument/2006/relationships/hyperlink" Target="https://rushpcb.com/importance-of-pcbs-and-pcb-design/"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eedlings growing in a garden with sunlight">
            <a:extLst>
              <a:ext uri="{FF2B5EF4-FFF2-40B4-BE49-F238E27FC236}">
                <a16:creationId xmlns:a16="http://schemas.microsoft.com/office/drawing/2014/main" id="{36CF20A8-B3B1-485D-877A-A4C4592F863E}"/>
              </a:ext>
            </a:extLst>
          </p:cNvPr>
          <p:cNvPicPr>
            <a:picLocks noChangeAspect="1"/>
          </p:cNvPicPr>
          <p:nvPr/>
        </p:nvPicPr>
        <p:blipFill rotWithShape="1">
          <a:blip r:embed="rId2"/>
          <a:srcRect t="15730"/>
          <a:stretch/>
        </p:blipFill>
        <p:spPr>
          <a:xfrm>
            <a:off x="20" y="10"/>
            <a:ext cx="12191977" cy="6857990"/>
          </a:xfrm>
          <a:prstGeom prst="rect">
            <a:avLst/>
          </a:prstGeom>
        </p:spPr>
      </p:pic>
      <p:sp>
        <p:nvSpPr>
          <p:cNvPr id="2" name="Title 1">
            <a:extLst>
              <a:ext uri="{FF2B5EF4-FFF2-40B4-BE49-F238E27FC236}">
                <a16:creationId xmlns:a16="http://schemas.microsoft.com/office/drawing/2014/main" id="{2FE2F2C2-00DB-40A2-9353-43B519F8705B}"/>
              </a:ext>
            </a:extLst>
          </p:cNvPr>
          <p:cNvSpPr>
            <a:spLocks noGrp="1"/>
          </p:cNvSpPr>
          <p:nvPr>
            <p:ph type="ctrTitle"/>
          </p:nvPr>
        </p:nvSpPr>
        <p:spPr/>
        <p:txBody>
          <a:bodyPr>
            <a:normAutofit/>
          </a:bodyPr>
          <a:lstStyle/>
          <a:p>
            <a:pPr algn="ctr"/>
            <a:r>
              <a:rPr lang="en-CA" b="1" dirty="0">
                <a:solidFill>
                  <a:schemeClr val="bg1"/>
                </a:solidFill>
              </a:rPr>
              <a:t>AUTOMATIC WATERING SYSTEM FOR PLANTS</a:t>
            </a:r>
            <a:endParaRPr lang="en-CA" dirty="0">
              <a:solidFill>
                <a:schemeClr val="bg1"/>
              </a:solidFill>
            </a:endParaRPr>
          </a:p>
        </p:txBody>
      </p:sp>
      <p:sp>
        <p:nvSpPr>
          <p:cNvPr id="3" name="Subtitle 2">
            <a:extLst>
              <a:ext uri="{FF2B5EF4-FFF2-40B4-BE49-F238E27FC236}">
                <a16:creationId xmlns:a16="http://schemas.microsoft.com/office/drawing/2014/main" id="{8ADC4F43-38BB-4B74-A0AD-EBB27511EC3B}"/>
              </a:ext>
            </a:extLst>
          </p:cNvPr>
          <p:cNvSpPr>
            <a:spLocks noGrp="1"/>
          </p:cNvSpPr>
          <p:nvPr>
            <p:ph type="subTitle" idx="1"/>
          </p:nvPr>
        </p:nvSpPr>
        <p:spPr/>
        <p:txBody>
          <a:bodyPr>
            <a:normAutofit/>
          </a:bodyPr>
          <a:lstStyle/>
          <a:p>
            <a:pPr algn="ctr"/>
            <a:r>
              <a:rPr lang="en-CA" sz="3600" b="1" dirty="0">
                <a:solidFill>
                  <a:schemeClr val="bg1"/>
                </a:solidFill>
              </a:rPr>
              <a:t>GROUP 6</a:t>
            </a:r>
          </a:p>
        </p:txBody>
      </p:sp>
    </p:spTree>
    <p:extLst>
      <p:ext uri="{BB962C8B-B14F-4D97-AF65-F5344CB8AC3E}">
        <p14:creationId xmlns:p14="http://schemas.microsoft.com/office/powerpoint/2010/main" val="147275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B274A0-1992-4316-957E-47EA291B9CE3}"/>
              </a:ext>
            </a:extLst>
          </p:cNvPr>
          <p:cNvSpPr>
            <a:spLocks noGrp="1"/>
          </p:cNvSpPr>
          <p:nvPr>
            <p:ph type="title"/>
          </p:nvPr>
        </p:nvSpPr>
        <p:spPr>
          <a:xfrm>
            <a:off x="761999" y="1517903"/>
            <a:ext cx="10668002" cy="1345115"/>
          </a:xfrm>
        </p:spPr>
        <p:txBody>
          <a:bodyPr>
            <a:normAutofit/>
          </a:bodyPr>
          <a:lstStyle/>
          <a:p>
            <a:pPr algn="ctr"/>
            <a:r>
              <a:rPr lang="en-CA" b="1" dirty="0"/>
              <a:t>FEATURES OF </a:t>
            </a:r>
            <a:r>
              <a:rPr lang="en-CA" b="1" dirty="0" err="1"/>
              <a:t>EasyEDA</a:t>
            </a:r>
            <a:endParaRPr lang="en-CA" b="1" dirty="0"/>
          </a:p>
        </p:txBody>
      </p:sp>
      <p:graphicFrame>
        <p:nvGraphicFramePr>
          <p:cNvPr id="7" name="Content Placeholder 4">
            <a:extLst>
              <a:ext uri="{FF2B5EF4-FFF2-40B4-BE49-F238E27FC236}">
                <a16:creationId xmlns:a16="http://schemas.microsoft.com/office/drawing/2014/main" id="{55AB0F99-F5D5-4680-9C0D-17F954D8B665}"/>
              </a:ext>
            </a:extLst>
          </p:cNvPr>
          <p:cNvGraphicFramePr>
            <a:graphicFrameLocks noGrp="1"/>
          </p:cNvGraphicFramePr>
          <p:nvPr>
            <p:ph idx="1"/>
            <p:extLst>
              <p:ext uri="{D42A27DB-BD31-4B8C-83A1-F6EECF244321}">
                <p14:modId xmlns:p14="http://schemas.microsoft.com/office/powerpoint/2010/main" val="1777934191"/>
              </p:ext>
            </p:extLst>
          </p:nvPr>
        </p:nvGraphicFramePr>
        <p:xfrm>
          <a:off x="761999" y="2503504"/>
          <a:ext cx="10668004" cy="3592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16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AC2C6C4-9D43-43A1-ACB0-CBF156A554DE}"/>
              </a:ext>
            </a:extLst>
          </p:cNvPr>
          <p:cNvSpPr>
            <a:spLocks noGrp="1"/>
          </p:cNvSpPr>
          <p:nvPr>
            <p:ph type="title"/>
          </p:nvPr>
        </p:nvSpPr>
        <p:spPr>
          <a:xfrm>
            <a:off x="1141413" y="618518"/>
            <a:ext cx="9905998" cy="1478570"/>
          </a:xfrm>
        </p:spPr>
        <p:txBody>
          <a:bodyPr>
            <a:normAutofit/>
          </a:bodyPr>
          <a:lstStyle/>
          <a:p>
            <a:pPr algn="ctr"/>
            <a:r>
              <a:rPr lang="en-CA" b="1" dirty="0">
                <a:solidFill>
                  <a:schemeClr val="bg1"/>
                </a:solidFill>
              </a:rPr>
              <a:t>About </a:t>
            </a:r>
            <a:r>
              <a:rPr lang="en-CA" b="1" dirty="0" err="1">
                <a:solidFill>
                  <a:schemeClr val="bg1"/>
                </a:solidFill>
              </a:rPr>
              <a:t>EasyEDA</a:t>
            </a:r>
            <a:r>
              <a:rPr lang="en-CA" b="1" dirty="0">
                <a:solidFill>
                  <a:schemeClr val="bg1"/>
                </a:solidFill>
              </a:rPr>
              <a:t> Software Tools</a:t>
            </a:r>
          </a:p>
        </p:txBody>
      </p:sp>
      <p:graphicFrame>
        <p:nvGraphicFramePr>
          <p:cNvPr id="7" name="Content Placeholder 4">
            <a:extLst>
              <a:ext uri="{FF2B5EF4-FFF2-40B4-BE49-F238E27FC236}">
                <a16:creationId xmlns:a16="http://schemas.microsoft.com/office/drawing/2014/main" id="{5C092D7D-FBB1-4258-874B-12CEAEC60AAF}"/>
              </a:ext>
            </a:extLst>
          </p:cNvPr>
          <p:cNvGraphicFramePr>
            <a:graphicFrameLocks noGrp="1"/>
          </p:cNvGraphicFramePr>
          <p:nvPr>
            <p:ph idx="1"/>
            <p:extLst>
              <p:ext uri="{D42A27DB-BD31-4B8C-83A1-F6EECF244321}">
                <p14:modId xmlns:p14="http://schemas.microsoft.com/office/powerpoint/2010/main" val="2562382364"/>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152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E6D18D-2E54-4A47-BB20-F01629CA7F3C}"/>
              </a:ext>
            </a:extLst>
          </p:cNvPr>
          <p:cNvSpPr>
            <a:spLocks noGrp="1"/>
          </p:cNvSpPr>
          <p:nvPr>
            <p:ph type="title"/>
          </p:nvPr>
        </p:nvSpPr>
        <p:spPr/>
        <p:txBody>
          <a:bodyPr>
            <a:normAutofit/>
          </a:bodyPr>
          <a:lstStyle/>
          <a:p>
            <a:pPr algn="ctr"/>
            <a:r>
              <a:rPr lang="en-CA" b="1" dirty="0"/>
              <a:t>About </a:t>
            </a:r>
            <a:r>
              <a:rPr lang="en-CA" b="1" dirty="0" err="1"/>
              <a:t>EasyEDA</a:t>
            </a:r>
            <a:r>
              <a:rPr lang="en-CA" b="1" dirty="0"/>
              <a:t> Software Tools</a:t>
            </a:r>
            <a:endParaRPr lang="en-CA" dirty="0"/>
          </a:p>
        </p:txBody>
      </p:sp>
      <p:sp>
        <p:nvSpPr>
          <p:cNvPr id="5" name="Content Placeholder 4">
            <a:extLst>
              <a:ext uri="{FF2B5EF4-FFF2-40B4-BE49-F238E27FC236}">
                <a16:creationId xmlns:a16="http://schemas.microsoft.com/office/drawing/2014/main" id="{03FA88E4-0AD9-4EB2-8D8C-BF278C086E62}"/>
              </a:ext>
            </a:extLst>
          </p:cNvPr>
          <p:cNvSpPr>
            <a:spLocks noGrp="1"/>
          </p:cNvSpPr>
          <p:nvPr>
            <p:ph idx="1"/>
          </p:nvPr>
        </p:nvSpPr>
        <p:spPr>
          <a:xfrm>
            <a:off x="1154954" y="2603500"/>
            <a:ext cx="6397313" cy="3416300"/>
          </a:xfrm>
        </p:spPr>
        <p:txBody>
          <a:bodyPr anchor="ctr">
            <a:normAutofit fontScale="85000" lnSpcReduction="10000"/>
          </a:bodyPr>
          <a:lstStyle/>
          <a:p>
            <a:pPr>
              <a:lnSpc>
                <a:spcPct val="90000"/>
              </a:lnSpc>
            </a:pPr>
            <a:r>
              <a:rPr lang="en-US" kern="1200" dirty="0">
                <a:latin typeface="Calibri" panose="020F0502020204030204" pitchFamily="34" charset="0"/>
                <a:cs typeface="Calibri" panose="020F0502020204030204" pitchFamily="34" charset="0"/>
              </a:rPr>
              <a:t>Passing an </a:t>
            </a:r>
            <a:r>
              <a:rPr lang="en-US" kern="1200" dirty="0" err="1">
                <a:latin typeface="Calibri" panose="020F0502020204030204" pitchFamily="34" charset="0"/>
                <a:cs typeface="Calibri" panose="020F0502020204030204" pitchFamily="34" charset="0"/>
              </a:rPr>
              <a:t>EasyEDA</a:t>
            </a:r>
            <a:r>
              <a:rPr lang="en-US" kern="1200" dirty="0">
                <a:latin typeface="Calibri" panose="020F0502020204030204" pitchFamily="34" charset="0"/>
                <a:cs typeface="Calibri" panose="020F0502020204030204" pitchFamily="34" charset="0"/>
              </a:rPr>
              <a:t> Schematic into the PCB Design editor is as easy as clicking a button: Just click the Convert to PCB via: “Menu - Design - Convert to PCB”.</a:t>
            </a:r>
          </a:p>
          <a:p>
            <a:pPr>
              <a:lnSpc>
                <a:spcPct val="90000"/>
              </a:lnSpc>
            </a:pPr>
            <a:endParaRPr lang="en-US" dirty="0">
              <a:latin typeface="Calibri" panose="020F0502020204030204" pitchFamily="34" charset="0"/>
              <a:cs typeface="Calibri" panose="020F0502020204030204" pitchFamily="34" charset="0"/>
            </a:endParaRPr>
          </a:p>
          <a:p>
            <a:pPr>
              <a:lnSpc>
                <a:spcPct val="90000"/>
              </a:lnSpc>
            </a:pPr>
            <a:endParaRPr lang="en-US" dirty="0">
              <a:latin typeface="Calibri" panose="020F0502020204030204" pitchFamily="34" charset="0"/>
              <a:cs typeface="Calibri" panose="020F0502020204030204" pitchFamily="34" charset="0"/>
            </a:endParaRPr>
          </a:p>
          <a:p>
            <a:pPr>
              <a:lnSpc>
                <a:spcPct val="90000"/>
              </a:lnSpc>
            </a:pPr>
            <a:endParaRPr lang="en-US" dirty="0">
              <a:latin typeface="Calibri" panose="020F0502020204030204" pitchFamily="34" charset="0"/>
              <a:cs typeface="Calibri" panose="020F0502020204030204" pitchFamily="34" charset="0"/>
            </a:endParaRPr>
          </a:p>
          <a:p>
            <a:pPr>
              <a:lnSpc>
                <a:spcPct val="90000"/>
              </a:lnSpc>
            </a:pPr>
            <a:r>
              <a:rPr lang="en-US" b="0" i="0" dirty="0">
                <a:effectLst/>
                <a:latin typeface="Calibri" panose="020F0502020204030204" pitchFamily="34" charset="0"/>
                <a:ea typeface="微软雅黑" panose="020B0503020204020204" pitchFamily="34" charset="-122"/>
                <a:cs typeface="Calibri" panose="020F0502020204030204" pitchFamily="34" charset="0"/>
              </a:rPr>
              <a:t>The PCB Design Manager is a very powerful tool for finding components, tracks (nets) and pads (Net Pads).</a:t>
            </a:r>
            <a:br>
              <a:rPr lang="en-US" dirty="0">
                <a:latin typeface="Calibri" panose="020F0502020204030204" pitchFamily="34" charset="0"/>
                <a:cs typeface="Calibri" panose="020F0502020204030204" pitchFamily="34" charset="0"/>
              </a:rPr>
            </a:br>
            <a:r>
              <a:rPr lang="en-US" b="0" i="0" dirty="0">
                <a:effectLst/>
                <a:latin typeface="Calibri" panose="020F0502020204030204" pitchFamily="34" charset="0"/>
                <a:ea typeface="微软雅黑" panose="020B0503020204020204" pitchFamily="34" charset="-122"/>
                <a:cs typeface="Calibri" panose="020F0502020204030204" pitchFamily="34" charset="0"/>
              </a:rPr>
              <a:t>Clicking on any item highlights the component and pans it to the center of the window.</a:t>
            </a:r>
            <a:br>
              <a:rPr lang="en-US" dirty="0"/>
            </a:br>
            <a:endParaRPr lang="en-CA" dirty="0"/>
          </a:p>
          <a:p>
            <a:pPr>
              <a:lnSpc>
                <a:spcPct val="90000"/>
              </a:lnSpc>
            </a:pPr>
            <a:endParaRPr lang="en-CA" dirty="0"/>
          </a:p>
        </p:txBody>
      </p:sp>
      <p:pic>
        <p:nvPicPr>
          <p:cNvPr id="7" name="Picture 6" descr="Timeline&#10;&#10;Description automatically generated with medium confidence">
            <a:extLst>
              <a:ext uri="{FF2B5EF4-FFF2-40B4-BE49-F238E27FC236}">
                <a16:creationId xmlns:a16="http://schemas.microsoft.com/office/drawing/2014/main" id="{9A0C01C4-FB57-43F5-9C64-82405812F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267" y="2300864"/>
            <a:ext cx="3981443" cy="1448603"/>
          </a:xfrm>
          <a:prstGeom prst="roundRect">
            <a:avLst>
              <a:gd name="adj" fmla="val 1858"/>
            </a:avLst>
          </a:prstGeom>
          <a:effectLst/>
        </p:spPr>
      </p:pic>
      <p:pic>
        <p:nvPicPr>
          <p:cNvPr id="9" name="Picture 8" descr="Graphical user interface, application&#10;&#10;Description automatically generated">
            <a:extLst>
              <a:ext uri="{FF2B5EF4-FFF2-40B4-BE49-F238E27FC236}">
                <a16:creationId xmlns:a16="http://schemas.microsoft.com/office/drawing/2014/main" id="{A54F6E8D-9764-4405-BD55-097B85B94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2267" y="4002673"/>
            <a:ext cx="3981443" cy="2241384"/>
          </a:xfrm>
          <a:prstGeom prst="roundRect">
            <a:avLst>
              <a:gd name="adj" fmla="val 1858"/>
            </a:avLst>
          </a:prstGeom>
          <a:effectLst/>
        </p:spPr>
      </p:pic>
    </p:spTree>
    <p:extLst>
      <p:ext uri="{BB962C8B-B14F-4D97-AF65-F5344CB8AC3E}">
        <p14:creationId xmlns:p14="http://schemas.microsoft.com/office/powerpoint/2010/main" val="302863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2E8F20-2F2D-46E9-A3C9-66C3AD305139}"/>
              </a:ext>
            </a:extLst>
          </p:cNvPr>
          <p:cNvSpPr>
            <a:spLocks noGrp="1"/>
          </p:cNvSpPr>
          <p:nvPr>
            <p:ph type="title"/>
          </p:nvPr>
        </p:nvSpPr>
        <p:spPr/>
        <p:txBody>
          <a:bodyPr>
            <a:normAutofit/>
          </a:bodyPr>
          <a:lstStyle/>
          <a:p>
            <a:pPr algn="ctr"/>
            <a:r>
              <a:rPr lang="en-CA" b="1" dirty="0"/>
              <a:t>About </a:t>
            </a:r>
            <a:r>
              <a:rPr lang="en-CA" b="1" dirty="0" err="1"/>
              <a:t>EasyEDA</a:t>
            </a:r>
            <a:r>
              <a:rPr lang="en-CA" b="1" dirty="0"/>
              <a:t> Software Tools</a:t>
            </a:r>
            <a:endParaRPr lang="en-CA" dirty="0"/>
          </a:p>
        </p:txBody>
      </p:sp>
      <p:sp>
        <p:nvSpPr>
          <p:cNvPr id="5" name="Content Placeholder 4">
            <a:extLst>
              <a:ext uri="{FF2B5EF4-FFF2-40B4-BE49-F238E27FC236}">
                <a16:creationId xmlns:a16="http://schemas.microsoft.com/office/drawing/2014/main" id="{CEF31EF2-BA41-4BFE-A196-3739ADABAC4A}"/>
              </a:ext>
            </a:extLst>
          </p:cNvPr>
          <p:cNvSpPr>
            <a:spLocks noGrp="1"/>
          </p:cNvSpPr>
          <p:nvPr>
            <p:ph idx="1"/>
          </p:nvPr>
        </p:nvSpPr>
        <p:spPr>
          <a:xfrm>
            <a:off x="1154954" y="2603500"/>
            <a:ext cx="6397313" cy="3416300"/>
          </a:xfrm>
        </p:spPr>
        <p:txBody>
          <a:bodyPr anchor="ctr">
            <a:normAutofit fontScale="77500" lnSpcReduction="20000"/>
          </a:bodyPr>
          <a:lstStyle/>
          <a:p>
            <a:r>
              <a:rPr lang="en-US" b="0" i="0" dirty="0">
                <a:effectLst/>
                <a:latin typeface="Calibri" panose="020F0502020204030204" pitchFamily="34" charset="0"/>
                <a:ea typeface="微软雅黑" panose="020B0503020204020204" pitchFamily="34" charset="-122"/>
                <a:cs typeface="Calibri" panose="020F0502020204030204" pitchFamily="34" charset="0"/>
              </a:rPr>
              <a:t>You can set up layers used in the PCB and their display </a:t>
            </a:r>
            <a:r>
              <a:rPr lang="en-US" b="0" i="0" dirty="0" err="1">
                <a:effectLst/>
                <a:latin typeface="Calibri" panose="020F0502020204030204" pitchFamily="34" charset="0"/>
                <a:ea typeface="微软雅黑" panose="020B0503020204020204" pitchFamily="34" charset="-122"/>
                <a:cs typeface="Calibri" panose="020F0502020204030204" pitchFamily="34" charset="0"/>
              </a:rPr>
              <a:t>colours</a:t>
            </a:r>
            <a:r>
              <a:rPr lang="en-US" b="0" i="0" dirty="0">
                <a:effectLst/>
                <a:latin typeface="Calibri" panose="020F0502020204030204" pitchFamily="34" charset="0"/>
                <a:ea typeface="微软雅黑" panose="020B0503020204020204" pitchFamily="34" charset="-122"/>
                <a:cs typeface="Calibri" panose="020F0502020204030204" pitchFamily="34" charset="0"/>
              </a:rPr>
              <a:t> and visibility using</a:t>
            </a:r>
            <a:br>
              <a:rPr lang="en-US" dirty="0">
                <a:latin typeface="Calibri" panose="020F0502020204030204" pitchFamily="34" charset="0"/>
                <a:cs typeface="Calibri" panose="020F0502020204030204" pitchFamily="34" charset="0"/>
              </a:rPr>
            </a:br>
            <a:r>
              <a:rPr lang="en-US" i="0" dirty="0">
                <a:effectLst/>
                <a:latin typeface="Calibri" panose="020F0502020204030204" pitchFamily="34" charset="0"/>
                <a:ea typeface="微软雅黑" panose="020B0503020204020204" pitchFamily="34" charset="-122"/>
                <a:cs typeface="Calibri" panose="020F0502020204030204" pitchFamily="34" charset="0"/>
              </a:rPr>
              <a:t>Top Menu - Tools - Layer Manager…</a:t>
            </a:r>
          </a:p>
          <a:p>
            <a:endParaRPr lang="en-US" b="1" dirty="0">
              <a:latin typeface="Calibri" panose="020F0502020204030204" pitchFamily="34" charset="0"/>
              <a:ea typeface="微软雅黑" panose="020B0503020204020204" pitchFamily="34" charset="-122"/>
              <a:cs typeface="Calibri" panose="020F0502020204030204" pitchFamily="34" charset="0"/>
            </a:endParaRPr>
          </a:p>
          <a:p>
            <a:endParaRPr lang="en-US" b="1" i="0" dirty="0">
              <a:effectLst/>
              <a:latin typeface="Calibri" panose="020F0502020204030204" pitchFamily="34" charset="0"/>
              <a:ea typeface="微软雅黑" panose="020B0503020204020204" pitchFamily="34" charset="-122"/>
              <a:cs typeface="Calibri" panose="020F0502020204030204" pitchFamily="34" charset="0"/>
            </a:endParaRPr>
          </a:p>
          <a:p>
            <a:endParaRPr lang="en-US" b="1" dirty="0">
              <a:latin typeface="Calibri" panose="020F0502020204030204" pitchFamily="34" charset="0"/>
              <a:ea typeface="微软雅黑" panose="020B0503020204020204" pitchFamily="34" charset="-122"/>
              <a:cs typeface="Calibri" panose="020F0502020204030204" pitchFamily="34" charset="0"/>
            </a:endParaRPr>
          </a:p>
          <a:p>
            <a:endParaRPr lang="en-US" b="1" i="0" dirty="0">
              <a:effectLst/>
              <a:latin typeface="Calibri" panose="020F0502020204030204" pitchFamily="34" charset="0"/>
              <a:ea typeface="微软雅黑" panose="020B0503020204020204" pitchFamily="34" charset="-122"/>
              <a:cs typeface="Calibri" panose="020F0502020204030204" pitchFamily="34" charset="0"/>
            </a:endParaRPr>
          </a:p>
          <a:p>
            <a:r>
              <a:rPr lang="en-US" b="0" i="0" dirty="0">
                <a:effectLst/>
                <a:latin typeface="Calibri" panose="020F0502020204030204" pitchFamily="34" charset="0"/>
                <a:ea typeface="微软雅黑" panose="020B0503020204020204" pitchFamily="34" charset="-122"/>
                <a:cs typeface="Calibri" panose="020F0502020204030204" pitchFamily="34" charset="0"/>
              </a:rPr>
              <a:t>The active layer and layer visibility can be selected using the Layers Toolbar.</a:t>
            </a:r>
          </a:p>
          <a:p>
            <a:endParaRPr lang="en-CA" dirty="0"/>
          </a:p>
        </p:txBody>
      </p:sp>
      <p:pic>
        <p:nvPicPr>
          <p:cNvPr id="7" name="Picture 6" descr="Graphical user interface, application&#10;&#10;Description automatically generated">
            <a:extLst>
              <a:ext uri="{FF2B5EF4-FFF2-40B4-BE49-F238E27FC236}">
                <a16:creationId xmlns:a16="http://schemas.microsoft.com/office/drawing/2014/main" id="{9242245E-5CC9-42CD-8152-DA0CF480B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188" y="2584450"/>
            <a:ext cx="3080048" cy="1446070"/>
          </a:xfrm>
          <a:prstGeom prst="roundRect">
            <a:avLst>
              <a:gd name="adj" fmla="val 1858"/>
            </a:avLst>
          </a:prstGeom>
          <a:effectLst/>
        </p:spPr>
      </p:pic>
      <p:pic>
        <p:nvPicPr>
          <p:cNvPr id="9" name="Picture 8" descr="Graphical user interface, application&#10;&#10;Description automatically generated">
            <a:extLst>
              <a:ext uri="{FF2B5EF4-FFF2-40B4-BE49-F238E27FC236}">
                <a16:creationId xmlns:a16="http://schemas.microsoft.com/office/drawing/2014/main" id="{FB6634F5-0354-45E6-B03F-F95F58F5A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7188" y="5070346"/>
            <a:ext cx="2121764" cy="1627972"/>
          </a:xfrm>
          <a:prstGeom prst="roundRect">
            <a:avLst>
              <a:gd name="adj" fmla="val 1858"/>
            </a:avLst>
          </a:prstGeom>
          <a:effectLst/>
        </p:spPr>
      </p:pic>
    </p:spTree>
    <p:extLst>
      <p:ext uri="{BB962C8B-B14F-4D97-AF65-F5344CB8AC3E}">
        <p14:creationId xmlns:p14="http://schemas.microsoft.com/office/powerpoint/2010/main" val="897977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47A0E3-3C8A-4F55-86BE-784D6BC588DC}"/>
              </a:ext>
            </a:extLst>
          </p:cNvPr>
          <p:cNvSpPr>
            <a:spLocks noGrp="1"/>
          </p:cNvSpPr>
          <p:nvPr>
            <p:ph type="title"/>
          </p:nvPr>
        </p:nvSpPr>
        <p:spPr/>
        <p:txBody>
          <a:bodyPr/>
          <a:lstStyle/>
          <a:p>
            <a:pPr algn="ctr"/>
            <a:r>
              <a:rPr lang="en-CA" b="1" dirty="0">
                <a:solidFill>
                  <a:schemeClr val="bg1"/>
                </a:solidFill>
              </a:rPr>
              <a:t>About </a:t>
            </a:r>
            <a:r>
              <a:rPr lang="en-CA" b="1" dirty="0" err="1">
                <a:solidFill>
                  <a:schemeClr val="bg1"/>
                </a:solidFill>
              </a:rPr>
              <a:t>EasyEDA</a:t>
            </a:r>
            <a:r>
              <a:rPr lang="en-CA" b="1" dirty="0">
                <a:solidFill>
                  <a:schemeClr val="bg1"/>
                </a:solidFill>
              </a:rPr>
              <a:t> Software Tools</a:t>
            </a:r>
            <a:endParaRPr lang="en-CA" dirty="0"/>
          </a:p>
        </p:txBody>
      </p:sp>
      <p:sp>
        <p:nvSpPr>
          <p:cNvPr id="5" name="Content Placeholder 4">
            <a:extLst>
              <a:ext uri="{FF2B5EF4-FFF2-40B4-BE49-F238E27FC236}">
                <a16:creationId xmlns:a16="http://schemas.microsoft.com/office/drawing/2014/main" id="{96AC1346-F3E1-4BB6-BA8C-69031DED943E}"/>
              </a:ext>
            </a:extLst>
          </p:cNvPr>
          <p:cNvSpPr>
            <a:spLocks noGrp="1"/>
          </p:cNvSpPr>
          <p:nvPr>
            <p:ph idx="1"/>
          </p:nvPr>
        </p:nvSpPr>
        <p:spPr/>
        <p:txBody>
          <a:bodyPr>
            <a:normAutofit fontScale="92500" lnSpcReduction="20000"/>
          </a:bodyPr>
          <a:lstStyle/>
          <a:p>
            <a:r>
              <a:rPr lang="en-US" sz="2000" b="0" i="0" dirty="0">
                <a:solidFill>
                  <a:srgbClr val="2E303F"/>
                </a:solidFill>
                <a:effectLst/>
                <a:latin typeface="Calibri" panose="020F0502020204030204" pitchFamily="34" charset="0"/>
                <a:ea typeface="微软雅黑" panose="020B0503020204020204" pitchFamily="34" charset="-122"/>
                <a:cs typeface="Calibri" panose="020F0502020204030204" pitchFamily="34" charset="0"/>
              </a:rPr>
              <a:t>From first setting up the Design Rule Check (</a:t>
            </a:r>
            <a:r>
              <a:rPr lang="en-US" sz="2000" b="1" i="0" dirty="0">
                <a:solidFill>
                  <a:srgbClr val="333333"/>
                </a:solidFill>
                <a:effectLst/>
                <a:latin typeface="Calibri" panose="020F0502020204030204" pitchFamily="34" charset="0"/>
                <a:ea typeface="微软雅黑" panose="020B0503020204020204" pitchFamily="34" charset="-122"/>
                <a:cs typeface="Calibri" panose="020F0502020204030204" pitchFamily="34" charset="0"/>
              </a:rPr>
              <a:t>DRC</a:t>
            </a:r>
            <a:r>
              <a:rPr lang="en-US" sz="2000" b="0" i="0" dirty="0">
                <a:solidFill>
                  <a:srgbClr val="2E303F"/>
                </a:solidFill>
                <a:effectLst/>
                <a:latin typeface="Calibri" panose="020F0502020204030204" pitchFamily="34" charset="0"/>
                <a:ea typeface="微软雅黑" panose="020B0503020204020204" pitchFamily="34" charset="-122"/>
                <a:cs typeface="Calibri" panose="020F0502020204030204" pitchFamily="34" charset="0"/>
              </a:rPr>
              <a:t>) at the start of your board layout, running a DRC is almost the last step in checking your PCB design before you generate </a:t>
            </a:r>
            <a:r>
              <a:rPr lang="en-US" sz="2000" b="1" i="0" dirty="0">
                <a:solidFill>
                  <a:srgbClr val="333333"/>
                </a:solidFill>
                <a:effectLst/>
                <a:latin typeface="Calibri" panose="020F0502020204030204" pitchFamily="34" charset="0"/>
                <a:ea typeface="微软雅黑" panose="020B0503020204020204" pitchFamily="34" charset="-122"/>
                <a:cs typeface="Calibri" panose="020F0502020204030204" pitchFamily="34" charset="0"/>
              </a:rPr>
              <a:t>Gerber</a:t>
            </a:r>
            <a:r>
              <a:rPr lang="en-US" sz="2000" b="0" i="0" dirty="0">
                <a:solidFill>
                  <a:srgbClr val="2E303F"/>
                </a:solidFill>
                <a:effectLst/>
                <a:latin typeface="Calibri" panose="020F0502020204030204" pitchFamily="34" charset="0"/>
                <a:ea typeface="微软雅黑" panose="020B0503020204020204" pitchFamily="34" charset="-122"/>
                <a:cs typeface="Calibri" panose="020F0502020204030204" pitchFamily="34" charset="0"/>
              </a:rPr>
              <a:t> and </a:t>
            </a:r>
            <a:r>
              <a:rPr lang="en-US" sz="2000" b="1" i="0" dirty="0">
                <a:solidFill>
                  <a:srgbClr val="333333"/>
                </a:solidFill>
                <a:effectLst/>
                <a:latin typeface="Calibri" panose="020F0502020204030204" pitchFamily="34" charset="0"/>
                <a:ea typeface="微软雅黑" panose="020B0503020204020204" pitchFamily="34" charset="-122"/>
                <a:cs typeface="Calibri" panose="020F0502020204030204" pitchFamily="34" charset="0"/>
              </a:rPr>
              <a:t>Drill</a:t>
            </a:r>
            <a:r>
              <a:rPr lang="en-US" sz="2000" b="0" i="0" dirty="0">
                <a:solidFill>
                  <a:srgbClr val="2E303F"/>
                </a:solidFill>
                <a:effectLst/>
                <a:latin typeface="Calibri" panose="020F0502020204030204" pitchFamily="34" charset="0"/>
                <a:ea typeface="微软雅黑" panose="020B0503020204020204" pitchFamily="34" charset="-122"/>
                <a:cs typeface="Calibri" panose="020F0502020204030204" pitchFamily="34" charset="0"/>
              </a:rPr>
              <a:t> files for board manufacture ready to place your order for a finished PCB</a:t>
            </a:r>
          </a:p>
          <a:p>
            <a:endParaRPr lang="en-US" b="0" i="0" dirty="0">
              <a:solidFill>
                <a:srgbClr val="2E303F"/>
              </a:solidFill>
              <a:effectLst/>
              <a:latin typeface="Calibri" panose="020F0502020204030204" pitchFamily="34" charset="0"/>
              <a:ea typeface="微软雅黑" panose="020B0503020204020204" pitchFamily="34" charset="-122"/>
              <a:cs typeface="Calibri" panose="020F0502020204030204" pitchFamily="34" charset="0"/>
            </a:endParaRPr>
          </a:p>
          <a:p>
            <a:endParaRPr lang="en-US" dirty="0">
              <a:solidFill>
                <a:srgbClr val="2E303F"/>
              </a:solidFill>
              <a:latin typeface="Calibri" panose="020F0502020204030204" pitchFamily="34" charset="0"/>
              <a:ea typeface="微软雅黑" panose="020B0503020204020204" pitchFamily="34" charset="-122"/>
              <a:cs typeface="Calibri" panose="020F0502020204030204" pitchFamily="34" charset="0"/>
            </a:endParaRPr>
          </a:p>
          <a:p>
            <a:endParaRPr lang="en-US" dirty="0">
              <a:solidFill>
                <a:srgbClr val="2E303F"/>
              </a:solidFill>
              <a:latin typeface="Calibri" panose="020F0502020204030204" pitchFamily="34" charset="0"/>
              <a:ea typeface="微软雅黑" panose="020B0503020204020204" pitchFamily="34" charset="-122"/>
              <a:cs typeface="Calibri" panose="020F0502020204030204" pitchFamily="34" charset="0"/>
            </a:endParaRPr>
          </a:p>
          <a:p>
            <a:endParaRPr lang="en-US" dirty="0">
              <a:solidFill>
                <a:srgbClr val="2E303F"/>
              </a:solidFill>
              <a:latin typeface="Calibri" panose="020F0502020204030204" pitchFamily="34" charset="0"/>
              <a:ea typeface="微软雅黑" panose="020B0503020204020204" pitchFamily="34" charset="-122"/>
              <a:cs typeface="Calibri" panose="020F0502020204030204" pitchFamily="34" charset="0"/>
            </a:endParaRPr>
          </a:p>
          <a:p>
            <a:r>
              <a:rPr lang="en-US" sz="2000" b="0" i="0" dirty="0">
                <a:solidFill>
                  <a:srgbClr val="2E303F"/>
                </a:solidFill>
                <a:effectLst/>
                <a:latin typeface="Calibri" panose="020F0502020204030204" pitchFamily="34" charset="0"/>
                <a:ea typeface="微软雅黑" panose="020B0503020204020204" pitchFamily="34" charset="-122"/>
                <a:cs typeface="Calibri" panose="020F0502020204030204" pitchFamily="34" charset="0"/>
              </a:rPr>
              <a:t>The last step is to check the Gerber and Drill files using an easy way it is to install and use Free and Open Source Software Gerber Viewer.</a:t>
            </a:r>
            <a:endParaRPr lang="en-CA" sz="2000" dirty="0">
              <a:latin typeface="Calibri" panose="020F0502020204030204" pitchFamily="34" charset="0"/>
              <a:cs typeface="Calibri" panose="020F0502020204030204" pitchFamily="34" charset="0"/>
            </a:endParaRPr>
          </a:p>
        </p:txBody>
      </p:sp>
      <p:pic>
        <p:nvPicPr>
          <p:cNvPr id="7" name="Picture 6" descr="Graphical user interface, application&#10;&#10;Description automatically generated">
            <a:extLst>
              <a:ext uri="{FF2B5EF4-FFF2-40B4-BE49-F238E27FC236}">
                <a16:creationId xmlns:a16="http://schemas.microsoft.com/office/drawing/2014/main" id="{69C85A97-243C-48CE-BF8C-7D7B85A65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877" y="3429000"/>
            <a:ext cx="3305636" cy="1428949"/>
          </a:xfrm>
          <a:prstGeom prst="rect">
            <a:avLst/>
          </a:prstGeom>
        </p:spPr>
      </p:pic>
    </p:spTree>
    <p:extLst>
      <p:ext uri="{BB962C8B-B14F-4D97-AF65-F5344CB8AC3E}">
        <p14:creationId xmlns:p14="http://schemas.microsoft.com/office/powerpoint/2010/main" val="372973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E9ADE2-E07A-412D-B287-623E17BF0922}"/>
              </a:ext>
            </a:extLst>
          </p:cNvPr>
          <p:cNvSpPr>
            <a:spLocks noGrp="1"/>
          </p:cNvSpPr>
          <p:nvPr>
            <p:ph type="title"/>
          </p:nvPr>
        </p:nvSpPr>
        <p:spPr>
          <a:xfrm>
            <a:off x="1143001" y="350668"/>
            <a:ext cx="9905998" cy="1478570"/>
          </a:xfrm>
        </p:spPr>
        <p:txBody>
          <a:bodyPr/>
          <a:lstStyle/>
          <a:p>
            <a:pPr algn="ctr"/>
            <a:r>
              <a:rPr lang="en-CA" b="1" dirty="0">
                <a:solidFill>
                  <a:schemeClr val="bg1"/>
                </a:solidFill>
              </a:rPr>
              <a:t>BLOCK DIAGRAM OF OUR PROJECT</a:t>
            </a:r>
          </a:p>
        </p:txBody>
      </p:sp>
      <p:pic>
        <p:nvPicPr>
          <p:cNvPr id="28" name="Content Placeholder 27" descr="Diagram&#10;&#10;Description automatically generated">
            <a:extLst>
              <a:ext uri="{FF2B5EF4-FFF2-40B4-BE49-F238E27FC236}">
                <a16:creationId xmlns:a16="http://schemas.microsoft.com/office/drawing/2014/main" id="{DF76D404-FC9C-4C52-A1A6-AA29337EC8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918" y="1642369"/>
            <a:ext cx="9365940" cy="4864963"/>
          </a:xfrm>
        </p:spPr>
      </p:pic>
    </p:spTree>
    <p:extLst>
      <p:ext uri="{BB962C8B-B14F-4D97-AF65-F5344CB8AC3E}">
        <p14:creationId xmlns:p14="http://schemas.microsoft.com/office/powerpoint/2010/main" val="191616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lectronics protoboard">
            <a:extLst>
              <a:ext uri="{FF2B5EF4-FFF2-40B4-BE49-F238E27FC236}">
                <a16:creationId xmlns:a16="http://schemas.microsoft.com/office/drawing/2014/main" id="{FC88A83E-5C84-4A26-9378-6D70FE82794C}"/>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B19C7F65-F458-424D-A1D4-28DC8C140E58}"/>
              </a:ext>
            </a:extLst>
          </p:cNvPr>
          <p:cNvSpPr>
            <a:spLocks noGrp="1"/>
          </p:cNvSpPr>
          <p:nvPr>
            <p:ph type="ctrTitle"/>
          </p:nvPr>
        </p:nvSpPr>
        <p:spPr/>
        <p:txBody>
          <a:bodyPr>
            <a:normAutofit/>
          </a:bodyPr>
          <a:lstStyle/>
          <a:p>
            <a:pPr algn="ctr"/>
            <a:r>
              <a:rPr lang="en-CA" b="1" dirty="0">
                <a:solidFill>
                  <a:schemeClr val="bg1"/>
                </a:solidFill>
              </a:rPr>
              <a:t>CIRCUIT CONNECTIONS FOR THE SCHEMATIC DIAGRAM</a:t>
            </a:r>
          </a:p>
        </p:txBody>
      </p:sp>
      <p:sp>
        <p:nvSpPr>
          <p:cNvPr id="3" name="Subtitle 2">
            <a:extLst>
              <a:ext uri="{FF2B5EF4-FFF2-40B4-BE49-F238E27FC236}">
                <a16:creationId xmlns:a16="http://schemas.microsoft.com/office/drawing/2014/main" id="{70E69955-DE0D-4537-805C-7D7291F3F391}"/>
              </a:ext>
            </a:extLst>
          </p:cNvPr>
          <p:cNvSpPr>
            <a:spLocks noGrp="1"/>
          </p:cNvSpPr>
          <p:nvPr>
            <p:ph type="subTitle" idx="1"/>
          </p:nvPr>
        </p:nvSpPr>
        <p:spPr/>
        <p:txBody>
          <a:bodyPr>
            <a:normAutofit/>
          </a:bodyPr>
          <a:lstStyle/>
          <a:p>
            <a:endParaRPr lang="en-CA">
              <a:solidFill>
                <a:schemeClr val="tx1"/>
              </a:solidFill>
            </a:endParaRPr>
          </a:p>
        </p:txBody>
      </p:sp>
    </p:spTree>
    <p:extLst>
      <p:ext uri="{BB962C8B-B14F-4D97-AF65-F5344CB8AC3E}">
        <p14:creationId xmlns:p14="http://schemas.microsoft.com/office/powerpoint/2010/main" val="37315451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1000" r="-3000" b="17000"/>
          </a:stretch>
        </a:blipFill>
        <a:effectLst/>
      </p:bgPr>
    </p:bg>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B45B5045-DEE9-41EF-B711-64BB247567EE}"/>
              </a:ext>
            </a:extLst>
          </p:cNvPr>
          <p:cNvGraphicFramePr>
            <a:graphicFrameLocks noGrp="1"/>
          </p:cNvGraphicFramePr>
          <p:nvPr>
            <p:ph idx="1"/>
            <p:extLst>
              <p:ext uri="{D42A27DB-BD31-4B8C-83A1-F6EECF244321}">
                <p14:modId xmlns:p14="http://schemas.microsoft.com/office/powerpoint/2010/main" val="4268881894"/>
              </p:ext>
            </p:extLst>
          </p:nvPr>
        </p:nvGraphicFramePr>
        <p:xfrm>
          <a:off x="838200" y="4597400"/>
          <a:ext cx="10515600" cy="193675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14386334"/>
                    </a:ext>
                  </a:extLst>
                </a:gridCol>
                <a:gridCol w="5257800">
                  <a:extLst>
                    <a:ext uri="{9D8B030D-6E8A-4147-A177-3AD203B41FA5}">
                      <a16:colId xmlns:a16="http://schemas.microsoft.com/office/drawing/2014/main" val="1554078249"/>
                    </a:ext>
                  </a:extLst>
                </a:gridCol>
              </a:tblGrid>
              <a:tr h="484188">
                <a:tc>
                  <a:txBody>
                    <a:bodyPr/>
                    <a:lstStyle/>
                    <a:p>
                      <a:r>
                        <a:rPr lang="en-CA" dirty="0"/>
                        <a:t>SOIL MOISTURE SENSOR </a:t>
                      </a:r>
                    </a:p>
                  </a:txBody>
                  <a:tcPr/>
                </a:tc>
                <a:tc>
                  <a:txBody>
                    <a:bodyPr/>
                    <a:lstStyle/>
                    <a:p>
                      <a:r>
                        <a:rPr lang="en-CA" dirty="0"/>
                        <a:t>BEAGLEBONE BLACK</a:t>
                      </a:r>
                    </a:p>
                  </a:txBody>
                  <a:tcPr/>
                </a:tc>
                <a:extLst>
                  <a:ext uri="{0D108BD9-81ED-4DB2-BD59-A6C34878D82A}">
                    <a16:rowId xmlns:a16="http://schemas.microsoft.com/office/drawing/2014/main" val="3407434426"/>
                  </a:ext>
                </a:extLst>
              </a:tr>
              <a:tr h="484188">
                <a:tc>
                  <a:txBody>
                    <a:bodyPr/>
                    <a:lstStyle/>
                    <a:p>
                      <a:r>
                        <a:rPr lang="en-CA" dirty="0"/>
                        <a:t>VCC </a:t>
                      </a:r>
                    </a:p>
                  </a:txBody>
                  <a:tcPr/>
                </a:tc>
                <a:tc>
                  <a:txBody>
                    <a:bodyPr/>
                    <a:lstStyle/>
                    <a:p>
                      <a:r>
                        <a:rPr lang="en-CA" dirty="0"/>
                        <a:t>P9_3</a:t>
                      </a:r>
                    </a:p>
                  </a:txBody>
                  <a:tcPr/>
                </a:tc>
                <a:extLst>
                  <a:ext uri="{0D108BD9-81ED-4DB2-BD59-A6C34878D82A}">
                    <a16:rowId xmlns:a16="http://schemas.microsoft.com/office/drawing/2014/main" val="1739474359"/>
                  </a:ext>
                </a:extLst>
              </a:tr>
              <a:tr h="484188">
                <a:tc>
                  <a:txBody>
                    <a:bodyPr/>
                    <a:lstStyle/>
                    <a:p>
                      <a:r>
                        <a:rPr lang="en-CA" dirty="0"/>
                        <a:t>GROUND</a:t>
                      </a:r>
                    </a:p>
                  </a:txBody>
                  <a:tcPr/>
                </a:tc>
                <a:tc>
                  <a:txBody>
                    <a:bodyPr/>
                    <a:lstStyle/>
                    <a:p>
                      <a:r>
                        <a:rPr lang="en-CA" dirty="0"/>
                        <a:t>P8_1</a:t>
                      </a:r>
                    </a:p>
                  </a:txBody>
                  <a:tcPr/>
                </a:tc>
                <a:extLst>
                  <a:ext uri="{0D108BD9-81ED-4DB2-BD59-A6C34878D82A}">
                    <a16:rowId xmlns:a16="http://schemas.microsoft.com/office/drawing/2014/main" val="2011379567"/>
                  </a:ext>
                </a:extLst>
              </a:tr>
              <a:tr h="484188">
                <a:tc>
                  <a:txBody>
                    <a:bodyPr/>
                    <a:lstStyle/>
                    <a:p>
                      <a:r>
                        <a:rPr lang="en-CA" dirty="0"/>
                        <a:t>D0</a:t>
                      </a:r>
                    </a:p>
                  </a:txBody>
                  <a:tcPr/>
                </a:tc>
                <a:tc>
                  <a:txBody>
                    <a:bodyPr/>
                    <a:lstStyle/>
                    <a:p>
                      <a:r>
                        <a:rPr lang="en-CA" dirty="0"/>
                        <a:t>P8_16(GPIO_46)</a:t>
                      </a:r>
                    </a:p>
                  </a:txBody>
                  <a:tcPr/>
                </a:tc>
                <a:extLst>
                  <a:ext uri="{0D108BD9-81ED-4DB2-BD59-A6C34878D82A}">
                    <a16:rowId xmlns:a16="http://schemas.microsoft.com/office/drawing/2014/main" val="3567096941"/>
                  </a:ext>
                </a:extLst>
              </a:tr>
            </a:tbl>
          </a:graphicData>
        </a:graphic>
      </p:graphicFrame>
    </p:spTree>
    <p:extLst>
      <p:ext uri="{BB962C8B-B14F-4D97-AF65-F5344CB8AC3E}">
        <p14:creationId xmlns:p14="http://schemas.microsoft.com/office/powerpoint/2010/main" val="1837515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t="-15000" r="16000" b="25000"/>
          </a:stretch>
        </a:blip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BE5559B-CD51-4AC6-9C36-B29AFF2DC9F1}"/>
              </a:ext>
            </a:extLst>
          </p:cNvPr>
          <p:cNvGraphicFramePr>
            <a:graphicFrameLocks noGrp="1"/>
          </p:cNvGraphicFramePr>
          <p:nvPr>
            <p:ph idx="1"/>
          </p:nvPr>
        </p:nvGraphicFramePr>
        <p:xfrm>
          <a:off x="666750" y="3990975"/>
          <a:ext cx="10515600" cy="22860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842463"/>
                    </a:ext>
                  </a:extLst>
                </a:gridCol>
                <a:gridCol w="5257800">
                  <a:extLst>
                    <a:ext uri="{9D8B030D-6E8A-4147-A177-3AD203B41FA5}">
                      <a16:colId xmlns:a16="http://schemas.microsoft.com/office/drawing/2014/main" val="3838190653"/>
                    </a:ext>
                  </a:extLst>
                </a:gridCol>
              </a:tblGrid>
              <a:tr h="571500">
                <a:tc>
                  <a:txBody>
                    <a:bodyPr/>
                    <a:lstStyle/>
                    <a:p>
                      <a:r>
                        <a:rPr lang="en-CA" dirty="0"/>
                        <a:t>DHT11 SENSOR</a:t>
                      </a:r>
                    </a:p>
                  </a:txBody>
                  <a:tcPr/>
                </a:tc>
                <a:tc>
                  <a:txBody>
                    <a:bodyPr/>
                    <a:lstStyle/>
                    <a:p>
                      <a:r>
                        <a:rPr lang="en-CA" dirty="0"/>
                        <a:t>BEAGLEBONE BLACK</a:t>
                      </a:r>
                    </a:p>
                  </a:txBody>
                  <a:tcPr/>
                </a:tc>
                <a:extLst>
                  <a:ext uri="{0D108BD9-81ED-4DB2-BD59-A6C34878D82A}">
                    <a16:rowId xmlns:a16="http://schemas.microsoft.com/office/drawing/2014/main" val="4054435740"/>
                  </a:ext>
                </a:extLst>
              </a:tr>
              <a:tr h="571500">
                <a:tc>
                  <a:txBody>
                    <a:bodyPr/>
                    <a:lstStyle/>
                    <a:p>
                      <a:r>
                        <a:rPr lang="en-CA" dirty="0"/>
                        <a:t>VCC</a:t>
                      </a:r>
                    </a:p>
                  </a:txBody>
                  <a:tcPr/>
                </a:tc>
                <a:tc>
                  <a:txBody>
                    <a:bodyPr/>
                    <a:lstStyle/>
                    <a:p>
                      <a:r>
                        <a:rPr lang="en-CA" dirty="0"/>
                        <a:t>P9_4</a:t>
                      </a:r>
                    </a:p>
                  </a:txBody>
                  <a:tcPr/>
                </a:tc>
                <a:extLst>
                  <a:ext uri="{0D108BD9-81ED-4DB2-BD59-A6C34878D82A}">
                    <a16:rowId xmlns:a16="http://schemas.microsoft.com/office/drawing/2014/main" val="1772552476"/>
                  </a:ext>
                </a:extLst>
              </a:tr>
              <a:tr h="571500">
                <a:tc>
                  <a:txBody>
                    <a:bodyPr/>
                    <a:lstStyle/>
                    <a:p>
                      <a:r>
                        <a:rPr lang="en-CA" dirty="0"/>
                        <a:t>GROUND</a:t>
                      </a:r>
                    </a:p>
                  </a:txBody>
                  <a:tcPr/>
                </a:tc>
                <a:tc>
                  <a:txBody>
                    <a:bodyPr/>
                    <a:lstStyle/>
                    <a:p>
                      <a:r>
                        <a:rPr lang="en-CA" dirty="0"/>
                        <a:t>P9_1</a:t>
                      </a:r>
                    </a:p>
                  </a:txBody>
                  <a:tcPr/>
                </a:tc>
                <a:extLst>
                  <a:ext uri="{0D108BD9-81ED-4DB2-BD59-A6C34878D82A}">
                    <a16:rowId xmlns:a16="http://schemas.microsoft.com/office/drawing/2014/main" val="219774738"/>
                  </a:ext>
                </a:extLst>
              </a:tr>
              <a:tr h="571500">
                <a:tc>
                  <a:txBody>
                    <a:bodyPr/>
                    <a:lstStyle/>
                    <a:p>
                      <a:r>
                        <a:rPr lang="en-CA" dirty="0"/>
                        <a:t>D0</a:t>
                      </a:r>
                    </a:p>
                  </a:txBody>
                  <a:tcPr/>
                </a:tc>
                <a:tc>
                  <a:txBody>
                    <a:bodyPr/>
                    <a:lstStyle/>
                    <a:p>
                      <a:r>
                        <a:rPr lang="en-CA" dirty="0"/>
                        <a:t>P8_15(GPIO_47)</a:t>
                      </a:r>
                    </a:p>
                  </a:txBody>
                  <a:tcPr/>
                </a:tc>
                <a:extLst>
                  <a:ext uri="{0D108BD9-81ED-4DB2-BD59-A6C34878D82A}">
                    <a16:rowId xmlns:a16="http://schemas.microsoft.com/office/drawing/2014/main" val="1661813897"/>
                  </a:ext>
                </a:extLst>
              </a:tr>
            </a:tbl>
          </a:graphicData>
        </a:graphic>
      </p:graphicFrame>
    </p:spTree>
    <p:extLst>
      <p:ext uri="{BB962C8B-B14F-4D97-AF65-F5344CB8AC3E}">
        <p14:creationId xmlns:p14="http://schemas.microsoft.com/office/powerpoint/2010/main" val="2823651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8000" t="-1000" r="19000" b="44000"/>
          </a:stretch>
        </a:blip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739B884-AE3A-4373-A509-012E8C7BAE5E}"/>
              </a:ext>
            </a:extLst>
          </p:cNvPr>
          <p:cNvGraphicFramePr>
            <a:graphicFrameLocks noGrp="1"/>
          </p:cNvGraphicFramePr>
          <p:nvPr>
            <p:ph idx="1"/>
          </p:nvPr>
        </p:nvGraphicFramePr>
        <p:xfrm>
          <a:off x="838200" y="4025899"/>
          <a:ext cx="10515600" cy="219392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63163798"/>
                    </a:ext>
                  </a:extLst>
                </a:gridCol>
                <a:gridCol w="5257800">
                  <a:extLst>
                    <a:ext uri="{9D8B030D-6E8A-4147-A177-3AD203B41FA5}">
                      <a16:colId xmlns:a16="http://schemas.microsoft.com/office/drawing/2014/main" val="4058612749"/>
                    </a:ext>
                  </a:extLst>
                </a:gridCol>
              </a:tblGrid>
              <a:tr h="548481">
                <a:tc>
                  <a:txBody>
                    <a:bodyPr/>
                    <a:lstStyle/>
                    <a:p>
                      <a:r>
                        <a:rPr lang="en-CA" dirty="0"/>
                        <a:t>LDR SENSOR</a:t>
                      </a:r>
                    </a:p>
                  </a:txBody>
                  <a:tcPr/>
                </a:tc>
                <a:tc>
                  <a:txBody>
                    <a:bodyPr/>
                    <a:lstStyle/>
                    <a:p>
                      <a:r>
                        <a:rPr lang="en-CA" dirty="0"/>
                        <a:t>BEAGLEBONE BLACK</a:t>
                      </a:r>
                    </a:p>
                  </a:txBody>
                  <a:tcPr/>
                </a:tc>
                <a:extLst>
                  <a:ext uri="{0D108BD9-81ED-4DB2-BD59-A6C34878D82A}">
                    <a16:rowId xmlns:a16="http://schemas.microsoft.com/office/drawing/2014/main" val="175524539"/>
                  </a:ext>
                </a:extLst>
              </a:tr>
              <a:tr h="548481">
                <a:tc>
                  <a:txBody>
                    <a:bodyPr/>
                    <a:lstStyle/>
                    <a:p>
                      <a:r>
                        <a:rPr lang="en-CA" dirty="0"/>
                        <a:t>ONE LEG OF THE LDR</a:t>
                      </a:r>
                    </a:p>
                  </a:txBody>
                  <a:tcPr/>
                </a:tc>
                <a:tc>
                  <a:txBody>
                    <a:bodyPr/>
                    <a:lstStyle/>
                    <a:p>
                      <a:r>
                        <a:rPr lang="en-CA" dirty="0"/>
                        <a:t>P9_34</a:t>
                      </a:r>
                    </a:p>
                  </a:txBody>
                  <a:tcPr/>
                </a:tc>
                <a:extLst>
                  <a:ext uri="{0D108BD9-81ED-4DB2-BD59-A6C34878D82A}">
                    <a16:rowId xmlns:a16="http://schemas.microsoft.com/office/drawing/2014/main" val="352382006"/>
                  </a:ext>
                </a:extLst>
              </a:tr>
              <a:tr h="548481">
                <a:tc>
                  <a:txBody>
                    <a:bodyPr/>
                    <a:lstStyle/>
                    <a:p>
                      <a:r>
                        <a:rPr lang="en-CA" dirty="0"/>
                        <a:t>INTERSECTION OF LDR AND RESISTOR</a:t>
                      </a:r>
                    </a:p>
                  </a:txBody>
                  <a:tcPr/>
                </a:tc>
                <a:tc>
                  <a:txBody>
                    <a:bodyPr/>
                    <a:lstStyle/>
                    <a:p>
                      <a:r>
                        <a:rPr lang="en-CA" dirty="0"/>
                        <a:t>P9_40</a:t>
                      </a:r>
                    </a:p>
                  </a:txBody>
                  <a:tcPr/>
                </a:tc>
                <a:extLst>
                  <a:ext uri="{0D108BD9-81ED-4DB2-BD59-A6C34878D82A}">
                    <a16:rowId xmlns:a16="http://schemas.microsoft.com/office/drawing/2014/main" val="3740102337"/>
                  </a:ext>
                </a:extLst>
              </a:tr>
              <a:tr h="548481">
                <a:tc>
                  <a:txBody>
                    <a:bodyPr/>
                    <a:lstStyle/>
                    <a:p>
                      <a:r>
                        <a:rPr lang="en-CA" dirty="0"/>
                        <a:t>ONE LEG OF RESISTOR</a:t>
                      </a:r>
                    </a:p>
                  </a:txBody>
                  <a:tcPr/>
                </a:tc>
                <a:tc>
                  <a:txBody>
                    <a:bodyPr/>
                    <a:lstStyle/>
                    <a:p>
                      <a:r>
                        <a:rPr lang="en-CA" dirty="0"/>
                        <a:t>P9_32</a:t>
                      </a:r>
                    </a:p>
                  </a:txBody>
                  <a:tcPr/>
                </a:tc>
                <a:extLst>
                  <a:ext uri="{0D108BD9-81ED-4DB2-BD59-A6C34878D82A}">
                    <a16:rowId xmlns:a16="http://schemas.microsoft.com/office/drawing/2014/main" val="2801908475"/>
                  </a:ext>
                </a:extLst>
              </a:tr>
            </a:tbl>
          </a:graphicData>
        </a:graphic>
      </p:graphicFrame>
    </p:spTree>
    <p:extLst>
      <p:ext uri="{BB962C8B-B14F-4D97-AF65-F5344CB8AC3E}">
        <p14:creationId xmlns:p14="http://schemas.microsoft.com/office/powerpoint/2010/main" val="176123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3" descr="CPU with binary numbers and blueprint">
            <a:extLst>
              <a:ext uri="{FF2B5EF4-FFF2-40B4-BE49-F238E27FC236}">
                <a16:creationId xmlns:a16="http://schemas.microsoft.com/office/drawing/2014/main" id="{E903E6B0-B760-422B-9739-E85ED163E1C4}"/>
              </a:ext>
            </a:extLst>
          </p:cNvPr>
          <p:cNvPicPr>
            <a:picLocks noChangeAspect="1"/>
          </p:cNvPicPr>
          <p:nvPr/>
        </p:nvPicPr>
        <p:blipFill rotWithShape="1">
          <a:blip r:embed="rId2"/>
          <a:srcRect/>
          <a:stretch/>
        </p:blipFill>
        <p:spPr>
          <a:xfrm>
            <a:off x="20" y="10"/>
            <a:ext cx="12191977" cy="6857990"/>
          </a:xfrm>
          <a:prstGeom prst="rect">
            <a:avLst/>
          </a:prstGeom>
        </p:spPr>
      </p:pic>
      <p:sp>
        <p:nvSpPr>
          <p:cNvPr id="2" name="Title 1">
            <a:extLst>
              <a:ext uri="{FF2B5EF4-FFF2-40B4-BE49-F238E27FC236}">
                <a16:creationId xmlns:a16="http://schemas.microsoft.com/office/drawing/2014/main" id="{F123E859-38AD-4EA4-99DB-60908CBD384C}"/>
              </a:ext>
            </a:extLst>
          </p:cNvPr>
          <p:cNvSpPr>
            <a:spLocks noGrp="1"/>
          </p:cNvSpPr>
          <p:nvPr>
            <p:ph type="title"/>
          </p:nvPr>
        </p:nvSpPr>
        <p:spPr>
          <a:xfrm>
            <a:off x="-878889" y="1517904"/>
            <a:ext cx="14008963" cy="2798064"/>
          </a:xfrm>
        </p:spPr>
        <p:txBody>
          <a:bodyPr vert="horz" lIns="91440" tIns="45720" rIns="91440" bIns="45720" rtlCol="0" anchor="b">
            <a:normAutofit/>
          </a:bodyPr>
          <a:lstStyle/>
          <a:p>
            <a:pPr algn="ctr"/>
            <a:r>
              <a:rPr lang="en-US" sz="6000" b="1" dirty="0"/>
              <a:t>PCB DESIGNING</a:t>
            </a:r>
          </a:p>
        </p:txBody>
      </p:sp>
    </p:spTree>
    <p:extLst>
      <p:ext uri="{BB962C8B-B14F-4D97-AF65-F5344CB8AC3E}">
        <p14:creationId xmlns:p14="http://schemas.microsoft.com/office/powerpoint/2010/main" val="87980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8"/>
                                        </p:tgtEl>
                                        <p:attrNameLst>
                                          <p:attrName>style.visibility</p:attrName>
                                        </p:attrNameLst>
                                      </p:cBhvr>
                                      <p:to>
                                        <p:strVal val="visible"/>
                                      </p:to>
                                    </p:set>
                                    <p:animEffect transition="in" filter="fade">
                                      <p:cBhvr>
                                        <p:cTn id="10" dur="7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t="-1000" r="15000" b="37000"/>
          </a:stretch>
        </a:blip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1551004-568D-4B37-9192-2E06E9288309}"/>
              </a:ext>
            </a:extLst>
          </p:cNvPr>
          <p:cNvGraphicFramePr>
            <a:graphicFrameLocks noGrp="1"/>
          </p:cNvGraphicFramePr>
          <p:nvPr>
            <p:ph idx="1"/>
          </p:nvPr>
        </p:nvGraphicFramePr>
        <p:xfrm>
          <a:off x="838200" y="4200525"/>
          <a:ext cx="10515600" cy="220027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492372033"/>
                    </a:ext>
                  </a:extLst>
                </a:gridCol>
                <a:gridCol w="5257800">
                  <a:extLst>
                    <a:ext uri="{9D8B030D-6E8A-4147-A177-3AD203B41FA5}">
                      <a16:colId xmlns:a16="http://schemas.microsoft.com/office/drawing/2014/main" val="1675897521"/>
                    </a:ext>
                  </a:extLst>
                </a:gridCol>
              </a:tblGrid>
              <a:tr h="550069">
                <a:tc>
                  <a:txBody>
                    <a:bodyPr/>
                    <a:lstStyle/>
                    <a:p>
                      <a:r>
                        <a:rPr lang="en-CA" dirty="0"/>
                        <a:t>L298N MOTOR DRIVER</a:t>
                      </a:r>
                    </a:p>
                  </a:txBody>
                  <a:tcPr/>
                </a:tc>
                <a:tc>
                  <a:txBody>
                    <a:bodyPr/>
                    <a:lstStyle/>
                    <a:p>
                      <a:r>
                        <a:rPr lang="en-CA" dirty="0"/>
                        <a:t>BEAGLEBONE BLACK</a:t>
                      </a:r>
                    </a:p>
                  </a:txBody>
                  <a:tcPr/>
                </a:tc>
                <a:extLst>
                  <a:ext uri="{0D108BD9-81ED-4DB2-BD59-A6C34878D82A}">
                    <a16:rowId xmlns:a16="http://schemas.microsoft.com/office/drawing/2014/main" val="444952219"/>
                  </a:ext>
                </a:extLst>
              </a:tr>
              <a:tr h="550069">
                <a:tc>
                  <a:txBody>
                    <a:bodyPr/>
                    <a:lstStyle/>
                    <a:p>
                      <a:r>
                        <a:rPr lang="en-CA" dirty="0"/>
                        <a:t>EN A</a:t>
                      </a:r>
                    </a:p>
                  </a:txBody>
                  <a:tcPr/>
                </a:tc>
                <a:tc>
                  <a:txBody>
                    <a:bodyPr/>
                    <a:lstStyle/>
                    <a:p>
                      <a:r>
                        <a:rPr lang="en-CA" dirty="0"/>
                        <a:t>P8_25(GPIO_32)</a:t>
                      </a:r>
                    </a:p>
                  </a:txBody>
                  <a:tcPr/>
                </a:tc>
                <a:extLst>
                  <a:ext uri="{0D108BD9-81ED-4DB2-BD59-A6C34878D82A}">
                    <a16:rowId xmlns:a16="http://schemas.microsoft.com/office/drawing/2014/main" val="2716923931"/>
                  </a:ext>
                </a:extLst>
              </a:tr>
              <a:tr h="550069">
                <a:tc>
                  <a:txBody>
                    <a:bodyPr/>
                    <a:lstStyle/>
                    <a:p>
                      <a:r>
                        <a:rPr lang="en-CA" dirty="0"/>
                        <a:t>IN1</a:t>
                      </a:r>
                    </a:p>
                  </a:txBody>
                  <a:tcPr/>
                </a:tc>
                <a:tc>
                  <a:txBody>
                    <a:bodyPr/>
                    <a:lstStyle/>
                    <a:p>
                      <a:r>
                        <a:rPr lang="en-CA" dirty="0"/>
                        <a:t>P8_12(GPIO_44)</a:t>
                      </a:r>
                    </a:p>
                  </a:txBody>
                  <a:tcPr/>
                </a:tc>
                <a:extLst>
                  <a:ext uri="{0D108BD9-81ED-4DB2-BD59-A6C34878D82A}">
                    <a16:rowId xmlns:a16="http://schemas.microsoft.com/office/drawing/2014/main" val="356901138"/>
                  </a:ext>
                </a:extLst>
              </a:tr>
              <a:tr h="550069">
                <a:tc>
                  <a:txBody>
                    <a:bodyPr/>
                    <a:lstStyle/>
                    <a:p>
                      <a:r>
                        <a:rPr lang="en-CA" dirty="0"/>
                        <a:t>IN2</a:t>
                      </a:r>
                    </a:p>
                  </a:txBody>
                  <a:tcPr/>
                </a:tc>
                <a:tc>
                  <a:txBody>
                    <a:bodyPr/>
                    <a:lstStyle/>
                    <a:p>
                      <a:r>
                        <a:rPr lang="en-CA" dirty="0"/>
                        <a:t>P8_11(GPIO_45)</a:t>
                      </a:r>
                    </a:p>
                  </a:txBody>
                  <a:tcPr/>
                </a:tc>
                <a:extLst>
                  <a:ext uri="{0D108BD9-81ED-4DB2-BD59-A6C34878D82A}">
                    <a16:rowId xmlns:a16="http://schemas.microsoft.com/office/drawing/2014/main" val="4049591058"/>
                  </a:ext>
                </a:extLst>
              </a:tr>
            </a:tbl>
          </a:graphicData>
        </a:graphic>
      </p:graphicFrame>
    </p:spTree>
    <p:extLst>
      <p:ext uri="{BB962C8B-B14F-4D97-AF65-F5344CB8AC3E}">
        <p14:creationId xmlns:p14="http://schemas.microsoft.com/office/powerpoint/2010/main" val="2258781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2000" r="3000" b="26000"/>
          </a:stretch>
        </a:blip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0DA161F-CA53-43B3-B10A-2A0B2E688D01}"/>
              </a:ext>
            </a:extLst>
          </p:cNvPr>
          <p:cNvGraphicFramePr>
            <a:graphicFrameLocks noGrp="1"/>
          </p:cNvGraphicFramePr>
          <p:nvPr>
            <p:ph idx="1"/>
          </p:nvPr>
        </p:nvGraphicFramePr>
        <p:xfrm>
          <a:off x="838200" y="4425949"/>
          <a:ext cx="10515600" cy="177482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127500408"/>
                    </a:ext>
                  </a:extLst>
                </a:gridCol>
                <a:gridCol w="5257800">
                  <a:extLst>
                    <a:ext uri="{9D8B030D-6E8A-4147-A177-3AD203B41FA5}">
                      <a16:colId xmlns:a16="http://schemas.microsoft.com/office/drawing/2014/main" val="3709270411"/>
                    </a:ext>
                  </a:extLst>
                </a:gridCol>
              </a:tblGrid>
              <a:tr h="591608">
                <a:tc>
                  <a:txBody>
                    <a:bodyPr/>
                    <a:lstStyle/>
                    <a:p>
                      <a:r>
                        <a:rPr lang="en-CA" dirty="0"/>
                        <a:t>ESP8266 MODULE</a:t>
                      </a:r>
                    </a:p>
                  </a:txBody>
                  <a:tcPr/>
                </a:tc>
                <a:tc>
                  <a:txBody>
                    <a:bodyPr/>
                    <a:lstStyle/>
                    <a:p>
                      <a:r>
                        <a:rPr lang="en-CA" dirty="0"/>
                        <a:t>BEAGLEBONE BLACK</a:t>
                      </a:r>
                    </a:p>
                  </a:txBody>
                  <a:tcPr/>
                </a:tc>
                <a:extLst>
                  <a:ext uri="{0D108BD9-81ED-4DB2-BD59-A6C34878D82A}">
                    <a16:rowId xmlns:a16="http://schemas.microsoft.com/office/drawing/2014/main" val="1836066778"/>
                  </a:ext>
                </a:extLst>
              </a:tr>
              <a:tr h="591608">
                <a:tc>
                  <a:txBody>
                    <a:bodyPr/>
                    <a:lstStyle/>
                    <a:p>
                      <a:r>
                        <a:rPr lang="en-CA" dirty="0"/>
                        <a:t>RX</a:t>
                      </a:r>
                    </a:p>
                  </a:txBody>
                  <a:tcPr/>
                </a:tc>
                <a:tc>
                  <a:txBody>
                    <a:bodyPr/>
                    <a:lstStyle/>
                    <a:p>
                      <a:r>
                        <a:rPr lang="en-CA" dirty="0"/>
                        <a:t>P9_24(UART1_TXD)</a:t>
                      </a:r>
                    </a:p>
                  </a:txBody>
                  <a:tcPr/>
                </a:tc>
                <a:extLst>
                  <a:ext uri="{0D108BD9-81ED-4DB2-BD59-A6C34878D82A}">
                    <a16:rowId xmlns:a16="http://schemas.microsoft.com/office/drawing/2014/main" val="742490772"/>
                  </a:ext>
                </a:extLst>
              </a:tr>
              <a:tr h="591608">
                <a:tc>
                  <a:txBody>
                    <a:bodyPr/>
                    <a:lstStyle/>
                    <a:p>
                      <a:r>
                        <a:rPr lang="en-CA" dirty="0"/>
                        <a:t>GROUND</a:t>
                      </a:r>
                    </a:p>
                  </a:txBody>
                  <a:tcPr/>
                </a:tc>
                <a:tc>
                  <a:txBody>
                    <a:bodyPr/>
                    <a:lstStyle/>
                    <a:p>
                      <a:r>
                        <a:rPr lang="en-CA" dirty="0"/>
                        <a:t>P9_2</a:t>
                      </a:r>
                    </a:p>
                  </a:txBody>
                  <a:tcPr/>
                </a:tc>
                <a:extLst>
                  <a:ext uri="{0D108BD9-81ED-4DB2-BD59-A6C34878D82A}">
                    <a16:rowId xmlns:a16="http://schemas.microsoft.com/office/drawing/2014/main" val="3405767747"/>
                  </a:ext>
                </a:extLst>
              </a:tr>
            </a:tbl>
          </a:graphicData>
        </a:graphic>
      </p:graphicFrame>
    </p:spTree>
    <p:extLst>
      <p:ext uri="{BB962C8B-B14F-4D97-AF65-F5344CB8AC3E}">
        <p14:creationId xmlns:p14="http://schemas.microsoft.com/office/powerpoint/2010/main" val="1380303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CAA63F-BDA6-446A-A796-EFC1ADCCA5B4}"/>
              </a:ext>
            </a:extLst>
          </p:cNvPr>
          <p:cNvSpPr>
            <a:spLocks noGrp="1"/>
          </p:cNvSpPr>
          <p:nvPr>
            <p:ph type="title"/>
          </p:nvPr>
        </p:nvSpPr>
        <p:spPr/>
        <p:txBody>
          <a:bodyPr/>
          <a:lstStyle/>
          <a:p>
            <a:pPr algn="ctr"/>
            <a:r>
              <a:rPr lang="en-CA" b="1" dirty="0">
                <a:solidFill>
                  <a:schemeClr val="bg1"/>
                </a:solidFill>
              </a:rPr>
              <a:t>SCHEMATIC DESIGN OF OUR PROJECT</a:t>
            </a:r>
            <a:endParaRPr lang="en-CA" dirty="0">
              <a:solidFill>
                <a:schemeClr val="bg1"/>
              </a:solidFill>
            </a:endParaRPr>
          </a:p>
        </p:txBody>
      </p:sp>
      <p:pic>
        <p:nvPicPr>
          <p:cNvPr id="7" name="Content Placeholder 6" descr="Diagram, schematic&#10;&#10;Description automatically generated">
            <a:extLst>
              <a:ext uri="{FF2B5EF4-FFF2-40B4-BE49-F238E27FC236}">
                <a16:creationId xmlns:a16="http://schemas.microsoft.com/office/drawing/2014/main" id="{BB073E28-BE2A-470E-8F37-4CD72ABC2B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887537"/>
            <a:ext cx="10364787" cy="4637087"/>
          </a:xfrm>
        </p:spPr>
      </p:pic>
    </p:spTree>
    <p:extLst>
      <p:ext uri="{BB962C8B-B14F-4D97-AF65-F5344CB8AC3E}">
        <p14:creationId xmlns:p14="http://schemas.microsoft.com/office/powerpoint/2010/main" val="2625140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F53233-BFC9-4481-9CB2-E5299E84A879}"/>
              </a:ext>
            </a:extLst>
          </p:cNvPr>
          <p:cNvSpPr>
            <a:spLocks noGrp="1"/>
          </p:cNvSpPr>
          <p:nvPr>
            <p:ph type="title"/>
          </p:nvPr>
        </p:nvSpPr>
        <p:spPr>
          <a:xfrm>
            <a:off x="639098" y="629265"/>
            <a:ext cx="6072776" cy="1622322"/>
          </a:xfrm>
        </p:spPr>
        <p:txBody>
          <a:bodyPr>
            <a:normAutofit/>
          </a:bodyPr>
          <a:lstStyle/>
          <a:p>
            <a:pPr algn="ctr"/>
            <a:r>
              <a:rPr lang="en-CA" b="1" dirty="0">
                <a:solidFill>
                  <a:schemeClr val="bg1"/>
                </a:solidFill>
              </a:rPr>
              <a:t>PCB DESIGNING</a:t>
            </a:r>
          </a:p>
        </p:txBody>
      </p:sp>
      <p:sp>
        <p:nvSpPr>
          <p:cNvPr id="5" name="Content Placeholder 4">
            <a:extLst>
              <a:ext uri="{FF2B5EF4-FFF2-40B4-BE49-F238E27FC236}">
                <a16:creationId xmlns:a16="http://schemas.microsoft.com/office/drawing/2014/main" id="{E37AFB86-B0D5-41FB-B505-FFBC811DAED3}"/>
              </a:ext>
            </a:extLst>
          </p:cNvPr>
          <p:cNvSpPr>
            <a:spLocks noGrp="1"/>
          </p:cNvSpPr>
          <p:nvPr>
            <p:ph idx="1"/>
          </p:nvPr>
        </p:nvSpPr>
        <p:spPr>
          <a:xfrm>
            <a:off x="639098" y="2418735"/>
            <a:ext cx="6072776" cy="3811740"/>
          </a:xfrm>
        </p:spPr>
        <p:txBody>
          <a:bodyPr anchor="ctr">
            <a:normAutofit/>
          </a:bodyPr>
          <a:lstStyle/>
          <a:p>
            <a:r>
              <a:rPr lang="en-CA" dirty="0">
                <a:solidFill>
                  <a:schemeClr val="tx1"/>
                </a:solidFill>
              </a:rPr>
              <a:t>Once the schematic is ready, we can covert the schematic into PCB design by making use of the convert to PCB option available in the design tool of </a:t>
            </a:r>
            <a:r>
              <a:rPr lang="en-CA" dirty="0" err="1">
                <a:solidFill>
                  <a:schemeClr val="tx1"/>
                </a:solidFill>
              </a:rPr>
              <a:t>EasyEDA</a:t>
            </a:r>
            <a:r>
              <a:rPr lang="en-CA" dirty="0">
                <a:solidFill>
                  <a:schemeClr val="tx1"/>
                </a:solidFill>
              </a:rPr>
              <a:t>.</a:t>
            </a:r>
          </a:p>
        </p:txBody>
      </p:sp>
      <p:pic>
        <p:nvPicPr>
          <p:cNvPr id="7" name="Picture 6" descr="Graphical user interface, application&#10;&#10;Description automatically generated">
            <a:extLst>
              <a:ext uri="{FF2B5EF4-FFF2-40B4-BE49-F238E27FC236}">
                <a16:creationId xmlns:a16="http://schemas.microsoft.com/office/drawing/2014/main" id="{2CD6D74D-DAE6-490F-8768-0ED59AA9ABC6}"/>
              </a:ext>
            </a:extLst>
          </p:cNvPr>
          <p:cNvPicPr>
            <a:picLocks noChangeAspect="1"/>
          </p:cNvPicPr>
          <p:nvPr/>
        </p:nvPicPr>
        <p:blipFill rotWithShape="1">
          <a:blip r:embed="rId3">
            <a:extLst>
              <a:ext uri="{28A0092B-C50C-407E-A947-70E740481C1C}">
                <a14:useLocalDpi xmlns:a14="http://schemas.microsoft.com/office/drawing/2010/main" val="0"/>
              </a:ext>
            </a:extLst>
          </a:blip>
          <a:srcRect l="30139" r="30715"/>
          <a:stretch/>
        </p:blipFill>
        <p:spPr>
          <a:xfrm>
            <a:off x="7418226" y="645106"/>
            <a:ext cx="4125317" cy="5585369"/>
          </a:xfrm>
          <a:prstGeom prst="rect">
            <a:avLst/>
          </a:prstGeom>
        </p:spPr>
      </p:pic>
    </p:spTree>
    <p:extLst>
      <p:ext uri="{BB962C8B-B14F-4D97-AF65-F5344CB8AC3E}">
        <p14:creationId xmlns:p14="http://schemas.microsoft.com/office/powerpoint/2010/main" val="44298849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19FAD1-3411-4444-B195-FD268F178093}"/>
              </a:ext>
            </a:extLst>
          </p:cNvPr>
          <p:cNvSpPr>
            <a:spLocks noGrp="1"/>
          </p:cNvSpPr>
          <p:nvPr>
            <p:ph type="title"/>
          </p:nvPr>
        </p:nvSpPr>
        <p:spPr/>
        <p:txBody>
          <a:bodyPr/>
          <a:lstStyle/>
          <a:p>
            <a:pPr algn="ctr"/>
            <a:r>
              <a:rPr lang="en-CA" b="1" dirty="0">
                <a:solidFill>
                  <a:schemeClr val="bg1"/>
                </a:solidFill>
              </a:rPr>
              <a:t>PCB DESIGNING</a:t>
            </a:r>
          </a:p>
        </p:txBody>
      </p:sp>
      <p:sp>
        <p:nvSpPr>
          <p:cNvPr id="5" name="Content Placeholder 4">
            <a:extLst>
              <a:ext uri="{FF2B5EF4-FFF2-40B4-BE49-F238E27FC236}">
                <a16:creationId xmlns:a16="http://schemas.microsoft.com/office/drawing/2014/main" id="{86F7BFE9-5DA0-4E34-8052-ECFBBBBB4924}"/>
              </a:ext>
            </a:extLst>
          </p:cNvPr>
          <p:cNvSpPr>
            <a:spLocks noGrp="1"/>
          </p:cNvSpPr>
          <p:nvPr>
            <p:ph idx="1"/>
          </p:nvPr>
        </p:nvSpPr>
        <p:spPr/>
        <p:txBody>
          <a:bodyPr>
            <a:normAutofit fontScale="85000" lnSpcReduction="20000"/>
          </a:bodyPr>
          <a:lstStyle/>
          <a:p>
            <a:r>
              <a:rPr lang="en-CA" dirty="0">
                <a:latin typeface="Calibri" panose="020F0502020204030204" pitchFamily="34" charset="0"/>
                <a:cs typeface="Calibri" panose="020F0502020204030204" pitchFamily="34" charset="0"/>
              </a:rPr>
              <a:t>After the above, process we need to do the routing. </a:t>
            </a:r>
          </a:p>
          <a:p>
            <a:r>
              <a:rPr lang="en-CA" dirty="0" err="1">
                <a:latin typeface="Calibri" panose="020F0502020204030204" pitchFamily="34" charset="0"/>
                <a:cs typeface="Calibri" panose="020F0502020204030204" pitchFamily="34" charset="0"/>
              </a:rPr>
              <a:t>EasyEDA</a:t>
            </a:r>
            <a:r>
              <a:rPr lang="en-CA" dirty="0">
                <a:latin typeface="Calibri" panose="020F0502020204030204" pitchFamily="34" charset="0"/>
                <a:cs typeface="Calibri" panose="020F0502020204030204" pitchFamily="34" charset="0"/>
              </a:rPr>
              <a:t> provides us the auto router, for which we need to download the local auto router server.</a:t>
            </a:r>
          </a:p>
          <a:p>
            <a:r>
              <a:rPr lang="en-US" b="0" i="0" dirty="0" err="1">
                <a:effectLst/>
                <a:latin typeface="Calibri" panose="020F0502020204030204" pitchFamily="34" charset="0"/>
                <a:ea typeface="微软雅黑" panose="020B0503020204020204" pitchFamily="34" charset="-122"/>
                <a:cs typeface="Calibri" panose="020F0502020204030204" pitchFamily="34" charset="0"/>
              </a:rPr>
              <a:t>EasyEDA</a:t>
            </a:r>
            <a:r>
              <a:rPr lang="en-US" b="0" i="0" dirty="0">
                <a:effectLst/>
                <a:latin typeface="Calibri" panose="020F0502020204030204" pitchFamily="34" charset="0"/>
                <a:ea typeface="微软雅黑" panose="020B0503020204020204" pitchFamily="34" charset="-122"/>
                <a:cs typeface="Calibri" panose="020F0502020204030204" pitchFamily="34" charset="0"/>
              </a:rPr>
              <a:t> suggest that using local auto router rather than using the cloud server, because when many users using cloud server, the cloud auto router will fail. </a:t>
            </a:r>
          </a:p>
          <a:p>
            <a:r>
              <a:rPr lang="en-US" i="0" dirty="0">
                <a:effectLst/>
                <a:latin typeface="Calibri" panose="020F0502020204030204" pitchFamily="34" charset="0"/>
                <a:ea typeface="微软雅黑" panose="020B0503020204020204" pitchFamily="34" charset="-122"/>
                <a:cs typeface="Calibri" panose="020F0502020204030204" pitchFamily="34" charset="0"/>
              </a:rPr>
              <a:t>Unzip it to the User folder.</a:t>
            </a:r>
            <a:endParaRPr lang="en-US" dirty="0">
              <a:latin typeface="Calibri" panose="020F0502020204030204" pitchFamily="34" charset="0"/>
              <a:ea typeface="微软雅黑" panose="020B0503020204020204" pitchFamily="34" charset="-122"/>
              <a:cs typeface="Calibri" panose="020F0502020204030204" pitchFamily="34" charset="0"/>
            </a:endParaRPr>
          </a:p>
          <a:p>
            <a:r>
              <a:rPr lang="en-US" i="0" dirty="0">
                <a:effectLst/>
                <a:latin typeface="Calibri" panose="020F0502020204030204" pitchFamily="34" charset="0"/>
                <a:ea typeface="微软雅黑" panose="020B0503020204020204" pitchFamily="34" charset="-122"/>
                <a:cs typeface="Calibri" panose="020F0502020204030204" pitchFamily="34" charset="0"/>
              </a:rPr>
              <a:t>Configure the browser.</a:t>
            </a:r>
          </a:p>
          <a:p>
            <a:r>
              <a:rPr lang="en-CA" dirty="0">
                <a:latin typeface="Calibri" panose="020F0502020204030204" pitchFamily="34" charset="0"/>
                <a:cs typeface="Calibri" panose="020F0502020204030204" pitchFamily="34" charset="0"/>
              </a:rPr>
              <a:t>After successfully doing the routing, we can generate the files required for the manufacturing of PCB.</a:t>
            </a:r>
          </a:p>
        </p:txBody>
      </p:sp>
    </p:spTree>
    <p:extLst>
      <p:ext uri="{BB962C8B-B14F-4D97-AF65-F5344CB8AC3E}">
        <p14:creationId xmlns:p14="http://schemas.microsoft.com/office/powerpoint/2010/main" val="3470482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752BB2-3CE2-49F0-B168-A23E33F2E87C}"/>
              </a:ext>
            </a:extLst>
          </p:cNvPr>
          <p:cNvSpPr>
            <a:spLocks noGrp="1"/>
          </p:cNvSpPr>
          <p:nvPr>
            <p:ph type="title"/>
          </p:nvPr>
        </p:nvSpPr>
        <p:spPr/>
        <p:txBody>
          <a:bodyPr>
            <a:normAutofit/>
          </a:bodyPr>
          <a:lstStyle/>
          <a:p>
            <a:pPr algn="ctr"/>
            <a:r>
              <a:rPr lang="en-CA" b="1" dirty="0"/>
              <a:t>PCB DESIGNING</a:t>
            </a:r>
            <a:endParaRPr lang="en-CA" dirty="0"/>
          </a:p>
        </p:txBody>
      </p:sp>
      <p:sp>
        <p:nvSpPr>
          <p:cNvPr id="5" name="Content Placeholder 4">
            <a:extLst>
              <a:ext uri="{FF2B5EF4-FFF2-40B4-BE49-F238E27FC236}">
                <a16:creationId xmlns:a16="http://schemas.microsoft.com/office/drawing/2014/main" id="{4E4CACAA-68E2-42DB-B7C6-BA08BE2CD5B4}"/>
              </a:ext>
            </a:extLst>
          </p:cNvPr>
          <p:cNvSpPr>
            <a:spLocks noGrp="1"/>
          </p:cNvSpPr>
          <p:nvPr>
            <p:ph idx="1"/>
          </p:nvPr>
        </p:nvSpPr>
        <p:spPr>
          <a:xfrm>
            <a:off x="1154954" y="2603500"/>
            <a:ext cx="6397313" cy="3416300"/>
          </a:xfrm>
        </p:spPr>
        <p:txBody>
          <a:bodyPr anchor="ctr">
            <a:normAutofit/>
          </a:bodyPr>
          <a:lstStyle/>
          <a:p>
            <a:r>
              <a:rPr lang="en-CA" dirty="0"/>
              <a:t>Any errors in routing can be checked by using the DRC.( Design Rule Check)</a:t>
            </a:r>
          </a:p>
          <a:p>
            <a:r>
              <a:rPr lang="en-US" sz="1800" kern="1200" dirty="0" err="1">
                <a:latin typeface="Century Gothic" panose="020B0502020202020204" pitchFamily="34" charset="0"/>
              </a:rPr>
              <a:t>EasyEDA</a:t>
            </a:r>
            <a:r>
              <a:rPr lang="en-US" sz="1800" kern="1200" dirty="0">
                <a:latin typeface="Century Gothic" panose="020B0502020202020204" pitchFamily="34" charset="0"/>
              </a:rPr>
              <a:t> provides a real time DRC(Design Rule Check) function. This is a big feature of </a:t>
            </a:r>
            <a:r>
              <a:rPr lang="en-US" sz="1800" kern="1200" dirty="0" err="1">
                <a:latin typeface="Century Gothic" panose="020B0502020202020204" pitchFamily="34" charset="0"/>
              </a:rPr>
              <a:t>EasyEDA</a:t>
            </a:r>
            <a:r>
              <a:rPr lang="en-US" sz="1800" kern="1200" dirty="0">
                <a:latin typeface="Century Gothic" panose="020B0502020202020204" pitchFamily="34" charset="0"/>
              </a:rPr>
              <a:t>. </a:t>
            </a:r>
            <a:endParaRPr lang="en-CA" sz="1800" dirty="0"/>
          </a:p>
        </p:txBody>
      </p:sp>
      <p:pic>
        <p:nvPicPr>
          <p:cNvPr id="11" name="Picture 10" descr="Graphical user interface, text, application&#10;&#10;Description automatically generated">
            <a:extLst>
              <a:ext uri="{FF2B5EF4-FFF2-40B4-BE49-F238E27FC236}">
                <a16:creationId xmlns:a16="http://schemas.microsoft.com/office/drawing/2014/main" id="{032B6721-4FE3-4AF1-B29C-8C01DE342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571" y="3305175"/>
            <a:ext cx="3609454" cy="2295525"/>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22477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53C3EF-C6A0-4B30-BFD7-E87C1AB05226}"/>
              </a:ext>
            </a:extLst>
          </p:cNvPr>
          <p:cNvSpPr>
            <a:spLocks noGrp="1"/>
          </p:cNvSpPr>
          <p:nvPr>
            <p:ph type="title"/>
          </p:nvPr>
        </p:nvSpPr>
        <p:spPr>
          <a:xfrm>
            <a:off x="1154955" y="973668"/>
            <a:ext cx="2942210" cy="1020232"/>
          </a:xfrm>
        </p:spPr>
        <p:txBody>
          <a:bodyPr>
            <a:normAutofit fontScale="90000"/>
          </a:bodyPr>
          <a:lstStyle/>
          <a:p>
            <a:r>
              <a:rPr lang="en-CA" b="1" dirty="0"/>
              <a:t>PCB DESIGNING</a:t>
            </a:r>
            <a:endParaRPr lang="en-CA" dirty="0"/>
          </a:p>
        </p:txBody>
      </p:sp>
      <p:sp>
        <p:nvSpPr>
          <p:cNvPr id="5" name="Content Placeholder 4">
            <a:extLst>
              <a:ext uri="{FF2B5EF4-FFF2-40B4-BE49-F238E27FC236}">
                <a16:creationId xmlns:a16="http://schemas.microsoft.com/office/drawing/2014/main" id="{CA09DE8F-6D25-46C7-8EED-D8EF8C00BE0F}"/>
              </a:ext>
            </a:extLst>
          </p:cNvPr>
          <p:cNvSpPr>
            <a:spLocks noGrp="1"/>
          </p:cNvSpPr>
          <p:nvPr>
            <p:ph idx="1"/>
          </p:nvPr>
        </p:nvSpPr>
        <p:spPr>
          <a:xfrm>
            <a:off x="1154955" y="2120900"/>
            <a:ext cx="3133726" cy="3898900"/>
          </a:xfrm>
        </p:spPr>
        <p:txBody>
          <a:bodyPr>
            <a:normAutofit fontScale="92500" lnSpcReduction="10000"/>
          </a:bodyPr>
          <a:lstStyle/>
          <a:p>
            <a:r>
              <a:rPr lang="en-CA" dirty="0">
                <a:solidFill>
                  <a:schemeClr val="tx1"/>
                </a:solidFill>
              </a:rPr>
              <a:t>The </a:t>
            </a:r>
            <a:r>
              <a:rPr lang="en-CA" dirty="0" err="1">
                <a:solidFill>
                  <a:schemeClr val="tx1"/>
                </a:solidFill>
              </a:rPr>
              <a:t>gerber</a:t>
            </a:r>
            <a:r>
              <a:rPr lang="en-CA" dirty="0">
                <a:solidFill>
                  <a:schemeClr val="tx1"/>
                </a:solidFill>
              </a:rPr>
              <a:t> files can be viewed once the board is having no errors.</a:t>
            </a:r>
          </a:p>
          <a:p>
            <a:r>
              <a:rPr lang="en-CA" dirty="0">
                <a:solidFill>
                  <a:schemeClr val="tx1"/>
                </a:solidFill>
              </a:rPr>
              <a:t>These are the essential files needed for the fabrication of your PCB.</a:t>
            </a:r>
          </a:p>
          <a:p>
            <a:r>
              <a:rPr lang="en-CA" dirty="0">
                <a:solidFill>
                  <a:schemeClr val="tx1"/>
                </a:solidFill>
              </a:rPr>
              <a:t>By using the </a:t>
            </a:r>
            <a:r>
              <a:rPr lang="en-CA" dirty="0" err="1">
                <a:solidFill>
                  <a:schemeClr val="tx1"/>
                </a:solidFill>
              </a:rPr>
              <a:t>gerber</a:t>
            </a:r>
            <a:r>
              <a:rPr lang="en-CA" dirty="0">
                <a:solidFill>
                  <a:schemeClr val="tx1"/>
                </a:solidFill>
              </a:rPr>
              <a:t> viewer ,we can view the </a:t>
            </a:r>
            <a:r>
              <a:rPr lang="en-CA" dirty="0" err="1">
                <a:solidFill>
                  <a:schemeClr val="tx1"/>
                </a:solidFill>
              </a:rPr>
              <a:t>gerber</a:t>
            </a:r>
            <a:r>
              <a:rPr lang="en-CA" dirty="0">
                <a:solidFill>
                  <a:schemeClr val="tx1"/>
                </a:solidFill>
              </a:rPr>
              <a:t> files.</a:t>
            </a:r>
          </a:p>
          <a:p>
            <a:endParaRPr lang="en-CA" dirty="0">
              <a:solidFill>
                <a:schemeClr val="tx1"/>
              </a:solidFill>
            </a:endParaRPr>
          </a:p>
        </p:txBody>
      </p:sp>
      <p:pic>
        <p:nvPicPr>
          <p:cNvPr id="7" name="Picture 6" descr="Graphical user interface&#10;&#10;Description automatically generated">
            <a:extLst>
              <a:ext uri="{FF2B5EF4-FFF2-40B4-BE49-F238E27FC236}">
                <a16:creationId xmlns:a16="http://schemas.microsoft.com/office/drawing/2014/main" id="{4ABA7EB4-822B-4F47-A3CD-0CC4648BCCB7}"/>
              </a:ext>
            </a:extLst>
          </p:cNvPr>
          <p:cNvPicPr>
            <a:picLocks noChangeAspect="1"/>
          </p:cNvPicPr>
          <p:nvPr/>
        </p:nvPicPr>
        <p:blipFill rotWithShape="1">
          <a:blip r:embed="rId2">
            <a:extLst>
              <a:ext uri="{28A0092B-C50C-407E-A947-70E740481C1C}">
                <a14:useLocalDpi xmlns:a14="http://schemas.microsoft.com/office/drawing/2010/main" val="0"/>
              </a:ext>
            </a:extLst>
          </a:blip>
          <a:srcRect l="7876" r="19391" b="2"/>
          <a:stretch/>
        </p:blipFill>
        <p:spPr>
          <a:xfrm>
            <a:off x="5194607" y="803751"/>
            <a:ext cx="6463993" cy="5250498"/>
          </a:xfrm>
          <a:prstGeom prst="rect">
            <a:avLst/>
          </a:prstGeom>
        </p:spPr>
      </p:pic>
    </p:spTree>
    <p:extLst>
      <p:ext uri="{BB962C8B-B14F-4D97-AF65-F5344CB8AC3E}">
        <p14:creationId xmlns:p14="http://schemas.microsoft.com/office/powerpoint/2010/main" val="420183210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6CCE898-3A43-40DA-A40F-A25520405D30}"/>
              </a:ext>
            </a:extLst>
          </p:cNvPr>
          <p:cNvSpPr>
            <a:spLocks noGrp="1"/>
          </p:cNvSpPr>
          <p:nvPr>
            <p:ph type="subTitle" idx="1"/>
          </p:nvPr>
        </p:nvSpPr>
        <p:spPr>
          <a:xfrm>
            <a:off x="1154955" y="5420847"/>
            <a:ext cx="8825658" cy="582020"/>
          </a:xfrm>
        </p:spPr>
        <p:txBody>
          <a:bodyPr>
            <a:noAutofit/>
          </a:bodyPr>
          <a:lstStyle/>
          <a:p>
            <a:pPr algn="ctr"/>
            <a:r>
              <a:rPr lang="en-CA" sz="4000" b="1" dirty="0">
                <a:solidFill>
                  <a:schemeClr val="tx1"/>
                </a:solidFill>
              </a:rPr>
              <a:t>GERBER FILE : LAYERS</a:t>
            </a:r>
          </a:p>
        </p:txBody>
      </p:sp>
      <p:pic>
        <p:nvPicPr>
          <p:cNvPr id="5" name="Picture 4" descr="A picture containing text, dark, lit&#10;&#10;Description automatically generated">
            <a:extLst>
              <a:ext uri="{FF2B5EF4-FFF2-40B4-BE49-F238E27FC236}">
                <a16:creationId xmlns:a16="http://schemas.microsoft.com/office/drawing/2014/main" id="{BD76A77D-8B99-4D86-A16C-CBCFA01AC999}"/>
              </a:ext>
            </a:extLst>
          </p:cNvPr>
          <p:cNvPicPr>
            <a:picLocks noChangeAspect="1"/>
          </p:cNvPicPr>
          <p:nvPr/>
        </p:nvPicPr>
        <p:blipFill rotWithShape="1">
          <a:blip r:embed="rId2">
            <a:extLst>
              <a:ext uri="{28A0092B-C50C-407E-A947-70E740481C1C}">
                <a14:useLocalDpi xmlns:a14="http://schemas.microsoft.com/office/drawing/2010/main" val="0"/>
              </a:ext>
            </a:extLst>
          </a:blip>
          <a:srcRect r="-1" b="7549"/>
          <a:stretch/>
        </p:blipFill>
        <p:spPr>
          <a:xfrm>
            <a:off x="590550" y="676275"/>
            <a:ext cx="10639425" cy="4438657"/>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91974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0BC3E1-C206-4970-BA5D-BB3BCD1479A8}"/>
              </a:ext>
            </a:extLst>
          </p:cNvPr>
          <p:cNvSpPr>
            <a:spLocks noGrp="1"/>
          </p:cNvSpPr>
          <p:nvPr>
            <p:ph type="subTitle" idx="1"/>
          </p:nvPr>
        </p:nvSpPr>
        <p:spPr>
          <a:xfrm>
            <a:off x="1154955" y="5420847"/>
            <a:ext cx="8825658" cy="582020"/>
          </a:xfrm>
        </p:spPr>
        <p:txBody>
          <a:bodyPr>
            <a:noAutofit/>
          </a:bodyPr>
          <a:lstStyle/>
          <a:p>
            <a:pPr algn="ctr"/>
            <a:r>
              <a:rPr lang="en-CA" sz="4000" b="1" dirty="0">
                <a:solidFill>
                  <a:schemeClr val="tx1"/>
                </a:solidFill>
              </a:rPr>
              <a:t>GERBER FILE : TOP LAYER </a:t>
            </a:r>
          </a:p>
        </p:txBody>
      </p:sp>
      <p:pic>
        <p:nvPicPr>
          <p:cNvPr id="5" name="Picture 4" descr="A picture containing text, electronics&#10;&#10;Description automatically generated">
            <a:extLst>
              <a:ext uri="{FF2B5EF4-FFF2-40B4-BE49-F238E27FC236}">
                <a16:creationId xmlns:a16="http://schemas.microsoft.com/office/drawing/2014/main" id="{7AF69196-0ED1-43C7-B146-9F97CCB888AA}"/>
              </a:ext>
            </a:extLst>
          </p:cNvPr>
          <p:cNvPicPr>
            <a:picLocks noChangeAspect="1"/>
          </p:cNvPicPr>
          <p:nvPr/>
        </p:nvPicPr>
        <p:blipFill rotWithShape="1">
          <a:blip r:embed="rId2">
            <a:extLst>
              <a:ext uri="{28A0092B-C50C-407E-A947-70E740481C1C}">
                <a14:useLocalDpi xmlns:a14="http://schemas.microsoft.com/office/drawing/2010/main" val="0"/>
              </a:ext>
            </a:extLst>
          </a:blip>
          <a:srcRect t="1362" r="-1" b="5258"/>
          <a:stretch/>
        </p:blipFill>
        <p:spPr>
          <a:xfrm>
            <a:off x="590550" y="714375"/>
            <a:ext cx="10563225" cy="4629150"/>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51407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68E411-5C05-4408-B9A3-518D05FF878F}"/>
              </a:ext>
            </a:extLst>
          </p:cNvPr>
          <p:cNvSpPr>
            <a:spLocks noGrp="1"/>
          </p:cNvSpPr>
          <p:nvPr>
            <p:ph type="subTitle" idx="1"/>
          </p:nvPr>
        </p:nvSpPr>
        <p:spPr>
          <a:xfrm>
            <a:off x="1154955" y="5420847"/>
            <a:ext cx="8825658" cy="582020"/>
          </a:xfrm>
        </p:spPr>
        <p:txBody>
          <a:bodyPr>
            <a:noAutofit/>
          </a:bodyPr>
          <a:lstStyle/>
          <a:p>
            <a:pPr algn="ctr"/>
            <a:r>
              <a:rPr lang="en-CA" sz="4000" b="1" dirty="0">
                <a:solidFill>
                  <a:schemeClr val="tx1"/>
                </a:solidFill>
              </a:rPr>
              <a:t>GERBER FILE : BOTTOM LAYER</a:t>
            </a:r>
          </a:p>
        </p:txBody>
      </p:sp>
      <p:pic>
        <p:nvPicPr>
          <p:cNvPr id="5" name="Picture 4" descr="A picture containing diagram&#10;&#10;Description automatically generated">
            <a:extLst>
              <a:ext uri="{FF2B5EF4-FFF2-40B4-BE49-F238E27FC236}">
                <a16:creationId xmlns:a16="http://schemas.microsoft.com/office/drawing/2014/main" id="{043635EE-892A-45A1-9946-31D9944F9BDF}"/>
              </a:ext>
            </a:extLst>
          </p:cNvPr>
          <p:cNvPicPr>
            <a:picLocks noChangeAspect="1"/>
          </p:cNvPicPr>
          <p:nvPr/>
        </p:nvPicPr>
        <p:blipFill rotWithShape="1">
          <a:blip r:embed="rId2">
            <a:extLst>
              <a:ext uri="{28A0092B-C50C-407E-A947-70E740481C1C}">
                <a14:useLocalDpi xmlns:a14="http://schemas.microsoft.com/office/drawing/2010/main" val="0"/>
              </a:ext>
            </a:extLst>
          </a:blip>
          <a:srcRect r="-1" b="24189"/>
          <a:stretch/>
        </p:blipFill>
        <p:spPr>
          <a:xfrm>
            <a:off x="800100" y="1143006"/>
            <a:ext cx="10067925" cy="417194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30907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63C52C-6D12-402F-A632-89F766F695B9}"/>
              </a:ext>
            </a:extLst>
          </p:cNvPr>
          <p:cNvSpPr>
            <a:spLocks noGrp="1"/>
          </p:cNvSpPr>
          <p:nvPr>
            <p:ph type="title"/>
          </p:nvPr>
        </p:nvSpPr>
        <p:spPr>
          <a:xfrm>
            <a:off x="762000" y="779915"/>
            <a:ext cx="3908996" cy="5337050"/>
          </a:xfrm>
        </p:spPr>
        <p:txBody>
          <a:bodyPr anchor="ctr">
            <a:normAutofit/>
          </a:bodyPr>
          <a:lstStyle/>
          <a:p>
            <a:pPr algn="ctr"/>
            <a:r>
              <a:rPr lang="en-CA" b="1" dirty="0"/>
              <a:t>PROJECT OVERVIEW</a:t>
            </a:r>
          </a:p>
        </p:txBody>
      </p:sp>
      <p:graphicFrame>
        <p:nvGraphicFramePr>
          <p:cNvPr id="7" name="Content Placeholder 4">
            <a:extLst>
              <a:ext uri="{FF2B5EF4-FFF2-40B4-BE49-F238E27FC236}">
                <a16:creationId xmlns:a16="http://schemas.microsoft.com/office/drawing/2014/main" id="{31B5ABF8-C2F4-4469-8395-EE665577AEA5}"/>
              </a:ext>
            </a:extLst>
          </p:cNvPr>
          <p:cNvGraphicFramePr>
            <a:graphicFrameLocks noGrp="1"/>
          </p:cNvGraphicFramePr>
          <p:nvPr>
            <p:ph idx="1"/>
            <p:extLst>
              <p:ext uri="{D42A27DB-BD31-4B8C-83A1-F6EECF244321}">
                <p14:modId xmlns:p14="http://schemas.microsoft.com/office/powerpoint/2010/main" val="2618593420"/>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6181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E47AEF-767D-4C41-8479-F252018E1CD2}"/>
              </a:ext>
            </a:extLst>
          </p:cNvPr>
          <p:cNvSpPr>
            <a:spLocks noGrp="1"/>
          </p:cNvSpPr>
          <p:nvPr>
            <p:ph type="subTitle" idx="1"/>
          </p:nvPr>
        </p:nvSpPr>
        <p:spPr>
          <a:xfrm>
            <a:off x="1154955" y="5420847"/>
            <a:ext cx="8825658" cy="582020"/>
          </a:xfrm>
        </p:spPr>
        <p:txBody>
          <a:bodyPr>
            <a:noAutofit/>
          </a:bodyPr>
          <a:lstStyle/>
          <a:p>
            <a:pPr algn="ctr"/>
            <a:r>
              <a:rPr lang="en-CA" sz="4000" b="1" dirty="0">
                <a:solidFill>
                  <a:schemeClr val="tx1"/>
                </a:solidFill>
              </a:rPr>
              <a:t>3D VIEW</a:t>
            </a:r>
          </a:p>
        </p:txBody>
      </p:sp>
      <p:pic>
        <p:nvPicPr>
          <p:cNvPr id="5" name="Picture 4" descr="A picture containing text, electronics&#10;&#10;Description automatically generated">
            <a:extLst>
              <a:ext uri="{FF2B5EF4-FFF2-40B4-BE49-F238E27FC236}">
                <a16:creationId xmlns:a16="http://schemas.microsoft.com/office/drawing/2014/main" id="{F45C0935-7074-44F2-832A-6B93215D491E}"/>
              </a:ext>
            </a:extLst>
          </p:cNvPr>
          <p:cNvPicPr>
            <a:picLocks noChangeAspect="1"/>
          </p:cNvPicPr>
          <p:nvPr/>
        </p:nvPicPr>
        <p:blipFill rotWithShape="1">
          <a:blip r:embed="rId2">
            <a:extLst>
              <a:ext uri="{28A0092B-C50C-407E-A947-70E740481C1C}">
                <a14:useLocalDpi xmlns:a14="http://schemas.microsoft.com/office/drawing/2010/main" val="0"/>
              </a:ext>
            </a:extLst>
          </a:blip>
          <a:srcRect t="14562" r="-1" b="18160"/>
          <a:stretch/>
        </p:blipFill>
        <p:spPr>
          <a:xfrm>
            <a:off x="952501" y="1143005"/>
            <a:ext cx="10334624" cy="427784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21354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itle 3">
            <a:extLst>
              <a:ext uri="{FF2B5EF4-FFF2-40B4-BE49-F238E27FC236}">
                <a16:creationId xmlns:a16="http://schemas.microsoft.com/office/drawing/2014/main" id="{2BB4CC5A-7BD1-4A62-ADE6-0AE6A0950EF8}"/>
              </a:ext>
            </a:extLst>
          </p:cNvPr>
          <p:cNvSpPr>
            <a:spLocks noGrp="1"/>
          </p:cNvSpPr>
          <p:nvPr>
            <p:ph type="title"/>
          </p:nvPr>
        </p:nvSpPr>
        <p:spPr>
          <a:xfrm>
            <a:off x="1019015" y="1093787"/>
            <a:ext cx="3059969" cy="4697413"/>
          </a:xfrm>
        </p:spPr>
        <p:txBody>
          <a:bodyPr>
            <a:normAutofit/>
          </a:bodyPr>
          <a:lstStyle/>
          <a:p>
            <a:r>
              <a:rPr lang="en-CA" b="1" dirty="0"/>
              <a:t>REFERENCES</a:t>
            </a:r>
            <a:endParaRPr lang="en-CA" b="1"/>
          </a:p>
        </p:txBody>
      </p:sp>
      <p:sp useBgFill="1">
        <p:nvSpPr>
          <p:cNvPr id="4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79833520-960D-4524-81A5-9061AEFDF8C3}"/>
              </a:ext>
            </a:extLst>
          </p:cNvPr>
          <p:cNvSpPr>
            <a:spLocks noGrp="1"/>
          </p:cNvSpPr>
          <p:nvPr>
            <p:ph idx="1"/>
          </p:nvPr>
        </p:nvSpPr>
        <p:spPr>
          <a:xfrm>
            <a:off x="5215467" y="1093788"/>
            <a:ext cx="5831944" cy="4697413"/>
          </a:xfrm>
        </p:spPr>
        <p:txBody>
          <a:bodyPr>
            <a:normAutofit/>
          </a:bodyPr>
          <a:lstStyle/>
          <a:p>
            <a:pPr>
              <a:lnSpc>
                <a:spcPct val="110000"/>
              </a:lnSpc>
            </a:pPr>
            <a:r>
              <a:rPr lang="en-CA" sz="2000"/>
              <a:t>PCB Design : </a:t>
            </a:r>
            <a:r>
              <a:rPr lang="en-CA" sz="2000">
                <a:hlinkClick r:id="rId2">
                  <a:extLst>
                    <a:ext uri="{A12FA001-AC4F-418D-AE19-62706E023703}">
                      <ahyp:hlinkClr xmlns:ahyp="http://schemas.microsoft.com/office/drawing/2018/hyperlinkcolor" val="tx"/>
                    </a:ext>
                  </a:extLst>
                </a:hlinkClick>
              </a:rPr>
              <a:t>https://www.eurocircuits.com/pcb-printed-circuit-board/</a:t>
            </a:r>
            <a:endParaRPr lang="en-CA" sz="2000"/>
          </a:p>
          <a:p>
            <a:pPr>
              <a:lnSpc>
                <a:spcPct val="110000"/>
              </a:lnSpc>
            </a:pPr>
            <a:r>
              <a:rPr lang="en-CA" sz="2000"/>
              <a:t>PCB Layout : </a:t>
            </a:r>
            <a:r>
              <a:rPr lang="en-CA" sz="2000">
                <a:hlinkClick r:id="rId3">
                  <a:extLst>
                    <a:ext uri="{A12FA001-AC4F-418D-AE19-62706E023703}">
                      <ahyp:hlinkClr xmlns:ahyp="http://schemas.microsoft.com/office/drawing/2018/hyperlinkcolor" val="tx"/>
                    </a:ext>
                  </a:extLst>
                </a:hlinkClick>
              </a:rPr>
              <a:t>http://www.pcbdesign.org/pcb-layout/pcb-design-workflow/</a:t>
            </a:r>
            <a:endParaRPr lang="en-CA" sz="2000"/>
          </a:p>
          <a:p>
            <a:pPr>
              <a:lnSpc>
                <a:spcPct val="110000"/>
              </a:lnSpc>
            </a:pPr>
            <a:r>
              <a:rPr lang="en-CA" sz="2000"/>
              <a:t>PCB Importance : </a:t>
            </a:r>
            <a:r>
              <a:rPr lang="en-CA" sz="2000">
                <a:hlinkClick r:id="rId4">
                  <a:extLst>
                    <a:ext uri="{A12FA001-AC4F-418D-AE19-62706E023703}">
                      <ahyp:hlinkClr xmlns:ahyp="http://schemas.microsoft.com/office/drawing/2018/hyperlinkcolor" val="tx"/>
                    </a:ext>
                  </a:extLst>
                </a:hlinkClick>
              </a:rPr>
              <a:t>https://rushpcb.com/importance-of-pcbs-and-pcb-design/</a:t>
            </a:r>
            <a:endParaRPr lang="en-CA" sz="2000"/>
          </a:p>
          <a:p>
            <a:pPr>
              <a:lnSpc>
                <a:spcPct val="110000"/>
              </a:lnSpc>
            </a:pPr>
            <a:r>
              <a:rPr lang="en-CA" sz="2000"/>
              <a:t>PCB </a:t>
            </a:r>
            <a:r>
              <a:rPr lang="en-CA" sz="2000" err="1"/>
              <a:t>EasyEDA</a:t>
            </a:r>
            <a:r>
              <a:rPr lang="en-CA" sz="2000"/>
              <a:t> : </a:t>
            </a:r>
            <a:r>
              <a:rPr lang="en-CA" sz="2000">
                <a:hlinkClick r:id="rId5">
                  <a:extLst>
                    <a:ext uri="{A12FA001-AC4F-418D-AE19-62706E023703}">
                      <ahyp:hlinkClr xmlns:ahyp="http://schemas.microsoft.com/office/drawing/2018/hyperlinkcolor" val="tx"/>
                    </a:ext>
                  </a:extLst>
                </a:hlinkClick>
              </a:rPr>
              <a:t>https://easyeda.com/feather/PCB_Layout_Tutorial-LztL3XfwO</a:t>
            </a:r>
            <a:endParaRPr lang="en-CA" sz="2000"/>
          </a:p>
          <a:p>
            <a:pPr>
              <a:lnSpc>
                <a:spcPct val="110000"/>
              </a:lnSpc>
            </a:pPr>
            <a:r>
              <a:rPr lang="en-CA" sz="2000"/>
              <a:t>Gerber Viewer : </a:t>
            </a:r>
            <a:r>
              <a:rPr lang="en-CA" sz="2000" b="0" i="0" u="none" strike="noStrike">
                <a:effectLst/>
                <a:latin typeface="+mj-lt"/>
                <a:ea typeface="微软雅黑" panose="020B0503020204020204" pitchFamily="34" charset="-122"/>
                <a:hlinkClick r:id="rId6">
                  <a:extLst>
                    <a:ext uri="{A12FA001-AC4F-418D-AE19-62706E023703}">
                      <ahyp:hlinkClr xmlns:ahyp="http://schemas.microsoft.com/office/drawing/2018/hyperlinkcolor" val="tx"/>
                    </a:ext>
                  </a:extLst>
                </a:hlinkClick>
              </a:rPr>
              <a:t>https://sourceforge.net/projects/gerbv/files/</a:t>
            </a:r>
            <a:endParaRPr lang="en-CA" sz="2000">
              <a:latin typeface="+mj-lt"/>
            </a:endParaRPr>
          </a:p>
        </p:txBody>
      </p:sp>
    </p:spTree>
    <p:extLst>
      <p:ext uri="{BB962C8B-B14F-4D97-AF65-F5344CB8AC3E}">
        <p14:creationId xmlns:p14="http://schemas.microsoft.com/office/powerpoint/2010/main" val="2412287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C0504EC3-CDB2-4930-A865-6EB923ED1FBC}"/>
              </a:ext>
            </a:extLst>
          </p:cNvPr>
          <p:cNvSpPr>
            <a:spLocks noGrp="1"/>
          </p:cNvSpPr>
          <p:nvPr>
            <p:ph type="ctrTitle"/>
          </p:nvPr>
        </p:nvSpPr>
        <p:spPr>
          <a:xfrm>
            <a:off x="2667000" y="2328334"/>
            <a:ext cx="6858000" cy="1367896"/>
          </a:xfrm>
        </p:spPr>
        <p:txBody>
          <a:bodyPr>
            <a:normAutofit/>
          </a:bodyPr>
          <a:lstStyle/>
          <a:p>
            <a:pPr algn="ctr"/>
            <a:r>
              <a:rPr lang="en-CA" b="1">
                <a:solidFill>
                  <a:srgbClr val="FFFFFF"/>
                </a:solidFill>
              </a:rPr>
              <a:t>THANKYOU</a:t>
            </a:r>
          </a:p>
        </p:txBody>
      </p:sp>
      <p:sp>
        <p:nvSpPr>
          <p:cNvPr id="3" name="Subtitle 2">
            <a:extLst>
              <a:ext uri="{FF2B5EF4-FFF2-40B4-BE49-F238E27FC236}">
                <a16:creationId xmlns:a16="http://schemas.microsoft.com/office/drawing/2014/main" id="{26CBA29B-C545-47DD-A5B7-852EF7A7D5AF}"/>
              </a:ext>
            </a:extLst>
          </p:cNvPr>
          <p:cNvSpPr>
            <a:spLocks noGrp="1"/>
          </p:cNvSpPr>
          <p:nvPr>
            <p:ph type="subTitle" idx="1"/>
          </p:nvPr>
        </p:nvSpPr>
        <p:spPr>
          <a:xfrm>
            <a:off x="2667001" y="3602038"/>
            <a:ext cx="6857999" cy="953029"/>
          </a:xfrm>
        </p:spPr>
        <p:txBody>
          <a:bodyPr>
            <a:normAutofit/>
          </a:bodyPr>
          <a:lstStyle/>
          <a:p>
            <a:pPr algn="ctr"/>
            <a:endParaRPr lang="en-CA">
              <a:solidFill>
                <a:schemeClr val="bg2"/>
              </a:solidFill>
            </a:endParaRPr>
          </a:p>
        </p:txBody>
      </p:sp>
    </p:spTree>
    <p:extLst>
      <p:ext uri="{BB962C8B-B14F-4D97-AF65-F5344CB8AC3E}">
        <p14:creationId xmlns:p14="http://schemas.microsoft.com/office/powerpoint/2010/main" val="24200081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PU with binary numbers and blueprint">
            <a:extLst>
              <a:ext uri="{FF2B5EF4-FFF2-40B4-BE49-F238E27FC236}">
                <a16:creationId xmlns:a16="http://schemas.microsoft.com/office/drawing/2014/main" id="{4B8B752F-659E-4D36-ADDF-8556E1D84E0B}"/>
              </a:ext>
            </a:extLst>
          </p:cNvPr>
          <p:cNvPicPr>
            <a:picLocks noChangeAspect="1"/>
          </p:cNvPicPr>
          <p:nvPr/>
        </p:nvPicPr>
        <p:blipFill rotWithShape="1">
          <a:blip r:embed="rId2">
            <a:alphaModFix amt="35000"/>
          </a:blip>
          <a:srcRect t="6560" r="-1" b="-1"/>
          <a:stretch/>
        </p:blipFill>
        <p:spPr>
          <a:xfrm>
            <a:off x="474133" y="474133"/>
            <a:ext cx="11243734" cy="5909733"/>
          </a:xfrm>
          <a:prstGeom prst="rect">
            <a:avLst/>
          </a:prstGeom>
        </p:spPr>
      </p:pic>
      <p:sp>
        <p:nvSpPr>
          <p:cNvPr id="4" name="Title 3">
            <a:extLst>
              <a:ext uri="{FF2B5EF4-FFF2-40B4-BE49-F238E27FC236}">
                <a16:creationId xmlns:a16="http://schemas.microsoft.com/office/drawing/2014/main" id="{5CF0E7A1-4C95-4DAC-AFC3-8E3C5FE73291}"/>
              </a:ext>
            </a:extLst>
          </p:cNvPr>
          <p:cNvSpPr>
            <a:spLocks noGrp="1"/>
          </p:cNvSpPr>
          <p:nvPr>
            <p:ph type="title"/>
          </p:nvPr>
        </p:nvSpPr>
        <p:spPr>
          <a:xfrm>
            <a:off x="1154954" y="2099733"/>
            <a:ext cx="8827245" cy="2677648"/>
          </a:xfrm>
        </p:spPr>
        <p:txBody>
          <a:bodyPr vert="horz" lIns="91440" tIns="45720" rIns="91440" bIns="45720" rtlCol="0" anchor="b">
            <a:normAutofit/>
          </a:bodyPr>
          <a:lstStyle/>
          <a:p>
            <a:pPr algn="ctr">
              <a:lnSpc>
                <a:spcPct val="90000"/>
              </a:lnSpc>
            </a:pPr>
            <a:r>
              <a:rPr lang="en-US" sz="3400" b="1" dirty="0"/>
              <a:t>TASK OBJECTIVE</a:t>
            </a:r>
            <a:br>
              <a:rPr lang="en-US" sz="3400" dirty="0"/>
            </a:br>
            <a:br>
              <a:rPr lang="en-US" sz="3400" dirty="0"/>
            </a:br>
            <a:r>
              <a:rPr lang="en-US" sz="2000" dirty="0"/>
              <a:t>To generate the PCB design for our project automatic watering system for plants</a:t>
            </a:r>
          </a:p>
        </p:txBody>
      </p:sp>
    </p:spTree>
    <p:extLst>
      <p:ext uri="{BB962C8B-B14F-4D97-AF65-F5344CB8AC3E}">
        <p14:creationId xmlns:p14="http://schemas.microsoft.com/office/powerpoint/2010/main" val="237880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93B504-F103-436D-A377-89DD8377C810}"/>
              </a:ext>
            </a:extLst>
          </p:cNvPr>
          <p:cNvSpPr>
            <a:spLocks noGrp="1"/>
          </p:cNvSpPr>
          <p:nvPr>
            <p:ph type="title"/>
          </p:nvPr>
        </p:nvSpPr>
        <p:spPr>
          <a:xfrm>
            <a:off x="1524000" y="1133183"/>
            <a:ext cx="9144000" cy="924218"/>
          </a:xfrm>
        </p:spPr>
        <p:txBody>
          <a:bodyPr anchor="ctr">
            <a:normAutofit/>
          </a:bodyPr>
          <a:lstStyle/>
          <a:p>
            <a:pPr algn="ctr"/>
            <a:r>
              <a:rPr lang="en-CA" b="1" dirty="0"/>
              <a:t>PCB DESIGNING</a:t>
            </a:r>
          </a:p>
        </p:txBody>
      </p:sp>
      <p:graphicFrame>
        <p:nvGraphicFramePr>
          <p:cNvPr id="8" name="Content Placeholder 4">
            <a:extLst>
              <a:ext uri="{FF2B5EF4-FFF2-40B4-BE49-F238E27FC236}">
                <a16:creationId xmlns:a16="http://schemas.microsoft.com/office/drawing/2014/main" id="{24FAA076-494B-42B0-9EC7-D01C06F89FB2}"/>
              </a:ext>
            </a:extLst>
          </p:cNvPr>
          <p:cNvGraphicFramePr>
            <a:graphicFrameLocks noGrp="1"/>
          </p:cNvGraphicFramePr>
          <p:nvPr>
            <p:ph idx="1"/>
            <p:extLst>
              <p:ext uri="{D42A27DB-BD31-4B8C-83A1-F6EECF244321}">
                <p14:modId xmlns:p14="http://schemas.microsoft.com/office/powerpoint/2010/main" val="1224623421"/>
              </p:ext>
            </p:extLst>
          </p:nvPr>
        </p:nvGraphicFramePr>
        <p:xfrm>
          <a:off x="1524000" y="22860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2791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36FCE4-6A01-4E95-B880-90AFFE078AA6}"/>
              </a:ext>
            </a:extLst>
          </p:cNvPr>
          <p:cNvSpPr>
            <a:spLocks noGrp="1"/>
          </p:cNvSpPr>
          <p:nvPr>
            <p:ph type="title"/>
          </p:nvPr>
        </p:nvSpPr>
        <p:spPr>
          <a:xfrm>
            <a:off x="1141413" y="618518"/>
            <a:ext cx="9905998" cy="1478570"/>
          </a:xfrm>
        </p:spPr>
        <p:txBody>
          <a:bodyPr>
            <a:normAutofit/>
          </a:bodyPr>
          <a:lstStyle/>
          <a:p>
            <a:r>
              <a:rPr lang="en-CA" b="1"/>
              <a:t>IMPORTANCE OF PCB DESIGNING</a:t>
            </a:r>
          </a:p>
        </p:txBody>
      </p:sp>
      <p:graphicFrame>
        <p:nvGraphicFramePr>
          <p:cNvPr id="7" name="Content Placeholder 4">
            <a:extLst>
              <a:ext uri="{FF2B5EF4-FFF2-40B4-BE49-F238E27FC236}">
                <a16:creationId xmlns:a16="http://schemas.microsoft.com/office/drawing/2014/main" id="{464119B0-61A4-46C3-B30D-495F4696B195}"/>
              </a:ext>
            </a:extLst>
          </p:cNvPr>
          <p:cNvGraphicFramePr>
            <a:graphicFrameLocks noGrp="1"/>
          </p:cNvGraphicFramePr>
          <p:nvPr>
            <p:ph idx="1"/>
            <p:extLst>
              <p:ext uri="{D42A27DB-BD31-4B8C-83A1-F6EECF244321}">
                <p14:modId xmlns:p14="http://schemas.microsoft.com/office/powerpoint/2010/main" val="32605193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407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36FCE4-6A01-4E95-B880-90AFFE078AA6}"/>
              </a:ext>
            </a:extLst>
          </p:cNvPr>
          <p:cNvSpPr>
            <a:spLocks noGrp="1"/>
          </p:cNvSpPr>
          <p:nvPr>
            <p:ph type="title"/>
          </p:nvPr>
        </p:nvSpPr>
        <p:spPr>
          <a:xfrm>
            <a:off x="1459755" y="808038"/>
            <a:ext cx="2942210" cy="4833745"/>
          </a:xfrm>
        </p:spPr>
        <p:txBody>
          <a:bodyPr>
            <a:normAutofit/>
          </a:bodyPr>
          <a:lstStyle/>
          <a:p>
            <a:pPr algn="ctr"/>
            <a:r>
              <a:rPr lang="en-CA" sz="3300" b="1" dirty="0"/>
              <a:t>IMPORTANCE OF PCB DESIGNING</a:t>
            </a:r>
          </a:p>
        </p:txBody>
      </p:sp>
      <p:graphicFrame>
        <p:nvGraphicFramePr>
          <p:cNvPr id="7" name="Content Placeholder 4">
            <a:extLst>
              <a:ext uri="{FF2B5EF4-FFF2-40B4-BE49-F238E27FC236}">
                <a16:creationId xmlns:a16="http://schemas.microsoft.com/office/drawing/2014/main" id="{464119B0-61A4-46C3-B30D-495F4696B195}"/>
              </a:ext>
            </a:extLst>
          </p:cNvPr>
          <p:cNvGraphicFramePr>
            <a:graphicFrameLocks noGrp="1"/>
          </p:cNvGraphicFramePr>
          <p:nvPr>
            <p:ph idx="1"/>
            <p:extLst>
              <p:ext uri="{D42A27DB-BD31-4B8C-83A1-F6EECF244321}">
                <p14:modId xmlns:p14="http://schemas.microsoft.com/office/powerpoint/2010/main" val="352739617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067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C0C01F-C701-44BB-ADD8-CEB6F7E75BCE}"/>
              </a:ext>
            </a:extLst>
          </p:cNvPr>
          <p:cNvSpPr>
            <a:spLocks noGrp="1"/>
          </p:cNvSpPr>
          <p:nvPr>
            <p:ph type="title"/>
          </p:nvPr>
        </p:nvSpPr>
        <p:spPr/>
        <p:txBody>
          <a:bodyPr/>
          <a:lstStyle/>
          <a:p>
            <a:pPr algn="ctr"/>
            <a:r>
              <a:rPr lang="en-CA" b="1"/>
              <a:t>EasyEDA</a:t>
            </a:r>
            <a:endParaRPr lang="en-CA" b="1" dirty="0"/>
          </a:p>
        </p:txBody>
      </p:sp>
      <p:graphicFrame>
        <p:nvGraphicFramePr>
          <p:cNvPr id="9" name="Content Placeholder 6">
            <a:extLst>
              <a:ext uri="{FF2B5EF4-FFF2-40B4-BE49-F238E27FC236}">
                <a16:creationId xmlns:a16="http://schemas.microsoft.com/office/drawing/2014/main" id="{6386953F-4317-4FA8-A5C0-581A7EE1B3AC}"/>
              </a:ext>
            </a:extLst>
          </p:cNvPr>
          <p:cNvGraphicFramePr>
            <a:graphicFrameLocks noGrp="1"/>
          </p:cNvGraphicFramePr>
          <p:nvPr>
            <p:ph idx="1"/>
            <p:extLst>
              <p:ext uri="{D42A27DB-BD31-4B8C-83A1-F6EECF244321}">
                <p14:modId xmlns:p14="http://schemas.microsoft.com/office/powerpoint/2010/main" val="2561180464"/>
              </p:ext>
            </p:extLst>
          </p:nvPr>
        </p:nvGraphicFramePr>
        <p:xfrm>
          <a:off x="1517904" y="2466975"/>
          <a:ext cx="9144000" cy="3952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253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6482C8-593D-4C79-9AFD-67A2D7836E53}"/>
              </a:ext>
            </a:extLst>
          </p:cNvPr>
          <p:cNvSpPr>
            <a:spLocks noGrp="1"/>
          </p:cNvSpPr>
          <p:nvPr>
            <p:ph type="title"/>
          </p:nvPr>
        </p:nvSpPr>
        <p:spPr/>
        <p:txBody>
          <a:bodyPr>
            <a:normAutofit/>
          </a:bodyPr>
          <a:lstStyle/>
          <a:p>
            <a:pPr algn="ctr"/>
            <a:r>
              <a:rPr lang="en-CA" b="1" dirty="0" err="1"/>
              <a:t>EasyEDA</a:t>
            </a:r>
            <a:endParaRPr lang="en-CA" dirty="0"/>
          </a:p>
        </p:txBody>
      </p:sp>
      <p:sp>
        <p:nvSpPr>
          <p:cNvPr id="5" name="Content Placeholder 4">
            <a:extLst>
              <a:ext uri="{FF2B5EF4-FFF2-40B4-BE49-F238E27FC236}">
                <a16:creationId xmlns:a16="http://schemas.microsoft.com/office/drawing/2014/main" id="{4CBA32CC-92F4-4EAE-B5C5-014EDEA29EAA}"/>
              </a:ext>
            </a:extLst>
          </p:cNvPr>
          <p:cNvSpPr>
            <a:spLocks noGrp="1"/>
          </p:cNvSpPr>
          <p:nvPr>
            <p:ph idx="1"/>
          </p:nvPr>
        </p:nvSpPr>
        <p:spPr>
          <a:xfrm>
            <a:off x="1517904" y="2638425"/>
            <a:ext cx="9144000" cy="3457575"/>
          </a:xfrm>
        </p:spPr>
        <p:txBody>
          <a:bodyPr>
            <a:normAutofit/>
          </a:bodyPr>
          <a:lstStyle/>
          <a:p>
            <a:pPr>
              <a:lnSpc>
                <a:spcPct val="95000"/>
              </a:lnSpc>
            </a:pPr>
            <a:r>
              <a:rPr lang="en-US" sz="1700" b="0" i="0" dirty="0">
                <a:effectLst/>
                <a:latin typeface="Calibri" panose="020F0502020204030204" pitchFamily="34" charset="0"/>
                <a:cs typeface="Calibri" panose="020F0502020204030204" pitchFamily="34" charset="0"/>
              </a:rPr>
              <a:t>Subscription-free membership is offered for public plus a limited number of private projects.</a:t>
            </a:r>
          </a:p>
          <a:p>
            <a:pPr marL="0" indent="0">
              <a:lnSpc>
                <a:spcPct val="95000"/>
              </a:lnSpc>
              <a:buNone/>
            </a:pPr>
            <a:endParaRPr lang="en-US" sz="1700" b="0" i="0" dirty="0">
              <a:effectLst/>
              <a:latin typeface="Calibri" panose="020F0502020204030204" pitchFamily="34" charset="0"/>
              <a:cs typeface="Calibri" panose="020F0502020204030204" pitchFamily="34" charset="0"/>
            </a:endParaRPr>
          </a:p>
          <a:p>
            <a:pPr>
              <a:lnSpc>
                <a:spcPct val="95000"/>
              </a:lnSpc>
            </a:pPr>
            <a:r>
              <a:rPr lang="en-US" sz="1700" b="0" i="0" dirty="0">
                <a:effectLst/>
                <a:latin typeface="Calibri" panose="020F0502020204030204" pitchFamily="34" charset="0"/>
                <a:cs typeface="Calibri" panose="020F0502020204030204" pitchFamily="34" charset="0"/>
              </a:rPr>
              <a:t> The number of private projects can be increased by contributing high quality public projects, schematic symbols, and PCB footprints and/or by paying a monthly subscription.</a:t>
            </a:r>
          </a:p>
          <a:p>
            <a:pPr marL="0" indent="0">
              <a:lnSpc>
                <a:spcPct val="95000"/>
              </a:lnSpc>
              <a:buNone/>
            </a:pPr>
            <a:endParaRPr lang="en-US" sz="1700" b="0" i="0" dirty="0">
              <a:effectLst/>
              <a:latin typeface="Calibri" panose="020F0502020204030204" pitchFamily="34" charset="0"/>
              <a:cs typeface="Calibri" panose="020F0502020204030204" pitchFamily="34" charset="0"/>
            </a:endParaRPr>
          </a:p>
          <a:p>
            <a:pPr>
              <a:lnSpc>
                <a:spcPct val="95000"/>
              </a:lnSpc>
            </a:pPr>
            <a:r>
              <a:rPr lang="en-US" sz="1700" b="0" i="0" dirty="0" err="1">
                <a:effectLst/>
                <a:latin typeface="Calibri" panose="020F0502020204030204" pitchFamily="34" charset="0"/>
                <a:ea typeface="微软雅黑" panose="020B0503020204020204" pitchFamily="34" charset="-122"/>
                <a:cs typeface="Calibri" panose="020F0502020204030204" pitchFamily="34" charset="0"/>
              </a:rPr>
              <a:t>EasyEDA’s</a:t>
            </a:r>
            <a:r>
              <a:rPr lang="en-US" sz="1700" b="0" i="0" dirty="0">
                <a:effectLst/>
                <a:latin typeface="Calibri" panose="020F0502020204030204" pitchFamily="34" charset="0"/>
                <a:ea typeface="微软雅黑" panose="020B0503020204020204" pitchFamily="34" charset="-122"/>
                <a:cs typeface="Calibri" panose="020F0502020204030204" pitchFamily="34" charset="0"/>
              </a:rPr>
              <a:t> PCB Design canvas helps you to quickly and easily lay out even complex multilayer designs from schematics you have already created in the Schematic canvas or directly as a layout with no schematic.</a:t>
            </a:r>
            <a:endParaRPr lang="en-CA"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789439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1156</TotalTime>
  <Words>1148</Words>
  <Application>Microsoft Office PowerPoint</Application>
  <PresentationFormat>Widescreen</PresentationFormat>
  <Paragraphs>137</Paragraphs>
  <Slides>32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Calibri Light</vt:lpstr>
      <vt:lpstr>Century Gothic</vt:lpstr>
      <vt:lpstr>Tw Cen MT</vt:lpstr>
      <vt:lpstr>Office Theme</vt:lpstr>
      <vt:lpstr>Circuit</vt:lpstr>
      <vt:lpstr>AUTOMATIC WATERING SYSTEM FOR PLANTS</vt:lpstr>
      <vt:lpstr>PCB DESIGNING</vt:lpstr>
      <vt:lpstr>PROJECT OVERVIEW</vt:lpstr>
      <vt:lpstr>TASK OBJECTIVE  To generate the PCB design for our project automatic watering system for plants</vt:lpstr>
      <vt:lpstr>PCB DESIGNING</vt:lpstr>
      <vt:lpstr>IMPORTANCE OF PCB DESIGNING</vt:lpstr>
      <vt:lpstr>IMPORTANCE OF PCB DESIGNING</vt:lpstr>
      <vt:lpstr>EasyEDA</vt:lpstr>
      <vt:lpstr>EasyEDA</vt:lpstr>
      <vt:lpstr>FEATURES OF EasyEDA</vt:lpstr>
      <vt:lpstr>About EasyEDA Software Tools</vt:lpstr>
      <vt:lpstr>About EasyEDA Software Tools</vt:lpstr>
      <vt:lpstr>About EasyEDA Software Tools</vt:lpstr>
      <vt:lpstr>About EasyEDA Software Tools</vt:lpstr>
      <vt:lpstr>BLOCK DIAGRAM OF OUR PROJECT</vt:lpstr>
      <vt:lpstr>CIRCUIT CONNECTIONS FOR THE SCHEMATIC DIAGRAM</vt:lpstr>
      <vt:lpstr>PowerPoint Presentation</vt:lpstr>
      <vt:lpstr>PowerPoint Presentation</vt:lpstr>
      <vt:lpstr>PowerPoint Presentation</vt:lpstr>
      <vt:lpstr>PowerPoint Presentation</vt:lpstr>
      <vt:lpstr>PowerPoint Presentation</vt:lpstr>
      <vt:lpstr>SCHEMATIC DESIGN OF OUR PROJECT</vt:lpstr>
      <vt:lpstr>PCB DESIGNING</vt:lpstr>
      <vt:lpstr>PCB DESIGNING</vt:lpstr>
      <vt:lpstr>PCB DESIGNING</vt:lpstr>
      <vt:lpstr>PCB DESIGNING</vt:lpstr>
      <vt:lpstr>PowerPoint Presentation</vt:lpstr>
      <vt:lpstr>PowerPoint Presentation</vt:lpstr>
      <vt:lpstr>PowerPoint Presentation</vt:lpstr>
      <vt:lpstr>PowerPoint Presentation</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Sreelakshmi Krishnankutty</dc:creator>
  <cp:lastModifiedBy>Sreelakshmi Krishnankutty</cp:lastModifiedBy>
  <cp:revision>40</cp:revision>
  <dcterms:created xsi:type="dcterms:W3CDTF">2021-04-15T07:02:28Z</dcterms:created>
  <dcterms:modified xsi:type="dcterms:W3CDTF">2021-04-16T02:30:26Z</dcterms:modified>
</cp:coreProperties>
</file>