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6" r:id="rId5"/>
    <p:sldId id="295" r:id="rId6"/>
    <p:sldId id="260" r:id="rId7"/>
    <p:sldId id="288" r:id="rId8"/>
    <p:sldId id="289" r:id="rId9"/>
    <p:sldId id="290" r:id="rId10"/>
    <p:sldId id="261" r:id="rId11"/>
    <p:sldId id="296" r:id="rId12"/>
    <p:sldId id="262" r:id="rId13"/>
    <p:sldId id="291" r:id="rId14"/>
    <p:sldId id="292" r:id="rId15"/>
    <p:sldId id="293" r:id="rId16"/>
    <p:sldId id="294" r:id="rId17"/>
    <p:sldId id="263" r:id="rId18"/>
    <p:sldId id="297" r:id="rId19"/>
    <p:sldId id="264" r:id="rId20"/>
    <p:sldId id="287" r:id="rId21"/>
    <p:sldId id="298" r:id="rId22"/>
    <p:sldId id="265" r:id="rId23"/>
    <p:sldId id="266" r:id="rId24"/>
    <p:sldId id="299" r:id="rId25"/>
    <p:sldId id="267" r:id="rId26"/>
    <p:sldId id="300" r:id="rId27"/>
    <p:sldId id="268" r:id="rId28"/>
    <p:sldId id="269" r:id="rId29"/>
    <p:sldId id="270" r:id="rId30"/>
    <p:sldId id="271" r:id="rId31"/>
    <p:sldId id="301" r:id="rId32"/>
    <p:sldId id="272" r:id="rId33"/>
    <p:sldId id="302" r:id="rId34"/>
    <p:sldId id="273" r:id="rId35"/>
    <p:sldId id="303" r:id="rId36"/>
    <p:sldId id="304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0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6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07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819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92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63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83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54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42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39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3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7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3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5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530D70-0DB5-41EF-840B-C1F53C7F874F}" type="datetimeFigureOut">
              <a:rPr lang="en-CA" smtClean="0"/>
              <a:t>2021-02-17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8D11BE-D835-4AD5-A4B9-C71D47253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0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a/FC-28-D-Hygrometer-Detection-Module-Moisture/dp/B00XPJ8O7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hop.com/ca/en/mini-photocell-light-sensor.html?gclid=Cj0KCQiA962BBhCzARIsAIpWEL2DtgGV9yi9HhNMudu76prDjmgJlbcRUNOq9VWl2gqb1XqUw2-aROgaAviwEALw_wc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hop.com/ca/en/elecrow-esp8266-wifi-module.html?gclid=Cj0KCQiA962BBhCzARIsAIpWEL0f-RXu3_rVUEPGIWobq9knoA4JpCJgN7jWAkjsYFYscz9uMzf07KUaAiAnEALw_wc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lmwoodelectronics.ca/products/bakelite-universal-perfboard-plates-pack-of-10?variant=24126910531&amp;currency=CAD&amp;gclid=Cj0KCQiA962BBhCzARIsAIpWEL2vdOGpGtEHZWVhSFJuHkyfWG9PshE1r2g0WgMu-ZtveZOjWf1Hh7IaAlZHEALw_wc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onents101.com/articles/what-is-motor-driver-h-bridge-topology-and-direction-control" TargetMode="External"/><Relationship Id="rId3" Type="http://schemas.openxmlformats.org/officeDocument/2006/relationships/hyperlink" Target="https://lastminuteengineers.com/dht11-dht22-arduino-tutorial/" TargetMode="External"/><Relationship Id="rId7" Type="http://schemas.openxmlformats.org/officeDocument/2006/relationships/hyperlink" Target="https://www.sparkfun.com/products/17146" TargetMode="External"/><Relationship Id="rId2" Type="http://schemas.openxmlformats.org/officeDocument/2006/relationships/hyperlink" Target="https://beagleboard.org/bl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ker.pro/arduino/projects/arduino-soil-moisture-sensor" TargetMode="External"/><Relationship Id="rId5" Type="http://schemas.openxmlformats.org/officeDocument/2006/relationships/hyperlink" Target="https://www.electronicsforu.com/technology-trends/learn-electronics/veroboard-zero-pcb-difference" TargetMode="External"/><Relationship Id="rId4" Type="http://schemas.openxmlformats.org/officeDocument/2006/relationships/hyperlink" Target="https://www.electronics-notes.com/articles/electronic_components/resistors/light-dependent-resistor-ldr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a/Beagleboard-BBONE-BLACK-4G-BeagleBone-Rev-C/dp/B00K7EEX2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974-7DBE-4476-81ED-0CF0A34B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Automatic Watering System For Plants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Deciding and Buying  Components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BA4F-273D-4B04-A750-4D3B3EAA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64001"/>
            <a:ext cx="9072121" cy="157479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Submitted by,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Induja Sudhish(c0769921)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Group 6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0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40F2-5308-427E-9AC6-1EAB7B8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FC-28 Soil moisture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D3AE-2162-463B-961E-00B4872E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sensor the irrigation system can be managed more efficiently and effectively.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uses one of the simple method for measuring the moisture content of the water.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can find out the result immediately.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can be used to connect in analog and digital modes.</a:t>
            </a:r>
          </a:p>
        </p:txBody>
      </p:sp>
    </p:spTree>
    <p:extLst>
      <p:ext uri="{BB962C8B-B14F-4D97-AF65-F5344CB8AC3E}">
        <p14:creationId xmlns:p14="http://schemas.microsoft.com/office/powerpoint/2010/main" val="222541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5AE8-E5F9-4E63-8349-BB7F4EF2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F7B4-2BB0-448C-A5C6-87636C7B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available in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https://www.amazon.ca/FC-28-D-Hygrometer-Detection-Module-Moisture/dp/B00XPJ8O7E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in various other websites like aliexpress.com</a:t>
            </a:r>
          </a:p>
        </p:txBody>
      </p:sp>
    </p:spTree>
    <p:extLst>
      <p:ext uri="{BB962C8B-B14F-4D97-AF65-F5344CB8AC3E}">
        <p14:creationId xmlns:p14="http://schemas.microsoft.com/office/powerpoint/2010/main" val="83831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FDCE-5C67-4AEE-8673-6397695F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and Humidity sensor(DHT22)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68D1-4E72-4A50-B450-DD75FB92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1256"/>
            <a:ext cx="8825659" cy="3416300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is used to measure the surrounding air by using the capacitive humidity sensor and  a thermistor and spits out a digital signal on the data pin.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1FBA5-DB37-4A3E-9619-EA2D4581F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4788">
            <a:off x="5096744" y="3865399"/>
            <a:ext cx="3069772" cy="33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50F-7BF0-44CC-ADF2-F880E630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88B1-92DF-44DD-AB9F-C17C1AAF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Low cost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3 to 5V power and I/O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2.5mA max current use during conversion (while requesting data)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Good for 0-100% humidity readings with 2-5%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Good for -40 to 80°C temperature readings ±0.5°C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No more than 0.5 Hz sampling rate (once every 2 seconds)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Body size 27mm x 59mm x 13.5mm (1.05" x 2.32" x 0.53")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4 pins, 0.1" spacing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roxima nova"/>
              </a:rPr>
              <a:t>Weight (just the DHT22): 2.4g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77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DB9-DD1D-430D-B01D-F778F945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8BD8-452C-4807-82E4-8D78191F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in a case which has a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sensing component along with a NTC temperature sensor (or thermistor) on the sensing side.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humidity sensing part is used to measure humidity, and is sandwiched between two electrodes with a moisture-holding substrate (usually a salt or conductive plastic polymer).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water vapor is captured by it, the ions are emitted by the substrate, which in turn improves the conductivity between the electrodes.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60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3640-B8E2-469A-9C1B-8DD61962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E6FA-91E7-464B-B1FE-BBFB16F5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resistance is proportional to the relative humidity between the two electrodes.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resistance between the electrodes is reduced by higher relative humidity, while lower relative humidity raises the resistance between the electrodes.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a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NTC temperature sensor/Thermistor to measure temperature.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thermistor is a thermal resistor-a resistor that with temperature changes its resistance.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63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E8CB-DAA6-484B-9E3D-089CC96D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6800-D283-4BE4-99CC-FB179F8B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resistors are theoretically thermistors, their resistance varies somewhat with temperature, but the change is typically very minor and difficult to measure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DFC7-F742-480A-BD47-F86EDDDC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43" y="3888421"/>
            <a:ext cx="7063740" cy="2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0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CF27-8916-414D-B696-44972F17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using DHT22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165D-B761-4BB1-95F9-E6133B19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60" y="2515540"/>
            <a:ext cx="10515600" cy="4351338"/>
          </a:xfrm>
        </p:spPr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one of the most accurate sensors which is low in cost.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for -40 to 80°C temperature readings ±0.5°C accuracy.</a:t>
            </a:r>
          </a:p>
          <a:p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DHT22 sensor has better humidity measuring range, from 0 to 100% with 2-5% accuracy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size, low power consumption and long transmission distance are considered to be one of the important factors which makes it suitable for most of the harsh applications.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56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BFE-B2B3-4A04-9331-B1F0C09F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2AAB-B841-4122-BFDB-DA05F2D8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06118" cy="3416300"/>
          </a:xfrm>
        </p:spPr>
        <p:txBody>
          <a:bodyPr>
            <a:no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is available in Digi key, amazon, eBay, and various other websites.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mazon.ca/DSD-Temperature-Humidity-Arduino-Raspberry/dp/B07CM2VLBK/ref=asc_df_B07CM2VLBK/?tag=googleshopc0c-20&amp;linkCode=df0&amp;hvadid=293016807031&amp;hvpos=&amp;hvnetw=g&amp;hvrand=4573677808363799697&amp;hvpone=&amp;hvptwo=&amp;hvqmt=&amp;hvdev=c&amp;hvdvcmdl=&amp;hvlocint=&amp;hvlocphy=9000894&amp;hvtargid=pla-465391317976&amp;psc=1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in amazon for $14.99</a:t>
            </a:r>
          </a:p>
        </p:txBody>
      </p:sp>
    </p:spTree>
    <p:extLst>
      <p:ext uri="{BB962C8B-B14F-4D97-AF65-F5344CB8AC3E}">
        <p14:creationId xmlns:p14="http://schemas.microsoft.com/office/powerpoint/2010/main" val="10256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AA59-F6C3-495A-9E66-C047217A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Light sensor(LDR)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C556-BBF9-440C-A535-52D5B73B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dependent resistors, LDRs, or photoresistors are electronic components that are used to detect light &amp; change the operation of a circuit dependent upon the light levels.</a:t>
            </a:r>
          </a:p>
          <a:p>
            <a:endParaRPr lang="en-CA" dirty="0"/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light dependent resistors(LDR)are used to detect the presence of level of light in the model.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large change in resistance for changes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light level.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6D85B-909B-497A-B665-89D249D4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05" y="3802063"/>
            <a:ext cx="3175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733C-BA6E-4801-822F-7A7100B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components needed for the project.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DDAC-D27E-4093-992B-08166539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30910" cy="3806178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Beagle bone Black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Sensor(FC-28)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Sensor(DHT22)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Sensor(LDR)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Driver(L293D)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motor(12V)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&amp;Capacitors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 Module(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esp8266 Wi-Fi module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Soldering kit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PCB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5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B69F-2ADA-42F4-952D-2037406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using LDR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9C1C-7A4A-46E2-819D-947B7BDE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sensitivity (due to the large area it can cover).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employment.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union potential.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light-dark resistance ratio.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75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1334-6130-4165-BC31-2E3B6DA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6E48-0C30-4888-BD50-64A1B693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online in various websites for different prices mostly around $2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https://www.robotshop.com/ca/en/mini-photocell-light-sensor.html?gclid=Cj0KCQiA962BBhCzARIsAIpWEL2DtgGV9yi9HhNMudu76prDjmgJlbcRUNOq9VWl2gqb1XqUw2-aROgaAviwEALw_wcB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72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A011-567C-45C9-9099-F4111B8D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 driver (L298N)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24C8-8F8E-4256-B331-56B6F1FB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L298N chip can directly drive two 3-30V DC motor, here we are using a 12V DC motor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will allow you to easily and independently control two motors of up to 2A each in both directions.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ideal for robotic applications and well suited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connection to a microcontroller requiring just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couple of control lines per motor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D6961-F088-43A4-828E-617880ED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01" y="3128963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01D3-CDE9-4C3C-A45C-855269A6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L298N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76D5-36A7-49FF-ACC2-1DBFBCB7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beagle bone has an output voltage of 5V ,but the motor we are using require 12V to operate.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supply this high voltage to the Motor we ca use this motor driver in between the beagle bone and the  Motor.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968FE8-5164-4CDF-8723-D397DB7D80CA}"/>
              </a:ext>
            </a:extLst>
          </p:cNvPr>
          <p:cNvSpPr/>
          <p:nvPr/>
        </p:nvSpPr>
        <p:spPr>
          <a:xfrm>
            <a:off x="1526959" y="4341181"/>
            <a:ext cx="2006353" cy="896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Beagle Bone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7FBB15-DE4C-4EEC-AE12-769FFF7271FA}"/>
              </a:ext>
            </a:extLst>
          </p:cNvPr>
          <p:cNvSpPr/>
          <p:nvPr/>
        </p:nvSpPr>
        <p:spPr>
          <a:xfrm>
            <a:off x="4469906" y="4341181"/>
            <a:ext cx="2086253" cy="896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Motor Driver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FA4BB-14DA-4CFC-BF1D-420BC0585571}"/>
              </a:ext>
            </a:extLst>
          </p:cNvPr>
          <p:cNvSpPr/>
          <p:nvPr/>
        </p:nvSpPr>
        <p:spPr>
          <a:xfrm>
            <a:off x="7492753" y="4341181"/>
            <a:ext cx="2086253" cy="8966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Motor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508F7C7-5187-4F50-8A13-A94D155CAE2A}"/>
              </a:ext>
            </a:extLst>
          </p:cNvPr>
          <p:cNvSpPr/>
          <p:nvPr/>
        </p:nvSpPr>
        <p:spPr>
          <a:xfrm>
            <a:off x="3740829" y="4638583"/>
            <a:ext cx="600351" cy="301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5A849F-F726-4224-9933-56A9E2F4FF73}"/>
              </a:ext>
            </a:extLst>
          </p:cNvPr>
          <p:cNvSpPr/>
          <p:nvPr/>
        </p:nvSpPr>
        <p:spPr>
          <a:xfrm>
            <a:off x="6684885" y="4638581"/>
            <a:ext cx="600351" cy="3018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3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1F75-0949-4B61-AF0D-1300C459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2C11-E7B2-428B-A647-A055578B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as a module in amazon.ca for $9.99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mazon.ca/PChero-Controller-Module-Stepper-Arduino/dp/B07GTCWN9Z/ref=asc_df_B07GTCWN9Z/?tag=googleshopc0c-20&amp;linkCode=df0&amp;hvadid=459480626555&amp;hvpos=&amp;hvnetw=g&amp;hvrand=11366580824085057770&amp;hvpone=&amp;hvptwo=&amp;hvqmt=&amp;hvdev=c&amp;hvdvcmdl=&amp;hvlocint=&amp;hvlocphy=9000894&amp;hvtargid=pla-652109211542&amp;psc=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83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AFFB-9B80-4BEA-A7A1-4E35191D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Water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3DAB-3C60-471E-A8D1-CC41E229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9700" indent="-38100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motor is used in this project to pump water to the plants by receiving the command from the beagle bone black. 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-38100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beagle bone will sense the information from the sensors</a:t>
            </a:r>
          </a:p>
          <a:p>
            <a:pPr marL="101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send the command to run the motor </a:t>
            </a:r>
          </a:p>
          <a:p>
            <a:pPr marL="101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-38100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using a 12V water </a:t>
            </a:r>
          </a:p>
          <a:p>
            <a:pPr marL="101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 for the plants.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B6334-EF51-4B88-B400-D0150937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84" y="3915713"/>
            <a:ext cx="4255362" cy="30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D055-D913-4F5B-9604-5F78BB82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0914-4ECB-4C3A-A31B-05782041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available in amazon.ca for CAD 14.89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mazon.ca/LEDGLE-Submersible-Ultra-Quiet-Dual-Purpose-Hydroponics/dp/B07G74MDLM/ref=asc_df_B07G74MDLM/?tag=googleshopc0c-20&amp;linkCode=df0&amp;hvadid=335210432629&amp;hvpos=&amp;hvnetw=g&amp;hvrand=11974487029324101271&amp;hvpone=&amp;hvptwo=&amp;hvqmt=&amp;hvdev=c&amp;hvdvcmdl=&amp;hvlocint=&amp;hvlocphy=9000894&amp;hvtargid=pla-738142332843&amp;psc=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1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AEB2-0321-4F21-B1A8-54869A2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3BAE-31FC-4D43-85E5-F6DEADB4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a 5V battery to provide power to the beagle bone black and a 9 V battery to provide power to the motor driver which runs the motor.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D48DBD-8EBF-458D-A239-43635A9F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9" y="3835153"/>
            <a:ext cx="3471334" cy="28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3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E58C-1F99-4A33-B30B-2193EDC4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WIFI module(ESP8266)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B41E-B1F2-48C7-BA16-F367AB53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ESP8266 Wi-Fi Module is a self contained SOC with integrated TCP/IP protocol stack that can give any microcontroller access to your Wi-Fi network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9D2C9-B2D4-467A-B842-AA589B36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950473"/>
            <a:ext cx="9957647" cy="23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6E28-25D2-4CF5-AC7C-CE05CE0F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7B36-7AA4-41E0-B7B4-3F94B9B8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either hosting an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or offloading all Wi-Fi networking functions from another application processor.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E743A-4496-485C-B4FF-C42FBD30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14" y="3597553"/>
            <a:ext cx="4391487" cy="30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BE3D-D810-4D6A-A7F9-7BF44931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Beagle Bone </a:t>
            </a:r>
            <a:r>
              <a:rPr lang="en-US" dirty="0"/>
              <a:t>Black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EC1E-4A5E-4B2F-B774-0927EC3E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ARM technology based development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which is widely adopted in embedded applications.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Beaglebone Black REV C with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GHz processor and 512 MB onboard DDR3 RAM.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with a mini-B cable for powering it up.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BBB has onboard flash storage no micro SD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is included and also no SD card loading is </a:t>
            </a: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get started.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2309ACE-539D-4F13-B05E-67B93612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17" y="2484815"/>
            <a:ext cx="3763391" cy="36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2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43C1-142C-4218-9986-1181BB0F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2C16-0C64-472C-A23B-9140DFEB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a  efficient on-board processing and storage capability that enables it to be implemented into its GPIOs with minimal up-front development and minimal loading during runtime with the sensors and other application specific equipment.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ESP8266 module comes pre-programmed with a firmware set of AT commands, which means you can simply connect it to your beagle bone  and get as much Wi-Fi capability as a Wi-Fi Shield provides.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656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9578-1E8A-4C53-90AF-2E963FC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Availabilty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7C1B-7793-44D1-A48C-03448C88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available in Robot shop for CAD 6.53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https://www.robotshop.com/ca/en/elecrow-esp8266-wifi-module.html?gclid=Cj0KCQiA962BBhCzARIsAIpWEL0f-RXu3_rVUEPGIWobq9knoA4JpCJgN7jWAkjsYFYscz9uMzf07KUaAiAnEALw_wcB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2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E029-53F3-4833-B744-72867C99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Soldering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0136-5355-496C-8A52-2505D91A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or various equipment's like soldering iron, wire cutter, soldering stand, safety glasses, Soldering tools for desoldering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4B804-27F2-4583-8086-575B21062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69" y="3524434"/>
            <a:ext cx="5668761" cy="31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7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5D4-6861-4E43-B8E5-7F696B82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7563-914C-45DF-A643-43072705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avaible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amazon .ca for CAD 28.68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mazon.ca/Soldering-Electronics-Welding-Switch-Tweezers/dp/B0882VM47R/ref=asc_df_B0882VM47R/?tag=googleshopc0c-20&amp;linkCode=df0&amp;hvadid=335241488547&amp;hvpos=&amp;hvnetw=g&amp;hvrand=2657608807680005074&amp;hvpone=&amp;hvptwo=&amp;hvqmt=&amp;hvdev=c&amp;hvdvcmdl=&amp;hvlocint=&amp;hvlocphy=9000894&amp;hvtargid=pla-923818815789&amp;psc=1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807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6FE4-844C-4C0D-B380-1BCD54EC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Zero PCB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BCE3-DE6C-4071-9AA9-3B8AFE83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PCB is basically a general-purpose printed circuit board (PCB), also known as perfboard or DOT PCB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thin rigid copper layer with holes pre-drilled around a grid with 2.54mm (0.1-inch) spacing between holes at standard intervals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94783-6346-4880-91D8-5D805106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67" y="4527990"/>
            <a:ext cx="4061467" cy="20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3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9B82-C280-4453-AD45-3A83BB23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82C2-4041-4AE7-B58A-44A661CF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available in Elmwood electronics for CAD 7.99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https://elmwoodelectronics.ca/products/bakelite-universal-perfboard-plates-pack-of-10?variant=24126910531&amp;currency=CAD&amp;gclid=Cj0KCQiA962BBhCzARIsAIpWEL2vdOGpGtEHZWVhSFJuHkyfWG9PshE1r2g0WgMu-ZtveZOjWf1Hh7IaAlZHEALw_wcB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32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E83-04A5-4E9D-9AD8-15ED1FA9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Resistors and jumper 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EF17-0BEC-4D6B-9040-B6FBF47E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 are available in amazon.ca for CAD 12.99</a:t>
            </a:r>
          </a:p>
          <a:p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mazon.ca/IZOKEE-240pcs-Solderless-Breadboard-Arduino/dp/B08151TQHG/ref=asc_df_B08151TQHG/?tag=googleshopc0c-20&amp;linkCode=df0&amp;hvadid=335380394635&amp;hvpos=&amp;hvnetw=g&amp;hvrand=12071104075935955786&amp;hvpone=&amp;hvptwo=&amp;hvqmt=&amp;hvdev=c&amp;hvdvcmdl=&amp;hvlocint=&amp;hvlocphy=9000894&amp;hvtargid=pla-871319839190&amp;psc=1</a:t>
            </a:r>
          </a:p>
          <a:p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 are available in Digi key for CAD 0.43</a:t>
            </a:r>
          </a:p>
          <a:p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igikey.ca/en/products/detail/yageo/FMP200JR-52-10K/2058963?utm_adgroup=Yageo&amp;utm_source=google&amp;utm_medium=cpc&amp;utm_campaign=Smart%20Shopping_Supplier_Yageo&amp;utm_term=&amp;productid=2058963&amp;gclid=Cj0KCQiA962BBhCzARIsAIpWEL126E7Mhta5KGQd5idghnIo_f0j18u_7lNATk_aOZRP2migYniKKzEaAlV9EALw_wcB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8602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B172-6D73-43AF-80E6-5626CFEE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1A15-0ADE-441A-BAB7-A1298683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2603500"/>
            <a:ext cx="11863526" cy="3894954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https://beagleboard.org/black</a:t>
            </a:r>
            <a:endParaRPr lang="en-CA" dirty="0"/>
          </a:p>
          <a:p>
            <a:r>
              <a:rPr lang="en-CA" dirty="0">
                <a:hlinkClick r:id="rId3"/>
              </a:rPr>
              <a:t>https://lastminuteengineers.com/dht11-dht22-arduino-tutorial/</a:t>
            </a:r>
            <a:endParaRPr lang="en-CA" dirty="0"/>
          </a:p>
          <a:p>
            <a:r>
              <a:rPr lang="en-CA" dirty="0">
                <a:hlinkClick r:id="rId4"/>
              </a:rPr>
              <a:t>https://www.electronics-notes.com/articles/electronic_components/resistors/light-dependent-resistor-ldr.php</a:t>
            </a:r>
            <a:endParaRPr lang="en-CA" dirty="0"/>
          </a:p>
          <a:p>
            <a:r>
              <a:rPr lang="en-CA" dirty="0">
                <a:hlinkClick r:id="rId5"/>
              </a:rPr>
              <a:t>https://www.electronicsforu.com/technology-trends/learn-electronics/veroboard-zero-pcb-difference</a:t>
            </a:r>
            <a:endParaRPr lang="en-CA" dirty="0"/>
          </a:p>
          <a:p>
            <a:r>
              <a:rPr lang="en-CA" dirty="0">
                <a:hlinkClick r:id="rId6"/>
              </a:rPr>
              <a:t>https://maker.pro/arduino/projects/arduino-soil-moisture-sensor</a:t>
            </a:r>
            <a:endParaRPr lang="en-CA" dirty="0"/>
          </a:p>
          <a:p>
            <a:r>
              <a:rPr lang="en-CA" dirty="0">
                <a:hlinkClick r:id="rId7"/>
              </a:rPr>
              <a:t>https://www.sparkfun.com/products/17146</a:t>
            </a:r>
            <a:endParaRPr lang="en-CA" dirty="0"/>
          </a:p>
          <a:p>
            <a:r>
              <a:rPr lang="en-CA" dirty="0">
                <a:hlinkClick r:id="rId8"/>
              </a:rPr>
              <a:t>https://components101.com/articles/what-is-motor-driver-h-bridge-topology-and-direction-control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00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8A99-D6FC-4169-A7C4-1F6DF659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Beagle bone black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DCCA-A08C-474C-A116-61AECD98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Beagle bone is considered to be more efficient to read data's from our sensors and to give commands to the motors.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65 input and output pins and a huge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supported interfaces which makes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 best choice for our project.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85399-D697-4F37-A326-BA8BD56B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17" y="3429000"/>
            <a:ext cx="4406146" cy="30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183-4EF3-48E7-A114-BCF6FE72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 of the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5AA8-658E-4778-B5E3-CF5C46CA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beagle bone black Rev c is available in various websites like amazon, Newark, Elmwood electronics.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https://www.amazon.ca/Beagleboard-BBONE-BLACK-4G-BeagleBone-Rev-C/dp/B00K7EEX2U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it is available in amazon for $142.02</a:t>
            </a:r>
          </a:p>
        </p:txBody>
      </p:sp>
    </p:spTree>
    <p:extLst>
      <p:ext uri="{BB962C8B-B14F-4D97-AF65-F5344CB8AC3E}">
        <p14:creationId xmlns:p14="http://schemas.microsoft.com/office/powerpoint/2010/main" val="244946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F962-D78C-4804-9C5F-14289237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</a:t>
            </a:r>
            <a:r>
              <a:rPr lang="en-US"/>
              <a:t>moisture sensor(FC-28)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5B50-77D7-45C2-966E-1B7C1061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measure the moisture content of the soil by using the two probes which is attached to the sensor which act as a variable resistor.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will measure the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volumetric content of the water.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23655-70B5-47F2-B346-3C0401827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84" y="3578041"/>
            <a:ext cx="446936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D8FF-563E-43A1-97B6-880C5794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water in the soil means better the conductivity between the probes and result in a lower resistance and higher the AOUT.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specifications of the FC-28 soil moisture sensor are as follows:</a:t>
            </a:r>
            <a:endParaRPr lang="en-CA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Voltage: 3.3–5V</a:t>
            </a:r>
            <a:endParaRPr lang="en-CA" sz="24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Voltage: 0–4.2V</a:t>
            </a:r>
            <a:endParaRPr lang="en-CA" sz="24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Current: 35mA</a:t>
            </a:r>
            <a:endParaRPr lang="en-CA" sz="24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Signal: both analog and digital</a:t>
            </a:r>
            <a:endParaRPr lang="en-CA" sz="2400" dirty="0">
              <a:solidFill>
                <a:srgbClr val="1A1A1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12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BC2B-9CB0-411E-BCBF-C056EBE5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DF96-D478-4127-92C9-45B632AF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Pin-out:</a:t>
            </a:r>
            <a:endParaRPr lang="en-C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FC-28 soil moisture sensor has four pins:</a:t>
            </a:r>
            <a:endParaRPr lang="en-C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VCC: Power</a:t>
            </a:r>
            <a:endParaRPr lang="en-CA" sz="18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A0: Analog Output</a:t>
            </a:r>
            <a:endParaRPr lang="en-CA" sz="18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D0: Digital Output</a:t>
            </a:r>
            <a:endParaRPr lang="en-CA" sz="18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GND: Ground</a:t>
            </a:r>
            <a:endParaRPr lang="en-CA" sz="18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93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D550-6ACD-44F7-9A9D-16935A44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connect the FC-28 in digital mode we will connect the digital output of the sensor to the digital GPIO pins of the beagle bone black. </a:t>
            </a:r>
          </a:p>
          <a:p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 potentiometer in the sensor module, which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used for setting the threshold value. </a:t>
            </a:r>
          </a:p>
          <a:p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threshold value is then compared using the LM393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comparator, which is mounted on the sensor module, with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sensor output value. </a:t>
            </a:r>
          </a:p>
          <a:p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comparator LM393 measures the output value of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sensor and the threshold value, and then provides us with the output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via the digital pin.</a:t>
            </a:r>
            <a:endParaRPr lang="en-CA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8223-B0C5-45B0-99E3-FED171FEB1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06" y="3218905"/>
            <a:ext cx="5149047" cy="333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980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435</TotalTime>
  <Words>2144</Words>
  <Application>Microsoft Office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Century Gothic</vt:lpstr>
      <vt:lpstr>Helvetica Neue</vt:lpstr>
      <vt:lpstr>proxima nova</vt:lpstr>
      <vt:lpstr>Roboto</vt:lpstr>
      <vt:lpstr>Symbol</vt:lpstr>
      <vt:lpstr>Times New Roman</vt:lpstr>
      <vt:lpstr>Wingdings 3</vt:lpstr>
      <vt:lpstr>Ion Boardroom</vt:lpstr>
      <vt:lpstr>Automatic Watering System For Plants  Deciding and Buying  Components</vt:lpstr>
      <vt:lpstr>List of components needed for the project.</vt:lpstr>
      <vt:lpstr>Beagle Bone Black</vt:lpstr>
      <vt:lpstr>Advantages of Using Beagle bone black</vt:lpstr>
      <vt:lpstr>Availability of the component</vt:lpstr>
      <vt:lpstr>Soil moisture sensor(FC-28)</vt:lpstr>
      <vt:lpstr>PowerPoint Presentation</vt:lpstr>
      <vt:lpstr>PowerPoint Presentation</vt:lpstr>
      <vt:lpstr>PowerPoint Presentation</vt:lpstr>
      <vt:lpstr>Advantages of FC-28 Soil moisture sensor</vt:lpstr>
      <vt:lpstr>Availability</vt:lpstr>
      <vt:lpstr>Temperature and Humidity sensor(DHT22)</vt:lpstr>
      <vt:lpstr>Technical details</vt:lpstr>
      <vt:lpstr>PowerPoint Presentation</vt:lpstr>
      <vt:lpstr>PowerPoint Presentation</vt:lpstr>
      <vt:lpstr>PowerPoint Presentation</vt:lpstr>
      <vt:lpstr>Advantages of using DHT22 SENSOR</vt:lpstr>
      <vt:lpstr>Availability</vt:lpstr>
      <vt:lpstr>Light sensor(LDR)</vt:lpstr>
      <vt:lpstr>Advantages of using LDR sensors</vt:lpstr>
      <vt:lpstr>Availability</vt:lpstr>
      <vt:lpstr>Motor driver (L298N)</vt:lpstr>
      <vt:lpstr>Advantages of L298N</vt:lpstr>
      <vt:lpstr>Availability</vt:lpstr>
      <vt:lpstr>Water Pump</vt:lpstr>
      <vt:lpstr>Availability</vt:lpstr>
      <vt:lpstr>Power Supply</vt:lpstr>
      <vt:lpstr>WIFI module(ESP8266)</vt:lpstr>
      <vt:lpstr>PowerPoint Presentation</vt:lpstr>
      <vt:lpstr>PowerPoint Presentation</vt:lpstr>
      <vt:lpstr>Availabilty</vt:lpstr>
      <vt:lpstr>Soldering kit</vt:lpstr>
      <vt:lpstr>PowerPoint Presentation</vt:lpstr>
      <vt:lpstr>Zero PCB</vt:lpstr>
      <vt:lpstr>Availability</vt:lpstr>
      <vt:lpstr>Resistors and jumper wires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Watering System For Plants  Deciding ,Buying and Testing of Compnents</dc:title>
  <dc:creator>Indu</dc:creator>
  <cp:lastModifiedBy>Anugraha Josh</cp:lastModifiedBy>
  <cp:revision>146</cp:revision>
  <dcterms:created xsi:type="dcterms:W3CDTF">2021-02-16T23:47:50Z</dcterms:created>
  <dcterms:modified xsi:type="dcterms:W3CDTF">2021-02-17T14:49:35Z</dcterms:modified>
</cp:coreProperties>
</file>