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2"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1" d="100"/>
          <a:sy n="121" d="100"/>
        </p:scale>
        <p:origin x="-346" y="14"/>
      </p:cViewPr>
      <p:guideLst>
        <p:guide orient="horz" pos="2395"/>
        <p:guide orient="horz" pos="1429"/>
        <p:guide orient="horz" pos="158"/>
        <p:guide orient="horz" pos="2787"/>
        <p:guide pos="2880"/>
        <p:guide pos="423"/>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545537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okul0616/Naan-Mudhalvan"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mj-lt"/>
              </a:rPr>
              <a:t>Task –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extLst>
              <p:ext uri="{D42A27DB-BD31-4B8C-83A1-F6EECF244321}">
                <p14:modId xmlns:p14="http://schemas.microsoft.com/office/powerpoint/2010/main" val="3642587548"/>
              </p:ext>
            </p:extLst>
          </p:nvPr>
        </p:nvGraphicFramePr>
        <p:xfrm>
          <a:off x="144700" y="1657350"/>
          <a:ext cx="4279525" cy="2224920"/>
        </p:xfrm>
        <a:graphic>
          <a:graphicData uri="http://schemas.openxmlformats.org/drawingml/2006/table">
            <a:tbl>
              <a:tblPr>
                <a:noFill/>
              </a:tblPr>
              <a:tblGrid>
                <a:gridCol w="1961573">
                  <a:extLst>
                    <a:ext uri="{9D8B030D-6E8A-4147-A177-3AD203B41FA5}">
                      <a16:colId xmlns:a16="http://schemas.microsoft.com/office/drawing/2014/main" xmlns="" val="20000"/>
                    </a:ext>
                  </a:extLst>
                </a:gridCol>
                <a:gridCol w="1570246">
                  <a:extLst>
                    <a:ext uri="{9D8B030D-6E8A-4147-A177-3AD203B41FA5}">
                      <a16:colId xmlns:a16="http://schemas.microsoft.com/office/drawing/2014/main" xmlns="" val="20001"/>
                    </a:ext>
                  </a:extLst>
                </a:gridCol>
                <a:gridCol w="747706">
                  <a:extLst>
                    <a:ext uri="{9D8B030D-6E8A-4147-A177-3AD203B41FA5}">
                      <a16:colId xmlns:a16="http://schemas.microsoft.com/office/drawing/2014/main" xmlns="" val="20002"/>
                    </a:ext>
                  </a:extLst>
                </a:gridCol>
              </a:tblGrid>
              <a:tr h="394742">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1"/>
                          </a:solidFill>
                        </a:rPr>
                        <a:t>LMS Username</a:t>
                      </a:r>
                      <a:endParaRPr sz="1400" b="1" u="none" strike="noStrike" cap="none" dirty="0">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Name </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a16="http://schemas.microsoft.com/office/drawing/2014/main" xmlns="" val="10000"/>
                  </a:ext>
                </a:extLst>
              </a:tr>
              <a:tr h="394742">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smtClean="0">
                          <a:solidFill>
                            <a:schemeClr val="bg1"/>
                          </a:solidFill>
                        </a:rPr>
                        <a:t>F33E5E563F6540188504534E2FD1BD5B</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Yogeswari</a:t>
                      </a:r>
                      <a:r>
                        <a:rPr lang="en-US" sz="1400" u="none" strike="noStrike" cap="none" baseline="0" dirty="0" smtClean="0">
                          <a:solidFill>
                            <a:schemeClr val="bg1"/>
                          </a:solidFill>
                        </a:rPr>
                        <a:t> S</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xmlns="" val="10001"/>
                  </a:ext>
                </a:extLst>
              </a:tr>
              <a:tr h="394742">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smtClean="0">
                          <a:solidFill>
                            <a:schemeClr val="bg1"/>
                          </a:solidFill>
                        </a:rPr>
                        <a:t>EC9455D1C3C8C06B37B402B54B2895FA</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smtClean="0">
                          <a:solidFill>
                            <a:schemeClr val="bg1"/>
                          </a:solidFill>
                        </a:rPr>
                        <a:t>Renugadevi</a:t>
                      </a:r>
                      <a:r>
                        <a:rPr lang="en-US" sz="1400" u="none" strike="noStrike" cap="none" baseline="0" dirty="0" smtClean="0">
                          <a:solidFill>
                            <a:schemeClr val="bg1"/>
                          </a:solidFill>
                        </a:rPr>
                        <a:t> J</a:t>
                      </a:r>
                      <a:endParaRPr lang="en-US"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xmlns="" val="10002"/>
                  </a:ext>
                </a:extLst>
              </a:tr>
              <a:tr h="394742">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smtClean="0">
                          <a:solidFill>
                            <a:schemeClr val="bg1"/>
                          </a:solidFill>
                        </a:rPr>
                        <a:t>8C20F15FC8757CD93ED493C68CDE2F4B </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Sreenithi</a:t>
                      </a:r>
                      <a:r>
                        <a:rPr lang="en-US" sz="1400" u="none" strike="noStrike" cap="none" baseline="0" dirty="0" smtClean="0">
                          <a:solidFill>
                            <a:schemeClr val="bg1"/>
                          </a:solidFill>
                        </a:rPr>
                        <a:t> Ganesh</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xmlns=""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a16="http://schemas.microsoft.com/office/drawing/2014/main" xmlns=""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a16="http://schemas.microsoft.com/office/drawing/2014/main" xmlns=""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a16="http://schemas.microsoft.com/office/drawing/2014/main" xmlns=""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a16="http://schemas.microsoft.com/office/drawing/2014/main" xmlns=""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3941379" y="1896975"/>
            <a:ext cx="3058511" cy="954067"/>
          </a:xfrm>
          <a:prstGeom prst="rect">
            <a:avLst/>
          </a:prstGeom>
          <a:solidFill>
            <a:schemeClr val="tx1">
              <a:lumMod val="50000"/>
              <a:lumOff val="50000"/>
            </a:schemeClr>
          </a:solidFill>
          <a:ln>
            <a:noFill/>
          </a:ln>
        </p:spPr>
        <p:txBody>
          <a:bodyPr spcFirstLastPara="1" wrap="square" lIns="91425" tIns="45700" rIns="91425" bIns="45700" anchor="ctr" anchorCtr="0">
            <a:spAutoFit/>
          </a:bodyPr>
          <a:lstStyle/>
          <a:p>
            <a:pPr marL="0" lvl="0" indent="0"/>
            <a:r>
              <a:rPr lang="en-US" dirty="0" smtClean="0">
                <a:solidFill>
                  <a:schemeClr val="tx1"/>
                </a:solidFill>
                <a:latin typeface="+mn-lt"/>
                <a:hlinkClick r:id="rId3">
                  <a:extLst>
                    <a:ext uri="{A12FA001-AC4F-418D-AE19-62706E023703}">
                      <ahyp:hlinkClr xmlns:ahyp="http://schemas.microsoft.com/office/drawing/2018/hyperlinkcolor" xmlns="" val="tx"/>
                    </a:ext>
                  </a:extLst>
                </a:hlinkClick>
              </a:rPr>
              <a:t>https</a:t>
            </a:r>
            <a:r>
              <a:rPr lang="en-US" dirty="0">
                <a:solidFill>
                  <a:schemeClr val="tx1"/>
                </a:solidFill>
                <a:latin typeface="+mn-lt"/>
                <a:hlinkClick r:id="rId3">
                  <a:extLst>
                    <a:ext uri="{A12FA001-AC4F-418D-AE19-62706E023703}">
                      <ahyp:hlinkClr xmlns:ahyp="http://schemas.microsoft.com/office/drawing/2018/hyperlinkcolor" xmlns="" val="tx"/>
                    </a:ext>
                  </a:extLst>
                </a:hlinkClick>
              </a:rPr>
              <a:t>://github.com/Yogeswari25032003/Portfolio-website/blob/main/portfolio%20task%202%20(2).zipr </a:t>
            </a:r>
            <a:endParaRPr b="0" i="0" dirty="0">
              <a:solidFill>
                <a:schemeClr val="tx1"/>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531</Words>
  <Application>Microsoft Office PowerPoint</Application>
  <PresentationFormat>On-screen Show (16:9)</PresentationFormat>
  <Paragraphs>58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PowerPoint Presentation</vt:lpstr>
      <vt:lpstr>Portfolio</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admin</cp:lastModifiedBy>
  <cp:revision>6</cp:revision>
  <dcterms:created xsi:type="dcterms:W3CDTF">2020-08-13T11:21:46Z</dcterms:created>
  <dcterms:modified xsi:type="dcterms:W3CDTF">2023-11-17T01:16:14Z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