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kf+797k21yl9NvNJa7HoRry/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645CD8B-8379-4346-B697-FF005FB4B97D}">
  <a:tblStyle styleId="{8645CD8B-8379-4346-B697-FF005FB4B9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>
        <p:scale>
          <a:sx n="125" d="100"/>
          <a:sy n="125" d="100"/>
        </p:scale>
        <p:origin x="-115" y="-10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465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2139c0385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2139c0385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8" name="Google Shape;3678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2139c03855d_0_1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2139c03855d_0_1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33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1" name="Google Shape;1831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32" name="Google Shape;1832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33" name="Google Shape;1833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4" name="Google Shape;1834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35" name="Google Shape;1835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36" name="Google Shape;1836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37" name="Google Shape;1837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" name="Google Shape;1839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1" name="Google Shape;1841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" name="Google Shape;1843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8" name="Google Shape;1848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7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2" cy="4154882"/>
            <a:chOff x="2119847" y="-36707"/>
            <a:chExt cx="5217080" cy="5217080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2" cy="4154882"/>
            <a:chOff x="2119847" y="-36707"/>
            <a:chExt cx="5217080" cy="5217080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80" cy="5217080"/>
              <a:chOff x="2334961" y="334819"/>
              <a:chExt cx="4626301" cy="4626301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1" cy="4626301"/>
                <a:chOff x="2334961" y="334819"/>
                <a:chExt cx="4626301" cy="4626301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1" cy="825182"/>
            <a:chOff x="2257325" y="1871217"/>
            <a:chExt cx="560401" cy="825182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1" cy="825182"/>
            <a:chOff x="6326276" y="1871217"/>
            <a:chExt cx="560401" cy="825182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1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1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1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1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1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1" cy="825182"/>
              <a:chOff x="1342860" y="1647676"/>
              <a:chExt cx="560401" cy="825182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3"/>
              <a:ext cx="818400" cy="6075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6299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29127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-1064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1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1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1" cy="825182"/>
                <a:chOff x="1342860" y="1647676"/>
                <a:chExt cx="560401" cy="825182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86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5" y="1546992"/>
            <a:ext cx="7497588" cy="2134098"/>
            <a:chOff x="822735" y="1506352"/>
            <a:chExt cx="7497588" cy="2134098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5" y="1506352"/>
              <a:ext cx="7394841" cy="2000585"/>
              <a:chOff x="1565911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7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6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599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3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5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2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124804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3346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92508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117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0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66" Type="http://schemas.openxmlformats.org/officeDocument/2006/relationships/slideLayout" Target="../slideLayouts/slideLayout183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87" Type="http://schemas.openxmlformats.org/officeDocument/2006/relationships/slideLayout" Target="../slideLayouts/slideLayout204.xml"/><Relationship Id="rId102" Type="http://schemas.openxmlformats.org/officeDocument/2006/relationships/slideLayout" Target="../slideLayouts/slideLayout219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12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56" Type="http://schemas.openxmlformats.org/officeDocument/2006/relationships/slideLayout" Target="../slideLayouts/slideLayout173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46" Type="http://schemas.openxmlformats.org/officeDocument/2006/relationships/slideLayout" Target="../slideLayouts/slideLayout163.xml"/><Relationship Id="rId59" Type="http://schemas.openxmlformats.org/officeDocument/2006/relationships/slideLayout" Target="../slideLayouts/slideLayout176.xml"/><Relationship Id="rId67" Type="http://schemas.openxmlformats.org/officeDocument/2006/relationships/slideLayout" Target="../slideLayouts/slideLayout184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54" Type="http://schemas.openxmlformats.org/officeDocument/2006/relationships/slideLayout" Target="../slideLayouts/slideLayout171.xml"/><Relationship Id="rId62" Type="http://schemas.openxmlformats.org/officeDocument/2006/relationships/slideLayout" Target="../slideLayouts/slideLayout179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11" Type="http://schemas.openxmlformats.org/officeDocument/2006/relationships/slideLayout" Target="../slideLayouts/slideLayout228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66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Portfolio</a:t>
            </a:r>
            <a:endParaRPr dirty="0"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 smtClean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Portfolio website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38614" y="1185930"/>
            <a:ext cx="4548587" cy="92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EB Garamond Medium"/>
              <a:buChar char="▪"/>
            </a:pPr>
            <a:r>
              <a:rPr lang="en-US" dirty="0"/>
              <a:t>A portfolio website is a curated, online space that showcases your best work. It's one of the most practical and memorable ways to share your work with press, potential collaborators or employers</a:t>
            </a:r>
            <a:r>
              <a:rPr lang="en-US" dirty="0" smtClean="0"/>
              <a:t>..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3664" name="Google Shape;3664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5711" y="1097279"/>
            <a:ext cx="8095563" cy="42883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610546964"/>
              </p:ext>
            </p:extLst>
          </p:nvPr>
        </p:nvGraphicFramePr>
        <p:xfrm>
          <a:off x="144700" y="2278469"/>
          <a:ext cx="4279525" cy="2224920"/>
        </p:xfrm>
        <a:graphic>
          <a:graphicData uri="http://schemas.openxmlformats.org/drawingml/2006/table">
            <a:tbl>
              <a:tblPr>
                <a:noFill/>
                <a:tableStyleId>{8645CD8B-8379-4346-B697-FF005FB4B97D}</a:tableStyleId>
              </a:tblPr>
              <a:tblGrid>
                <a:gridCol w="19706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6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2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1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Name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</a:rPr>
                        <a:t>F33E5E563F6540188504534E2FD1BD5B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Yogeswari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</a:rPr>
                        <a:t>EC9455D1C3C8C06B37B402B54B2895FA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Renugadevi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J</a:t>
                      </a:r>
                      <a:endParaRPr lang="en-US"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smtClean="0">
                          <a:solidFill>
                            <a:schemeClr val="bg1"/>
                          </a:solidFill>
                        </a:rPr>
                        <a:t>8C20F15FC8757CD93ED493C68CDE2F4B</a:t>
                      </a:r>
                      <a:endParaRPr sz="1400" b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 smtClean="0">
                          <a:solidFill>
                            <a:schemeClr val="bg1"/>
                          </a:solidFill>
                        </a:rPr>
                        <a:t>Sreenithi</a:t>
                      </a:r>
                      <a:r>
                        <a:rPr lang="en-US" sz="1400" u="none" strike="noStrike" cap="none" baseline="0" dirty="0" smtClean="0">
                          <a:solidFill>
                            <a:schemeClr val="bg1"/>
                          </a:solidFill>
                        </a:rPr>
                        <a:t> Ganesh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2139c03855d_0_0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Hosting the website so that it can be accessed from anywhere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Host backend on aws with all environment setup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Make sure to whitelist api ports and host with the database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Migrate database to mongodb atlas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Build react app to be hosted on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 hosted backed url to the frontend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Test entire frontend and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2139c03855d_0_0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 how to host a web api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How to deploy production ready react applications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Setting up environment for production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2139c03855d_0_0"/>
          <p:cNvSpPr txBox="1"/>
          <p:nvPr/>
        </p:nvSpPr>
        <p:spPr>
          <a:xfrm>
            <a:off x="489450" y="284263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2139c03855d_0_0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2139c03855d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5 :: Hosting (Module 5)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2139c03855d_0_0"/>
          <p:cNvSpPr txBox="1"/>
          <p:nvPr/>
        </p:nvSpPr>
        <p:spPr>
          <a:xfrm>
            <a:off x="489450" y="2563821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g2139e008f02_0_0"/>
          <p:cNvSpPr txBox="1"/>
          <p:nvPr/>
        </p:nvSpPr>
        <p:spPr>
          <a:xfrm>
            <a:off x="546804" y="245266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2" name="Google Shape;3682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5BBB1D-3B09-D965-10DC-466F93FE3508}"/>
              </a:ext>
            </a:extLst>
          </p:cNvPr>
          <p:cNvSpPr txBox="1"/>
          <p:nvPr/>
        </p:nvSpPr>
        <p:spPr>
          <a:xfrm>
            <a:off x="674913" y="647995"/>
            <a:ext cx="7061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Netlify Account: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Your React App: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your React project folder, run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create a production build.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Link Your Repository (Optional):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If your React app is in a Git repository, you can connect it to Netlify for automatic deployments.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a New Site on Netlify: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the Netlify dashboard, click "New site from Git."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Configure Build Settings: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Set the build settings, specifying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directory as the publish directory.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Your Site: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Click "Deploy site" to initiate the deployment. Once complete, your React app will be live on a unique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0834EA-5254-47C7-F490-48D84FA09A95}"/>
              </a:ext>
            </a:extLst>
          </p:cNvPr>
          <p:cNvSpPr txBox="1"/>
          <p:nvPr/>
        </p:nvSpPr>
        <p:spPr>
          <a:xfrm>
            <a:off x="732972" y="3886200"/>
            <a:ext cx="7228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Netlify Account: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Begin by signing up for a Netlify account on their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React App: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Generate a production build of your React application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run build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 on Netlify: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Create a new site in your Netlify dashboard, configure build settings, and deploy your app to obtain a unique accessible URL.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2139c03855d_0_1867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2139c03855d_0_1867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create AWS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2139c03855d_0_1867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all dependencies required for deployment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2139c03855d_0_1867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Migrate entire database to mongodb atlas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2139c03855d_0_1867"/>
          <p:cNvSpPr txBox="1">
            <a:spLocks noGrp="1"/>
          </p:cNvSpPr>
          <p:nvPr>
            <p:ph type="body" idx="5"/>
          </p:nvPr>
        </p:nvSpPr>
        <p:spPr>
          <a:xfrm>
            <a:off x="1195852" y="425855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node server on development using pm2 service manager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2139c03855d_0_1867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build your react application for production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2139c03855d_0_1867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forwared required ports on ec2 instance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2139c03855d_0_1867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all environment varialble withs appropriate values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2139c03855d_0_1867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Host your react application on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2139c03855d_0_1867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4089330" y="2112419"/>
            <a:ext cx="2722200" cy="5231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https://visionary-souffle-3eb7a0.netlify.app/Website </a:t>
            </a:r>
            <a:endParaRPr b="0" i="0" dirty="0">
              <a:solidFill>
                <a:schemeClr val="tx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374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Simple Light</vt:lpstr>
      <vt:lpstr>PowerPoint Presentation</vt:lpstr>
      <vt:lpstr>Portfolio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admin</cp:lastModifiedBy>
  <cp:revision>2</cp:revision>
  <dcterms:created xsi:type="dcterms:W3CDTF">2020-08-13T11:21:46Z</dcterms:created>
  <dcterms:modified xsi:type="dcterms:W3CDTF">2023-11-17T01:28:00Z</dcterms:modified>
</cp:coreProperties>
</file>