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68" r:id="rId2"/>
    <p:sldId id="264" r:id="rId3"/>
    <p:sldId id="266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78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71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5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2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2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9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FDE7-7A61-41B5-A145-0AD2F35B0D7B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67E67E-A639-4577-98A1-F104CE415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5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E49899-BC22-CD08-323D-66280374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0" y="0"/>
            <a:ext cx="5385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695-0412-A464-E6E7-E35277CF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25086"/>
            <a:ext cx="12192000" cy="33291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										HALL INTERIOR DESIGN (SKETCHUP, V-RAY)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78E95-F9F7-DF55-757C-99032CE3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9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7409-7F01-9941-F041-A3B5F50A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1720"/>
            <a:ext cx="12192000" cy="3062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							  				  CEALING DESIGN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(SKETCHUP, V-RAY)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07292-C1E3-9484-3FC4-F49716F6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510"/>
            <a:ext cx="12191999" cy="6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C07-AC2C-505C-2F8B-78CF5D1D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6210"/>
            <a:ext cx="12192000" cy="34179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											  KITCHEN DESIGN (SKETCHUP, V-RAY)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A70F-A2F2-57F4-9CD3-382ED058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5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AE34-8523-4267-A9C4-F9225C9C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8353"/>
            <a:ext cx="12192000" cy="279646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	     					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 INTERIOR DESIGN  [3DS MAX, V-RAY]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70569-A508-4077-B378-8D9AADC64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5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6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D1C0-C87C-4B59-ABB9-20326757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1720"/>
            <a:ext cx="12192000" cy="3062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								       BED ROOM INTERIOR DESIGN [3DS MAX, V-RAY]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5FA1A-1523-42DD-A34B-A7E10890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21C-5BD2-4B7E-949A-BA353778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69476"/>
            <a:ext cx="12192000" cy="28852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									       HOME EXTERIOR DESIGN [3DS MAX, V-RAY]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770F-12FD-4023-9780-3A02D200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192000" cy="65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1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1          HALL INTERIOR DESIGN (SKETCHUP, V-RAY)</vt:lpstr>
      <vt:lpstr>2               CEALING DESIGN (SKETCHUP, V-RAY) </vt:lpstr>
      <vt:lpstr>3               KITCHEN DESIGN (SKETCHUP, V-RAY)</vt:lpstr>
      <vt:lpstr>4                                          KITCHEN INTERIOR DESIGN  [3DS MAX, V-RAY]</vt:lpstr>
      <vt:lpstr>5               BED ROOM INTERIOR DESIGN [3DS MAX, V-RAY]</vt:lpstr>
      <vt:lpstr>6                HOME EXTERIOR DESIGN [3DS MAX, V-RAY]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GARLAPATI</dc:creator>
  <cp:lastModifiedBy>PAVAN GARLAPATI</cp:lastModifiedBy>
  <cp:revision>8</cp:revision>
  <dcterms:created xsi:type="dcterms:W3CDTF">2022-03-21T03:28:09Z</dcterms:created>
  <dcterms:modified xsi:type="dcterms:W3CDTF">2022-06-14T18:51:12Z</dcterms:modified>
</cp:coreProperties>
</file>