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476" y="-4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/>
          </a:p>
        </p:txBody>
      </p:sp>
      <p:sp>
        <p:nvSpPr>
          <p:cNvPr id="14" name="TextBox 13" descr="V.SREE VARSHINI &#10;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STUDENT NAME:</a:t>
            </a:r>
            <a:r>
              <a:rPr lang="en-GB" sz="2400" b="1"/>
              <a:t> V.SREE VARSHINI </a:t>
            </a:r>
            <a:endParaRPr lang="en-US" sz="2400" b="1"/>
          </a:p>
          <a:p>
            <a:r>
              <a:rPr lang="en-US" sz="2400" b="1"/>
              <a:t>REGISTER NO:</a:t>
            </a:r>
            <a:r>
              <a:rPr lang="en-GB" sz="2400" b="1"/>
              <a:t> 312216201</a:t>
            </a:r>
            <a:endParaRPr lang="en-US" sz="2400" b="1"/>
          </a:p>
          <a:p>
            <a:r>
              <a:rPr lang="en-US" sz="2400" b="1"/>
              <a:t>DEPARTMENT:</a:t>
            </a:r>
            <a:r>
              <a:rPr lang="en-GB" sz="2400" b="1"/>
              <a:t> B.COM (BANK MANAGEMENT)</a:t>
            </a:r>
            <a:endParaRPr lang="en-US" sz="2400" b="1"/>
          </a:p>
          <a:p>
            <a:r>
              <a:rPr lang="en-US" sz="2400" b="1"/>
              <a:t>COLLEGE</a:t>
            </a:r>
            <a:r>
              <a:rPr lang="en-GB" sz="2400" b="1"/>
              <a:t>: SHRI SHANKARLAL SUNDARBAI SHASUN JAIN COLLEGE FOR WOMEN.</a:t>
            </a:r>
            <a:endParaRPr lang="en-US" sz="2400" b="1"/>
          </a:p>
          <a:p>
            <a:r>
              <a:rPr lang="en-US" sz="2400" b="1"/>
              <a:t>           </a:t>
            </a:r>
            <a:endParaRPr lang="en-IN"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>
                <a:latin typeface="Trebuchet MS"/>
                <a:cs typeface="Trebuchet MS"/>
              </a:rPr>
              <a:t>M</a:t>
            </a:r>
            <a:r>
              <a:rPr sz="4800" b="1">
                <a:latin typeface="Trebuchet MS"/>
                <a:cs typeface="Trebuchet MS"/>
              </a:rPr>
              <a:t>O</a:t>
            </a:r>
            <a:r>
              <a:rPr sz="4800" b="1" spc="-15">
                <a:latin typeface="Trebuchet MS"/>
                <a:cs typeface="Trebuchet MS"/>
              </a:rPr>
              <a:t>D</a:t>
            </a:r>
            <a:r>
              <a:rPr sz="4800" b="1" spc="-35">
                <a:latin typeface="Trebuchet MS"/>
                <a:cs typeface="Trebuchet MS"/>
              </a:rPr>
              <a:t>E</a:t>
            </a:r>
            <a:r>
              <a:rPr sz="4800" b="1" spc="-30">
                <a:latin typeface="Trebuchet MS"/>
                <a:cs typeface="Trebuchet MS"/>
              </a:rPr>
              <a:t>LL</a:t>
            </a:r>
            <a:r>
              <a:rPr sz="4800" b="1" spc="-5">
                <a:latin typeface="Trebuchet MS"/>
                <a:cs typeface="Trebuchet MS"/>
              </a:rPr>
              <a:t>I</a:t>
            </a:r>
            <a:r>
              <a:rPr sz="4800" b="1" spc="30">
                <a:latin typeface="Trebuchet MS"/>
                <a:cs typeface="Trebuchet MS"/>
              </a:rPr>
              <a:t>N</a:t>
            </a:r>
            <a:r>
              <a:rPr sz="4800" b="1" spc="5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Google Shape;198;p10">
            <a:extLst>
              <a:ext uri="{FF2B5EF4-FFF2-40B4-BE49-F238E27FC236}">
                <a16:creationId xmlns:a16="http://schemas.microsoft.com/office/drawing/2014/main" xmlns="" id="{079D9996-0F8C-8DC2-BF5E-67192865D931}"/>
              </a:ext>
            </a:extLst>
          </p:cNvPr>
          <p:cNvSpPr txBox="1"/>
          <p:nvPr/>
        </p:nvSpPr>
        <p:spPr>
          <a:xfrm>
            <a:off x="739775" y="1049337"/>
            <a:ext cx="8480425" cy="741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Data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COLLECTION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lang="en-GB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sym typeface="Calibri"/>
              </a:rPr>
              <a:t>Date of birth 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ID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 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sym typeface="Calibri"/>
              </a:rPr>
              <a:t>Business units 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</a:t>
            </a: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LEVEL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Medium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</a:t>
            </a: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4387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32A48D5-D753-36FF-7308-1AC5CE2AD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332" y="1695450"/>
            <a:ext cx="6591300" cy="41927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8C98B0F-1251-8D1C-893E-27E563E20B87}"/>
              </a:ext>
            </a:extLst>
          </p:cNvPr>
          <p:cNvSpPr txBox="1"/>
          <p:nvPr/>
        </p:nvSpPr>
        <p:spPr>
          <a:xfrm rot="10800000" flipV="1">
            <a:off x="585697" y="1703387"/>
            <a:ext cx="74898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/>
              <a:t>Employee performance analysis is essential for understanding workforce effectiveness. We various visualization to analyse and present employee performance data.</a:t>
            </a:r>
          </a:p>
          <a:p>
            <a:pPr algn="l"/>
            <a:endParaRPr lang="en-GB" sz="3200"/>
          </a:p>
          <a:p>
            <a:pPr algn="l"/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A8E55F0-920F-305E-8C6D-3CC7F2763EAA}"/>
              </a:ext>
            </a:extLst>
          </p:cNvPr>
          <p:cNvSpPr txBox="1"/>
          <p:nvPr/>
        </p:nvSpPr>
        <p:spPr>
          <a:xfrm>
            <a:off x="834072" y="1651019"/>
            <a:ext cx="738000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1" err="1"/>
              <a:t>Organization,assessing</a:t>
            </a:r>
            <a:r>
              <a:rPr lang="en-GB" sz="4000" b="1"/>
              <a:t> employee performance is crucial for making informed decisions about promotion, compensation, training need &amp; overall workforce management </a:t>
            </a:r>
          </a:p>
          <a:p>
            <a:endParaRPr 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04E9230-8205-49D0-D64F-5FAA1720D587}"/>
              </a:ext>
            </a:extLst>
          </p:cNvPr>
          <p:cNvSpPr txBox="1"/>
          <p:nvPr/>
        </p:nvSpPr>
        <p:spPr>
          <a:xfrm flipV="1">
            <a:off x="5191065" y="1253234"/>
            <a:ext cx="3523423" cy="128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676275" y="1066860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overview provided a summary of a project, including its key aspects and general </a:t>
            </a:r>
            <a:r>
              <a:rPr lang="en-GB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approach.It</a:t>
            </a:r>
            <a:r>
              <a:rPr lang="en-GB" sz="3200">
                <a:latin typeface="Times New Roman" panose="02020603050405020304" pitchFamily="18" charset="0"/>
                <a:cs typeface="Times New Roman" panose="02020603050405020304" pitchFamily="18" charset="0"/>
              </a:rPr>
              <a:t> is give clear understanding of readers what the project is about </a:t>
            </a:r>
          </a:p>
          <a:p>
            <a:r>
              <a:rPr lang="en-GB" sz="3200">
                <a:latin typeface="Times New Roman" panose="02020603050405020304" pitchFamily="18" charset="0"/>
                <a:cs typeface="Times New Roman" panose="02020603050405020304" pitchFamily="18" charset="0"/>
              </a:rPr>
              <a:t>Purpose: The purpose of this Excel based employee performance analysis is to streamline and enhance the evaluation of employee performance within an organization.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674BDE5-5C4F-D1B6-9F03-6920B905E963}"/>
              </a:ext>
            </a:extLst>
          </p:cNvPr>
          <p:cNvSpPr txBox="1"/>
          <p:nvPr/>
        </p:nvSpPr>
        <p:spPr>
          <a:xfrm>
            <a:off x="5186628" y="251992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5121443-4E40-AA3B-4FBF-55B3F089FA39}"/>
              </a:ext>
            </a:extLst>
          </p:cNvPr>
          <p:cNvSpPr txBox="1"/>
          <p:nvPr/>
        </p:nvSpPr>
        <p:spPr>
          <a:xfrm>
            <a:off x="2122881" y="2200810"/>
            <a:ext cx="93816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800"/>
              <a:t>The end user of employee performance analysis are the employees </a:t>
            </a:r>
            <a:r>
              <a:rPr lang="en-GB" sz="4800" err="1"/>
              <a:t>themselves,as</a:t>
            </a:r>
            <a:r>
              <a:rPr lang="en-GB" sz="4800"/>
              <a:t> well as their managers and supervisors and the organization.</a:t>
            </a:r>
            <a:endParaRPr lang="en-US"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3D38A7D-FAF5-CAB6-BE42-E1D55828F627}"/>
              </a:ext>
            </a:extLst>
          </p:cNvPr>
          <p:cNvSpPr txBox="1"/>
          <p:nvPr/>
        </p:nvSpPr>
        <p:spPr>
          <a:xfrm rot="10800000" flipV="1">
            <a:off x="3013094" y="1359901"/>
            <a:ext cx="73081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Our solution providers a robust Excel based tool designed for comprehensive employee performance analysis.</a:t>
            </a:r>
            <a:endParaRPr lang="en-US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67BB1EC-B99F-62F5-E29C-4FC68B803895}"/>
              </a:ext>
            </a:extLst>
          </p:cNvPr>
          <p:cNvSpPr txBox="1"/>
          <p:nvPr/>
        </p:nvSpPr>
        <p:spPr>
          <a:xfrm rot="10800000" flipV="1">
            <a:off x="3744922" y="2466905"/>
            <a:ext cx="3274944" cy="5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E77D15A-3A8F-0C8C-94B8-C01F5DF79E90}"/>
              </a:ext>
            </a:extLst>
          </p:cNvPr>
          <p:cNvSpPr txBox="1"/>
          <p:nvPr/>
        </p:nvSpPr>
        <p:spPr>
          <a:xfrm rot="10800000" flipV="1">
            <a:off x="3013096" y="2671604"/>
            <a:ext cx="67976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An employee value proposition Is a set of benefits and rewards that an organization offers to employees in exchange for their skills, experience and commitment .</a:t>
            </a:r>
            <a:endParaRPr 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09ADA46-BF21-47DA-C723-6B46B615B652}"/>
              </a:ext>
            </a:extLst>
          </p:cNvPr>
          <p:cNvSpPr txBox="1"/>
          <p:nvPr/>
        </p:nvSpPr>
        <p:spPr>
          <a:xfrm flipH="1">
            <a:off x="3013095" y="4487899"/>
            <a:ext cx="5985367" cy="1815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It’s a statement of the company value, culture and support that employees receive to do their best work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13DA5B-98EC-5E9A-68B5-37C438BD0332}"/>
              </a:ext>
            </a:extLst>
          </p:cNvPr>
          <p:cNvSpPr txBox="1"/>
          <p:nvPr/>
        </p:nvSpPr>
        <p:spPr>
          <a:xfrm rot="10800000" flipV="1">
            <a:off x="636197" y="1699577"/>
            <a:ext cx="78733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/>
              <a:t>Employee information:</a:t>
            </a:r>
            <a:r>
              <a:rPr lang="en-GB" sz="2800"/>
              <a:t> employee ID ,name, </a:t>
            </a:r>
            <a:r>
              <a:rPr lang="en-GB" sz="2800" err="1"/>
              <a:t>department,date</a:t>
            </a:r>
            <a:r>
              <a:rPr lang="en-GB" sz="2800"/>
              <a:t> of birth .</a:t>
            </a:r>
          </a:p>
          <a:p>
            <a:pPr algn="l"/>
            <a:endParaRPr lang="en-GB" sz="2800" b="1"/>
          </a:p>
          <a:p>
            <a:pPr algn="l"/>
            <a:r>
              <a:rPr lang="en-GB" sz="2800" b="1"/>
              <a:t>Performance:</a:t>
            </a:r>
            <a:r>
              <a:rPr lang="en-GB" sz="2800"/>
              <a:t> performance review, quality scores , performance level.</a:t>
            </a:r>
          </a:p>
          <a:p>
            <a:pPr algn="l"/>
            <a:endParaRPr lang="en-GB" sz="2800"/>
          </a:p>
          <a:p>
            <a:pPr algn="l"/>
            <a:r>
              <a:rPr lang="en-GB" sz="2800" b="1"/>
              <a:t>Employee status:</a:t>
            </a:r>
            <a:r>
              <a:rPr lang="en-GB" sz="2800"/>
              <a:t> business units, department types, employee types, current employee rating.</a:t>
            </a:r>
            <a:endParaRPr lang="en-GB" sz="2800" b="1"/>
          </a:p>
          <a:p>
            <a:pPr algn="l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72F2041-0746-F443-7FF1-F31AC59E3F8F}"/>
              </a:ext>
            </a:extLst>
          </p:cNvPr>
          <p:cNvSpPr txBox="1"/>
          <p:nvPr/>
        </p:nvSpPr>
        <p:spPr>
          <a:xfrm>
            <a:off x="2480414" y="1954589"/>
            <a:ext cx="66826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b="1"/>
              <a:t>Performance level </a:t>
            </a:r>
          </a:p>
          <a:p>
            <a:pPr algn="l"/>
            <a:r>
              <a:rPr lang="en-GB" sz="3200"/>
              <a:t>                </a:t>
            </a:r>
          </a:p>
          <a:p>
            <a:pPr algn="l"/>
            <a:r>
              <a:rPr lang="en-GB" sz="3200"/>
              <a:t>              </a:t>
            </a:r>
            <a:r>
              <a:rPr lang="en-GB" sz="3200" b="1"/>
              <a:t>Very high: 2 </a:t>
            </a:r>
          </a:p>
          <a:p>
            <a:pPr algn="l"/>
            <a:r>
              <a:rPr lang="en-GB" sz="3200" b="1"/>
              <a:t>               High  : 6</a:t>
            </a:r>
          </a:p>
          <a:p>
            <a:pPr algn="l"/>
            <a:r>
              <a:rPr lang="en-GB" sz="3200" b="1"/>
              <a:t>               Low  : 22</a:t>
            </a:r>
          </a:p>
          <a:p>
            <a:pPr algn="l"/>
            <a:endParaRPr lang="en-GB" sz="3200" b="1"/>
          </a:p>
          <a:p>
            <a:pPr algn="l"/>
            <a:endParaRPr lang="en-GB" sz="3200" b="1"/>
          </a:p>
          <a:p>
            <a:pPr algn="l"/>
            <a:r>
              <a:rPr lang="en-GB" sz="3200" b="1"/>
              <a:t>              Grand total: 30</a:t>
            </a:r>
            <a:endParaRPr 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363</Words>
  <Application>Microsoft Office PowerPoint</Application>
  <PresentationFormat>Custom</PresentationFormat>
  <Paragraphs>77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Toshiba</cp:lastModifiedBy>
  <cp:revision>1</cp:revision>
  <dcterms:created xsi:type="dcterms:W3CDTF">2024-03-29T15:07:22Z</dcterms:created>
  <dcterms:modified xsi:type="dcterms:W3CDTF">2024-09-05T08:48:10Z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