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B699C-2A86-4277-A739-F2869829EB93}" v="10" dt="2024-04-04T08:35:08.47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yeswanth" userId="a1f10f39cf7d3c79" providerId="LiveId" clId="{EB0B699C-2A86-4277-A739-F2869829EB93}"/>
    <pc:docChg chg="undo redo custSel modSld">
      <pc:chgData name="sree yeswanth" userId="a1f10f39cf7d3c79" providerId="LiveId" clId="{EB0B699C-2A86-4277-A739-F2869829EB93}" dt="2024-04-04T08:36:03.358" v="171" actId="1076"/>
      <pc:docMkLst>
        <pc:docMk/>
      </pc:docMkLst>
      <pc:sldChg chg="delSp modSp mod">
        <pc:chgData name="sree yeswanth" userId="a1f10f39cf7d3c79" providerId="LiveId" clId="{EB0B699C-2A86-4277-A739-F2869829EB93}" dt="2024-04-04T07:59:40.855" v="64" actId="478"/>
        <pc:sldMkLst>
          <pc:docMk/>
          <pc:sldMk cId="0" sldId="256"/>
        </pc:sldMkLst>
        <pc:spChg chg="mod">
          <ac:chgData name="sree yeswanth" userId="a1f10f39cf7d3c79" providerId="LiveId" clId="{EB0B699C-2A86-4277-A739-F2869829EB93}" dt="2024-04-04T07:47:28.640" v="27" actId="1076"/>
          <ac:spMkLst>
            <pc:docMk/>
            <pc:sldMk cId="0" sldId="256"/>
            <ac:spMk id="7" creationId="{00000000-0000-0000-0000-000000000000}"/>
          </ac:spMkLst>
        </pc:spChg>
        <pc:spChg chg="mod">
          <ac:chgData name="sree yeswanth" userId="a1f10f39cf7d3c79" providerId="LiveId" clId="{EB0B699C-2A86-4277-A739-F2869829EB93}" dt="2024-04-04T07:47:31.831" v="28" actId="1076"/>
          <ac:spMkLst>
            <pc:docMk/>
            <pc:sldMk cId="0" sldId="256"/>
            <ac:spMk id="8" creationId="{00000000-0000-0000-0000-000000000000}"/>
          </ac:spMkLst>
        </pc:spChg>
        <pc:spChg chg="del mod">
          <ac:chgData name="sree yeswanth" userId="a1f10f39cf7d3c79" providerId="LiveId" clId="{EB0B699C-2A86-4277-A739-F2869829EB93}" dt="2024-04-04T07:59:40.855" v="64" actId="478"/>
          <ac:spMkLst>
            <pc:docMk/>
            <pc:sldMk cId="0" sldId="256"/>
            <ac:spMk id="10" creationId="{00000000-0000-0000-0000-000000000000}"/>
          </ac:spMkLst>
        </pc:spChg>
        <pc:picChg chg="del">
          <ac:chgData name="sree yeswanth" userId="a1f10f39cf7d3c79" providerId="LiveId" clId="{EB0B699C-2A86-4277-A739-F2869829EB93}" dt="2024-04-04T07:59:37.849" v="63" actId="478"/>
          <ac:picMkLst>
            <pc:docMk/>
            <pc:sldMk cId="0" sldId="256"/>
            <ac:picMk id="9" creationId="{00000000-0000-0000-0000-000000000000}"/>
          </ac:picMkLst>
        </pc:picChg>
      </pc:sldChg>
      <pc:sldChg chg="addSp delSp modSp mod">
        <pc:chgData name="sree yeswanth" userId="a1f10f39cf7d3c79" providerId="LiveId" clId="{EB0B699C-2A86-4277-A739-F2869829EB93}" dt="2024-04-04T08:01:23.998" v="82" actId="1076"/>
        <pc:sldMkLst>
          <pc:docMk/>
          <pc:sldMk cId="0" sldId="257"/>
        </pc:sldMkLst>
        <pc:spChg chg="add del mod">
          <ac:chgData name="sree yeswanth" userId="a1f10f39cf7d3c79" providerId="LiveId" clId="{EB0B699C-2A86-4277-A739-F2869829EB93}" dt="2024-04-04T08:01:23.998" v="82" actId="1076"/>
          <ac:spMkLst>
            <pc:docMk/>
            <pc:sldMk cId="0" sldId="257"/>
            <ac:spMk id="2" creationId="{00000000-0000-0000-0000-000000000000}"/>
          </ac:spMkLst>
        </pc:spChg>
        <pc:spChg chg="mod">
          <ac:chgData name="sree yeswanth" userId="a1f10f39cf7d3c79" providerId="LiveId" clId="{EB0B699C-2A86-4277-A739-F2869829EB93}" dt="2024-04-04T07:56:44.231" v="60" actId="14100"/>
          <ac:spMkLst>
            <pc:docMk/>
            <pc:sldMk cId="0" sldId="257"/>
            <ac:spMk id="17" creationId="{00000000-0000-0000-0000-000000000000}"/>
          </ac:spMkLst>
        </pc:spChg>
        <pc:spChg chg="add del mod">
          <ac:chgData name="sree yeswanth" userId="a1f10f39cf7d3c79" providerId="LiveId" clId="{EB0B699C-2A86-4277-A739-F2869829EB93}" dt="2024-04-04T08:01:19.741" v="81" actId="478"/>
          <ac:spMkLst>
            <pc:docMk/>
            <pc:sldMk cId="0" sldId="257"/>
            <ac:spMk id="21" creationId="{00000000-0000-0000-0000-000000000000}"/>
          </ac:spMkLst>
        </pc:spChg>
        <pc:spChg chg="add mod">
          <ac:chgData name="sree yeswanth" userId="a1f10f39cf7d3c79" providerId="LiveId" clId="{EB0B699C-2A86-4277-A739-F2869829EB93}" dt="2024-04-04T07:56:33.383" v="57" actId="113"/>
          <ac:spMkLst>
            <pc:docMk/>
            <pc:sldMk cId="0" sldId="257"/>
            <ac:spMk id="23" creationId="{E542B8CA-D330-CE11-879B-A3717273F441}"/>
          </ac:spMkLst>
        </pc:spChg>
        <pc:grpChg chg="del">
          <ac:chgData name="sree yeswanth" userId="a1f10f39cf7d3c79" providerId="LiveId" clId="{EB0B699C-2A86-4277-A739-F2869829EB93}" dt="2024-04-04T07:59:56.122" v="67" actId="478"/>
          <ac:grpSpMkLst>
            <pc:docMk/>
            <pc:sldMk cId="0" sldId="257"/>
            <ac:grpSpMk id="18" creationId="{00000000-0000-0000-0000-000000000000}"/>
          </ac:grpSpMkLst>
        </pc:grpChg>
        <pc:picChg chg="del topLvl">
          <ac:chgData name="sree yeswanth" userId="a1f10f39cf7d3c79" providerId="LiveId" clId="{EB0B699C-2A86-4277-A739-F2869829EB93}" dt="2024-04-04T07:59:58.651" v="68" actId="478"/>
          <ac:picMkLst>
            <pc:docMk/>
            <pc:sldMk cId="0" sldId="257"/>
            <ac:picMk id="19" creationId="{00000000-0000-0000-0000-000000000000}"/>
          </ac:picMkLst>
        </pc:picChg>
        <pc:picChg chg="del topLvl">
          <ac:chgData name="sree yeswanth" userId="a1f10f39cf7d3c79" providerId="LiveId" clId="{EB0B699C-2A86-4277-A739-F2869829EB93}" dt="2024-04-04T07:59:56.122" v="67" actId="478"/>
          <ac:picMkLst>
            <pc:docMk/>
            <pc:sldMk cId="0" sldId="257"/>
            <ac:picMk id="20" creationId="{00000000-0000-0000-0000-000000000000}"/>
          </ac:picMkLst>
        </pc:picChg>
      </pc:sldChg>
      <pc:sldChg chg="addSp modSp mod">
        <pc:chgData name="sree yeswanth" userId="a1f10f39cf7d3c79" providerId="LiveId" clId="{EB0B699C-2A86-4277-A739-F2869829EB93}" dt="2024-04-04T08:08:48.112" v="103" actId="1076"/>
        <pc:sldMkLst>
          <pc:docMk/>
          <pc:sldMk cId="0" sldId="258"/>
        </pc:sldMkLst>
        <pc:spChg chg="mod">
          <ac:chgData name="sree yeswanth" userId="a1f10f39cf7d3c79" providerId="LiveId" clId="{EB0B699C-2A86-4277-A739-F2869829EB93}" dt="2024-04-04T08:08:42.734" v="102" actId="1076"/>
          <ac:spMkLst>
            <pc:docMk/>
            <pc:sldMk cId="0" sldId="258"/>
            <ac:spMk id="2" creationId="{00000000-0000-0000-0000-000000000000}"/>
          </ac:spMkLst>
        </pc:spChg>
        <pc:spChg chg="add mod">
          <ac:chgData name="sree yeswanth" userId="a1f10f39cf7d3c79" providerId="LiveId" clId="{EB0B699C-2A86-4277-A739-F2869829EB93}" dt="2024-04-04T08:08:48.112" v="103" actId="1076"/>
          <ac:spMkLst>
            <pc:docMk/>
            <pc:sldMk cId="0" sldId="258"/>
            <ac:spMk id="23" creationId="{C2336935-901A-77AD-E96C-C25ECB558369}"/>
          </ac:spMkLst>
        </pc:spChg>
      </pc:sldChg>
      <pc:sldChg chg="addSp delSp modSp mod">
        <pc:chgData name="sree yeswanth" userId="a1f10f39cf7d3c79" providerId="LiveId" clId="{EB0B699C-2A86-4277-A739-F2869829EB93}" dt="2024-04-04T08:16:38.217" v="128" actId="14100"/>
        <pc:sldMkLst>
          <pc:docMk/>
          <pc:sldMk cId="0" sldId="259"/>
        </pc:sldMkLst>
        <pc:spChg chg="mod">
          <ac:chgData name="sree yeswanth" userId="a1f10f39cf7d3c79" providerId="LiveId" clId="{EB0B699C-2A86-4277-A739-F2869829EB93}" dt="2024-04-04T08:05:15.626" v="95" actId="1076"/>
          <ac:spMkLst>
            <pc:docMk/>
            <pc:sldMk cId="0" sldId="259"/>
            <ac:spMk id="6" creationId="{00000000-0000-0000-0000-000000000000}"/>
          </ac:spMkLst>
        </pc:spChg>
        <pc:spChg chg="mod">
          <ac:chgData name="sree yeswanth" userId="a1f10f39cf7d3c79" providerId="LiveId" clId="{EB0B699C-2A86-4277-A739-F2869829EB93}" dt="2024-04-04T08:05:23.179" v="97" actId="1076"/>
          <ac:spMkLst>
            <pc:docMk/>
            <pc:sldMk cId="0" sldId="259"/>
            <ac:spMk id="7" creationId="{00000000-0000-0000-0000-000000000000}"/>
          </ac:spMkLst>
        </pc:spChg>
        <pc:spChg chg="del mod">
          <ac:chgData name="sree yeswanth" userId="a1f10f39cf7d3c79" providerId="LiveId" clId="{EB0B699C-2A86-4277-A739-F2869829EB93}" dt="2024-04-04T08:12:20.841" v="116" actId="478"/>
          <ac:spMkLst>
            <pc:docMk/>
            <pc:sldMk cId="0" sldId="259"/>
            <ac:spMk id="9" creationId="{00000000-0000-0000-0000-000000000000}"/>
          </ac:spMkLst>
        </pc:spChg>
        <pc:spChg chg="add mod">
          <ac:chgData name="sree yeswanth" userId="a1f10f39cf7d3c79" providerId="LiveId" clId="{EB0B699C-2A86-4277-A739-F2869829EB93}" dt="2024-04-04T08:16:38.217" v="128" actId="14100"/>
          <ac:spMkLst>
            <pc:docMk/>
            <pc:sldMk cId="0" sldId="259"/>
            <ac:spMk id="11" creationId="{90726CC6-75E8-CDE0-538E-3D9A9054EB9E}"/>
          </ac:spMkLst>
        </pc:spChg>
        <pc:picChg chg="del">
          <ac:chgData name="sree yeswanth" userId="a1f10f39cf7d3c79" providerId="LiveId" clId="{EB0B699C-2A86-4277-A739-F2869829EB93}" dt="2024-04-04T08:12:19.966" v="115" actId="478"/>
          <ac:picMkLst>
            <pc:docMk/>
            <pc:sldMk cId="0" sldId="259"/>
            <ac:picMk id="8" creationId="{00000000-0000-0000-0000-000000000000}"/>
          </ac:picMkLst>
        </pc:picChg>
      </pc:sldChg>
      <pc:sldChg chg="addSp delSp modSp mod">
        <pc:chgData name="sree yeswanth" userId="a1f10f39cf7d3c79" providerId="LiveId" clId="{EB0B699C-2A86-4277-A739-F2869829EB93}" dt="2024-04-04T08:12:24.968" v="118" actId="478"/>
        <pc:sldMkLst>
          <pc:docMk/>
          <pc:sldMk cId="0" sldId="260"/>
        </pc:sldMkLst>
        <pc:spChg chg="del">
          <ac:chgData name="sree yeswanth" userId="a1f10f39cf7d3c79" providerId="LiveId" clId="{EB0B699C-2A86-4277-A739-F2869829EB93}" dt="2024-04-04T08:12:23.766" v="117" actId="478"/>
          <ac:spMkLst>
            <pc:docMk/>
            <pc:sldMk cId="0" sldId="260"/>
            <ac:spMk id="9" creationId="{00000000-0000-0000-0000-000000000000}"/>
          </ac:spMkLst>
        </pc:spChg>
        <pc:spChg chg="add del mod">
          <ac:chgData name="sree yeswanth" userId="a1f10f39cf7d3c79" providerId="LiveId" clId="{EB0B699C-2A86-4277-A739-F2869829EB93}" dt="2024-04-04T08:11:21.941" v="106"/>
          <ac:spMkLst>
            <pc:docMk/>
            <pc:sldMk cId="0" sldId="260"/>
            <ac:spMk id="11" creationId="{36A355E8-4494-0543-27A1-F7C15B84830E}"/>
          </ac:spMkLst>
        </pc:spChg>
        <pc:spChg chg="add mod">
          <ac:chgData name="sree yeswanth" userId="a1f10f39cf7d3c79" providerId="LiveId" clId="{EB0B699C-2A86-4277-A739-F2869829EB93}" dt="2024-04-04T08:11:56.182" v="112" actId="14100"/>
          <ac:spMkLst>
            <pc:docMk/>
            <pc:sldMk cId="0" sldId="260"/>
            <ac:spMk id="12" creationId="{81C509C3-D332-D7A4-AC2A-957F8CB3C80D}"/>
          </ac:spMkLst>
        </pc:spChg>
        <pc:picChg chg="del">
          <ac:chgData name="sree yeswanth" userId="a1f10f39cf7d3c79" providerId="LiveId" clId="{EB0B699C-2A86-4277-A739-F2869829EB93}" dt="2024-04-04T08:12:24.968" v="118" actId="478"/>
          <ac:picMkLst>
            <pc:docMk/>
            <pc:sldMk cId="0" sldId="260"/>
            <ac:picMk id="8" creationId="{00000000-0000-0000-0000-000000000000}"/>
          </ac:picMkLst>
        </pc:picChg>
      </pc:sldChg>
      <pc:sldChg chg="addSp delSp modSp mod">
        <pc:chgData name="sree yeswanth" userId="a1f10f39cf7d3c79" providerId="LiveId" clId="{EB0B699C-2A86-4277-A739-F2869829EB93}" dt="2024-04-04T08:21:45.400" v="141" actId="20577"/>
        <pc:sldMkLst>
          <pc:docMk/>
          <pc:sldMk cId="0" sldId="261"/>
        </pc:sldMkLst>
        <pc:spChg chg="mod">
          <ac:chgData name="sree yeswanth" userId="a1f10f39cf7d3c79" providerId="LiveId" clId="{EB0B699C-2A86-4277-A739-F2869829EB93}" dt="2024-04-04T08:20:30.410" v="132" actId="1076"/>
          <ac:spMkLst>
            <pc:docMk/>
            <pc:sldMk cId="0" sldId="261"/>
            <ac:spMk id="3" creationId="{00000000-0000-0000-0000-000000000000}"/>
          </ac:spMkLst>
        </pc:spChg>
        <pc:spChg chg="mod">
          <ac:chgData name="sree yeswanth" userId="a1f10f39cf7d3c79" providerId="LiveId" clId="{EB0B699C-2A86-4277-A739-F2869829EB93}" dt="2024-04-04T08:20:48.371" v="135" actId="1076"/>
          <ac:spMkLst>
            <pc:docMk/>
            <pc:sldMk cId="0" sldId="261"/>
            <ac:spMk id="5" creationId="{00000000-0000-0000-0000-000000000000}"/>
          </ac:spMkLst>
        </pc:spChg>
        <pc:spChg chg="del mod">
          <ac:chgData name="sree yeswanth" userId="a1f10f39cf7d3c79" providerId="LiveId" clId="{EB0B699C-2A86-4277-A739-F2869829EB93}" dt="2024-04-04T08:12:33.951" v="121" actId="478"/>
          <ac:spMkLst>
            <pc:docMk/>
            <pc:sldMk cId="0" sldId="261"/>
            <ac:spMk id="7" creationId="{00000000-0000-0000-0000-000000000000}"/>
          </ac:spMkLst>
        </pc:spChg>
        <pc:spChg chg="add del mod">
          <ac:chgData name="sree yeswanth" userId="a1f10f39cf7d3c79" providerId="LiveId" clId="{EB0B699C-2A86-4277-A739-F2869829EB93}" dt="2024-04-04T08:20:27.874" v="131"/>
          <ac:spMkLst>
            <pc:docMk/>
            <pc:sldMk cId="0" sldId="261"/>
            <ac:spMk id="9" creationId="{76D8A6F5-2BE1-E7E7-F510-9D5BA2AC1253}"/>
          </ac:spMkLst>
        </pc:spChg>
        <pc:spChg chg="add mod">
          <ac:chgData name="sree yeswanth" userId="a1f10f39cf7d3c79" providerId="LiveId" clId="{EB0B699C-2A86-4277-A739-F2869829EB93}" dt="2024-04-04T08:21:45.400" v="141" actId="20577"/>
          <ac:spMkLst>
            <pc:docMk/>
            <pc:sldMk cId="0" sldId="261"/>
            <ac:spMk id="10" creationId="{FA0A487F-7E08-BBE4-8862-2F13EC2F5087}"/>
          </ac:spMkLst>
        </pc:spChg>
        <pc:picChg chg="del">
          <ac:chgData name="sree yeswanth" userId="a1f10f39cf7d3c79" providerId="LiveId" clId="{EB0B699C-2A86-4277-A739-F2869829EB93}" dt="2024-04-04T08:12:33.129" v="120" actId="478"/>
          <ac:picMkLst>
            <pc:docMk/>
            <pc:sldMk cId="0" sldId="261"/>
            <ac:picMk id="6" creationId="{00000000-0000-0000-0000-000000000000}"/>
          </ac:picMkLst>
        </pc:picChg>
      </pc:sldChg>
      <pc:sldChg chg="addSp modSp mod">
        <pc:chgData name="sree yeswanth" userId="a1f10f39cf7d3c79" providerId="LiveId" clId="{EB0B699C-2A86-4277-A739-F2869829EB93}" dt="2024-04-04T08:34:10.079" v="160" actId="255"/>
        <pc:sldMkLst>
          <pc:docMk/>
          <pc:sldMk cId="0" sldId="262"/>
        </pc:sldMkLst>
        <pc:spChg chg="mod">
          <ac:chgData name="sree yeswanth" userId="a1f10f39cf7d3c79" providerId="LiveId" clId="{EB0B699C-2A86-4277-A739-F2869829EB93}" dt="2024-04-04T08:23:17.907" v="144" actId="1076"/>
          <ac:spMkLst>
            <pc:docMk/>
            <pc:sldMk cId="0" sldId="262"/>
            <ac:spMk id="4" creationId="{00000000-0000-0000-0000-000000000000}"/>
          </ac:spMkLst>
        </pc:spChg>
        <pc:spChg chg="mod">
          <ac:chgData name="sree yeswanth" userId="a1f10f39cf7d3c79" providerId="LiveId" clId="{EB0B699C-2A86-4277-A739-F2869829EB93}" dt="2024-04-04T08:23:03.673" v="142" actId="1076"/>
          <ac:spMkLst>
            <pc:docMk/>
            <pc:sldMk cId="0" sldId="262"/>
            <ac:spMk id="6" creationId="{00000000-0000-0000-0000-000000000000}"/>
          </ac:spMkLst>
        </pc:spChg>
        <pc:spChg chg="add mod">
          <ac:chgData name="sree yeswanth" userId="a1f10f39cf7d3c79" providerId="LiveId" clId="{EB0B699C-2A86-4277-A739-F2869829EB93}" dt="2024-04-04T08:34:10.079" v="160" actId="255"/>
          <ac:spMkLst>
            <pc:docMk/>
            <pc:sldMk cId="0" sldId="262"/>
            <ac:spMk id="10" creationId="{EB7E7C23-88E2-EC26-E3E3-F3C55AD0151A}"/>
          </ac:spMkLst>
        </pc:spChg>
        <pc:spChg chg="add mod">
          <ac:chgData name="sree yeswanth" userId="a1f10f39cf7d3c79" providerId="LiveId" clId="{EB0B699C-2A86-4277-A739-F2869829EB93}" dt="2024-04-04T08:33:57.066" v="159" actId="255"/>
          <ac:spMkLst>
            <pc:docMk/>
            <pc:sldMk cId="0" sldId="262"/>
            <ac:spMk id="11" creationId="{03304F02-996E-3008-0B0D-18E5E20DC64A}"/>
          </ac:spMkLst>
        </pc:spChg>
        <pc:picChg chg="mod">
          <ac:chgData name="sree yeswanth" userId="a1f10f39cf7d3c79" providerId="LiveId" clId="{EB0B699C-2A86-4277-A739-F2869829EB93}" dt="2024-04-04T08:23:09.173" v="143" actId="1076"/>
          <ac:picMkLst>
            <pc:docMk/>
            <pc:sldMk cId="0" sldId="262"/>
            <ac:picMk id="2" creationId="{00000000-0000-0000-0000-000000000000}"/>
          </ac:picMkLst>
        </pc:picChg>
      </pc:sldChg>
      <pc:sldChg chg="addSp modSp mod">
        <pc:chgData name="sree yeswanth" userId="a1f10f39cf7d3c79" providerId="LiveId" clId="{EB0B699C-2A86-4277-A739-F2869829EB93}" dt="2024-04-04T08:36:03.358" v="171" actId="1076"/>
        <pc:sldMkLst>
          <pc:docMk/>
          <pc:sldMk cId="0" sldId="263"/>
        </pc:sldMkLst>
        <pc:spChg chg="mod">
          <ac:chgData name="sree yeswanth" userId="a1f10f39cf7d3c79" providerId="LiveId" clId="{EB0B699C-2A86-4277-A739-F2869829EB93}" dt="2024-04-04T08:35:44.758" v="168" actId="1076"/>
          <ac:spMkLst>
            <pc:docMk/>
            <pc:sldMk cId="0" sldId="263"/>
            <ac:spMk id="7" creationId="{00000000-0000-0000-0000-000000000000}"/>
          </ac:spMkLst>
        </pc:spChg>
        <pc:spChg chg="add mod">
          <ac:chgData name="sree yeswanth" userId="a1f10f39cf7d3c79" providerId="LiveId" clId="{EB0B699C-2A86-4277-A739-F2869829EB93}" dt="2024-04-04T08:36:03.358" v="171" actId="1076"/>
          <ac:spMkLst>
            <pc:docMk/>
            <pc:sldMk cId="0" sldId="263"/>
            <ac:spMk id="9" creationId="{9D25FCBC-CEE7-850B-9FD9-31E45CC32A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UKbdDkDwJsx-SrHRzy_s26XrWcgWjQrD" TargetMode="External"/><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045947"/>
            <a:ext cx="6934200" cy="509114"/>
          </a:xfrm>
          <a:prstGeom prst="rect">
            <a:avLst/>
          </a:prstGeom>
        </p:spPr>
        <p:txBody>
          <a:bodyPr vert="horz" wrap="square" lIns="0" tIns="16510" rIns="0" bIns="0" rtlCol="0">
            <a:spAutoFit/>
          </a:bodyPr>
          <a:lstStyle/>
          <a:p>
            <a:pPr marL="3213735" algn="ctr">
              <a:lnSpc>
                <a:spcPct val="100000"/>
              </a:lnSpc>
              <a:spcBef>
                <a:spcPts val="130"/>
              </a:spcBef>
            </a:pPr>
            <a:r>
              <a:rPr lang="en-IN" spc="15" dirty="0"/>
              <a:t>SREE YESWANTH R</a:t>
            </a:r>
            <a:endParaRPr spc="15" dirty="0"/>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35280"/>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6E9D3915-DE9D-17BF-2A4A-6B203F220FD4}"/>
              </a:ext>
            </a:extLst>
          </p:cNvPr>
          <p:cNvPicPr>
            <a:picLocks noChangeAspect="1"/>
          </p:cNvPicPr>
          <p:nvPr/>
        </p:nvPicPr>
        <p:blipFill>
          <a:blip r:embed="rId4"/>
          <a:stretch>
            <a:fillRect/>
          </a:stretch>
        </p:blipFill>
        <p:spPr>
          <a:xfrm>
            <a:off x="609600" y="3126906"/>
            <a:ext cx="4941203" cy="2347957"/>
          </a:xfrm>
          <a:prstGeom prst="rect">
            <a:avLst/>
          </a:prstGeom>
        </p:spPr>
      </p:pic>
      <p:pic>
        <p:nvPicPr>
          <p:cNvPr id="13" name="Picture 12">
            <a:extLst>
              <a:ext uri="{FF2B5EF4-FFF2-40B4-BE49-F238E27FC236}">
                <a16:creationId xmlns:a16="http://schemas.microsoft.com/office/drawing/2014/main" id="{932BF997-8BDA-96D8-D86B-E5B426D78622}"/>
              </a:ext>
            </a:extLst>
          </p:cNvPr>
          <p:cNvPicPr>
            <a:picLocks noChangeAspect="1"/>
          </p:cNvPicPr>
          <p:nvPr/>
        </p:nvPicPr>
        <p:blipFill>
          <a:blip r:embed="rId5"/>
          <a:stretch>
            <a:fillRect/>
          </a:stretch>
        </p:blipFill>
        <p:spPr>
          <a:xfrm>
            <a:off x="5791200" y="3161154"/>
            <a:ext cx="5090160" cy="2313709"/>
          </a:xfrm>
          <a:prstGeom prst="rect">
            <a:avLst/>
          </a:prstGeom>
        </p:spPr>
      </p:pic>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477328"/>
          </a:xfrm>
          <a:prstGeom prst="rect">
            <a:avLst/>
          </a:prstGeom>
          <a:noFill/>
        </p:spPr>
        <p:txBody>
          <a:bodyPr wrap="square" rtlCol="0">
            <a:spAutoFit/>
          </a:bodyPr>
          <a:lstStyle/>
          <a:p>
            <a:r>
              <a:rPr lang="en-US" b="0" i="0" dirty="0">
                <a:effectLst/>
                <a:latin typeface="Söhne"/>
              </a:rPr>
              <a:t>The project resulted in a trained Convolutional Neural Network (CNN) Autoencoder model that effectively denoises images. Through quantitative evaluation and qualitative assessment, the model demonstrates its ability to remove noise while preserving essential details. With potential applications across various domains, the model offers a promising solution for enhancing image clarity and utility.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3"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676274" y="1633975"/>
            <a:ext cx="5572126" cy="923330"/>
          </a:xfrm>
          <a:prstGeom prst="rect">
            <a:avLst/>
          </a:prstGeom>
          <a:noFill/>
        </p:spPr>
        <p:txBody>
          <a:bodyPr wrap="square" rtlCol="0">
            <a:spAutoFit/>
          </a:bodyPr>
          <a:lstStyle/>
          <a:p>
            <a:r>
              <a:rPr lang="en-IN" sz="5400" b="1" dirty="0"/>
              <a:t>DENOISING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8284695" cy="1677382"/>
          </a:xfrm>
          <a:prstGeom prst="rect">
            <a:avLst/>
          </a:prstGeom>
          <a:noFill/>
        </p:spPr>
        <p:txBody>
          <a:bodyPr wrap="square" rtlCol="0">
            <a:spAutoFit/>
          </a:bodyPr>
          <a:lstStyle/>
          <a:p>
            <a:r>
              <a:rPr lang="en-IN" sz="4250" b="1" i="0" dirty="0">
                <a:effectLst/>
                <a:latin typeface="-apple-system"/>
              </a:rPr>
              <a:t>Deep CNN Autoencoder - Denoising Image</a:t>
            </a:r>
            <a:endParaRPr lang="en-IN" sz="425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76275" y="1533317"/>
            <a:ext cx="7248525" cy="3785652"/>
          </a:xfrm>
          <a:prstGeom prst="rect">
            <a:avLst/>
          </a:prstGeom>
          <a:noFill/>
        </p:spPr>
        <p:txBody>
          <a:bodyPr wrap="square" rtlCol="0">
            <a:spAutoFit/>
          </a:bodyPr>
          <a:lstStyle/>
          <a:p>
            <a:r>
              <a:rPr lang="en-US" sz="2400" b="0" i="0" dirty="0">
                <a:effectLst/>
                <a:latin typeface="Söhne"/>
              </a:rPr>
              <a:t>The proliferation of noise in digital images poses significant challenges to the accuracy and efficacy of image-based tasks such as diagnosis, object recognition, and scene interpretation. Traditional denoising techniques often fall short in preserving important image features while effectively removing noise artifacts. Addressing this challenge necessitates the development of innovative computational methods capable of discerning meaningful image representations from noisy input data.</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715333" y="1883093"/>
            <a:ext cx="5980742" cy="3785652"/>
          </a:xfrm>
          <a:prstGeom prst="rect">
            <a:avLst/>
          </a:prstGeom>
          <a:noFill/>
        </p:spPr>
        <p:txBody>
          <a:bodyPr wrap="square" rtlCol="0">
            <a:spAutoFit/>
          </a:bodyPr>
          <a:lstStyle/>
          <a:p>
            <a:r>
              <a:rPr lang="en-US" sz="2000" b="0" i="0" dirty="0">
                <a:effectLst/>
                <a:latin typeface="Söhne"/>
              </a:rPr>
              <a:t>This project aims to develop a robust solution for denoising images using Deep Convolutional Neural Network (CNN) Autoencoders. By leveraging the power of deep learning, the proposed system will automatically learn and extract meaningful representations from noisy images, effectively removing noise while preserving essential visual information. Through systematic model development, training, and optimization, the project seeks to deliver a state-of-the-art denoising solution with significant implications for various application domains, including medical imaging, surveillance, and remote sensing.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87452" y="932227"/>
            <a:ext cx="7999347" cy="5909310"/>
          </a:xfrm>
          <a:prstGeom prst="rect">
            <a:avLst/>
          </a:prstGeom>
          <a:noFill/>
        </p:spPr>
        <p:txBody>
          <a:bodyPr wrap="square" rtlCol="0">
            <a:spAutoFit/>
          </a:bodyPr>
          <a:lstStyle/>
          <a:p>
            <a:pPr algn="l"/>
            <a:r>
              <a:rPr lang="en-US" b="1" i="0" dirty="0">
                <a:effectLst/>
                <a:latin typeface="Söhne"/>
              </a:rPr>
              <a:t>The end users of the denoising image solution using Deep CNN Autoencoder could include professionals and researchers in various fields such as:</a:t>
            </a:r>
          </a:p>
          <a:p>
            <a:pPr algn="l"/>
            <a:endParaRPr lang="en-US" b="1" i="0" dirty="0">
              <a:effectLst/>
              <a:latin typeface="Söhne"/>
            </a:endParaRPr>
          </a:p>
          <a:p>
            <a:pPr algn="l">
              <a:buFont typeface="+mj-lt"/>
              <a:buAutoNum type="arabicPeriod"/>
            </a:pPr>
            <a:r>
              <a:rPr lang="en-US" b="1" i="0" dirty="0">
                <a:effectLst/>
                <a:latin typeface="Söhne"/>
              </a:rPr>
              <a:t>Medical Imaging Professionals: Radiologists, medical practitioners, and researchers who rely on accurate and clear medical images for diagnosis and treatment planning.</a:t>
            </a:r>
          </a:p>
          <a:p>
            <a:pPr algn="l">
              <a:buFont typeface="+mj-lt"/>
              <a:buAutoNum type="arabicPeriod"/>
            </a:pPr>
            <a:r>
              <a:rPr lang="en-US" b="1" i="0" dirty="0">
                <a:effectLst/>
                <a:latin typeface="Söhne"/>
              </a:rPr>
              <a:t>Surveillance Analysts: Security personnel and law enforcement agencies using surveillance footage for monitoring and analysis.</a:t>
            </a:r>
          </a:p>
          <a:p>
            <a:pPr algn="l">
              <a:buFont typeface="+mj-lt"/>
              <a:buAutoNum type="arabicPeriod"/>
            </a:pPr>
            <a:r>
              <a:rPr lang="en-US" b="1" i="0" dirty="0">
                <a:effectLst/>
                <a:latin typeface="Söhne"/>
              </a:rPr>
              <a:t>Remote Sensing Specialists: Researchers and professionals involved in environmental monitoring, agriculture, and urban planning who use satellite or aerial imagery.</a:t>
            </a:r>
          </a:p>
          <a:p>
            <a:pPr algn="l">
              <a:buFont typeface="+mj-lt"/>
              <a:buAutoNum type="arabicPeriod"/>
            </a:pPr>
            <a:r>
              <a:rPr lang="en-US" b="1" i="0" dirty="0">
                <a:effectLst/>
                <a:latin typeface="Söhne"/>
              </a:rPr>
              <a:t>Photographers and Graphic Designers: Professionals who work with digital images for artistic or commercial purposes, requiring high-quality, noise-free images.</a:t>
            </a:r>
          </a:p>
          <a:p>
            <a:pPr algn="l">
              <a:buFont typeface="+mj-lt"/>
              <a:buAutoNum type="arabicPeriod"/>
            </a:pPr>
            <a:r>
              <a:rPr lang="en-US" b="1" i="0" dirty="0">
                <a:effectLst/>
                <a:latin typeface="Söhne"/>
              </a:rPr>
              <a:t>Researchers and Academics: Scientists and scholars in the field of computer vision, image processing, and deep learning who are studying and advancing image denoising techniques.</a:t>
            </a:r>
          </a:p>
          <a:p>
            <a:pPr algn="l">
              <a:buFont typeface="+mj-lt"/>
              <a:buAutoNum type="arabicPeriod"/>
            </a:pPr>
            <a:r>
              <a:rPr lang="en-US" b="1" i="0" dirty="0">
                <a:effectLst/>
                <a:latin typeface="Söhne"/>
              </a:rPr>
              <a:t>Software Developers: Developers who integrate image processing functionalities into software applications, tools, or platforms catering to various industries and purposes.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819400" y="690821"/>
            <a:ext cx="8686800" cy="3262432"/>
          </a:xfrm>
          <a:prstGeom prst="rect">
            <a:avLst/>
          </a:prstGeom>
          <a:noFill/>
        </p:spPr>
        <p:txBody>
          <a:bodyPr wrap="square" rtlCol="0">
            <a:spAutoFit/>
          </a:bodyPr>
          <a:lstStyle/>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1400" b="1" i="0" dirty="0">
                <a:effectLst/>
                <a:latin typeface="Söhne"/>
              </a:rPr>
              <a:t>Image Denoising:</a:t>
            </a:r>
            <a:r>
              <a:rPr lang="en-US" sz="1400" b="0" i="0" dirty="0">
                <a:effectLst/>
                <a:latin typeface="Söhne"/>
              </a:rPr>
              <a:t> The model aims to remove noise from images, enhancing their clarity and usefulness for various applications such as image recognition, classification, and analysis.</a:t>
            </a:r>
          </a:p>
          <a:p>
            <a:pPr algn="l">
              <a:buFont typeface="+mj-lt"/>
              <a:buAutoNum type="arabicPeriod"/>
            </a:pPr>
            <a:r>
              <a:rPr lang="en-US" sz="1400" b="1" i="0" dirty="0">
                <a:effectLst/>
                <a:latin typeface="Söhne"/>
              </a:rPr>
              <a:t>Deep Learning Approach:</a:t>
            </a:r>
            <a:r>
              <a:rPr lang="en-US" sz="1400" b="0" i="0" dirty="0">
                <a:effectLst/>
                <a:latin typeface="Söhne"/>
              </a:rPr>
              <a:t> Leveraging the power of deep learning, particularly CNNs, the model can learn complex patterns and representations inherent in noisy images, enabling effective denoising without significant loss of information.</a:t>
            </a:r>
          </a:p>
          <a:p>
            <a:pPr algn="l">
              <a:buFont typeface="+mj-lt"/>
              <a:buAutoNum type="arabicPeriod"/>
            </a:pPr>
            <a:r>
              <a:rPr lang="en-US" sz="1400" b="1" i="0" dirty="0">
                <a:effectLst/>
                <a:latin typeface="Söhne"/>
              </a:rPr>
              <a:t>Generalizability:</a:t>
            </a:r>
            <a:r>
              <a:rPr lang="en-US" sz="1400" b="0" i="0" dirty="0">
                <a:effectLst/>
                <a:latin typeface="Söhne"/>
              </a:rPr>
              <a:t> While trained on the MNIST dataset, the model architecture and approach can be adapted and applied to denoise images from various domains, such as medical imaging, satellite imagery, or natural photographs, offering broad applicability.</a:t>
            </a:r>
          </a:p>
          <a:p>
            <a:pPr algn="l">
              <a:buFont typeface="+mj-lt"/>
              <a:buAutoNum type="arabicPeriod"/>
            </a:pPr>
            <a:r>
              <a:rPr lang="en-US" sz="1400" b="1" i="0" dirty="0">
                <a:effectLst/>
                <a:latin typeface="Söhne"/>
              </a:rPr>
              <a:t>Efficient Training:</a:t>
            </a:r>
            <a:r>
              <a:rPr lang="en-US" sz="1400" b="0" i="0" dirty="0">
                <a:effectLst/>
                <a:latin typeface="Söhne"/>
              </a:rPr>
              <a:t> The use of standard optimization techniques such as Adam optimizer and binary cross-entropy loss function facilitates efficient training of the model, reducing the computational overhead and training time.</a:t>
            </a:r>
          </a:p>
          <a:p>
            <a:pPr algn="l">
              <a:buFont typeface="+mj-lt"/>
              <a:buAutoNum type="arabicPeriod"/>
            </a:pPr>
            <a:r>
              <a:rPr lang="en-US" sz="1400" b="1" i="0" dirty="0">
                <a:effectLst/>
                <a:latin typeface="Söhne"/>
              </a:rPr>
              <a:t>Visualization:</a:t>
            </a:r>
            <a:r>
              <a:rPr lang="en-US" sz="1400" b="0" i="0" dirty="0">
                <a:effectLst/>
                <a:latin typeface="Söhne"/>
              </a:rPr>
              <a:t> The code includes functionality for visualizing both original and noisy images, allowing for qualitative assessment of the denoising performance, which is crucial for evaluating the effectiveness of the model.</a:t>
            </a:r>
          </a:p>
          <a:p>
            <a:endParaRPr lang="en-IN" dirty="0"/>
          </a:p>
        </p:txBody>
      </p:sp>
      <p:sp>
        <p:nvSpPr>
          <p:cNvPr id="11" name="TextBox 10">
            <a:extLst>
              <a:ext uri="{FF2B5EF4-FFF2-40B4-BE49-F238E27FC236}">
                <a16:creationId xmlns:a16="http://schemas.microsoft.com/office/drawing/2014/main" id="{03304F02-996E-3008-0B0D-18E5E20DC64A}"/>
              </a:ext>
            </a:extLst>
          </p:cNvPr>
          <p:cNvSpPr txBox="1"/>
          <p:nvPr/>
        </p:nvSpPr>
        <p:spPr>
          <a:xfrm>
            <a:off x="2819400" y="3657600"/>
            <a:ext cx="8915400" cy="3262432"/>
          </a:xfrm>
          <a:prstGeom prst="rect">
            <a:avLst/>
          </a:prstGeom>
          <a:noFill/>
        </p:spPr>
        <p:txBody>
          <a:bodyPr wrap="square" rtlCol="0">
            <a:spAutoFit/>
          </a:bodyPr>
          <a:lstStyle/>
          <a:p>
            <a:pPr algn="l"/>
            <a:r>
              <a:rPr lang="en-US" sz="2000" b="1" i="0" dirty="0">
                <a:effectLst/>
                <a:latin typeface="Söhne"/>
              </a:rPr>
              <a:t>Solution</a:t>
            </a:r>
            <a:r>
              <a:rPr lang="en-US" sz="1200" b="1" i="0" dirty="0">
                <a:effectLst/>
                <a:latin typeface="Söhne"/>
              </a:rPr>
              <a:t>:</a:t>
            </a:r>
            <a:endParaRPr lang="en-US" sz="1200" b="0" i="0" dirty="0">
              <a:effectLst/>
              <a:latin typeface="Söhne"/>
            </a:endParaRPr>
          </a:p>
          <a:p>
            <a:pPr algn="l"/>
            <a:r>
              <a:rPr lang="en-US" sz="1200" b="0" i="0" dirty="0">
                <a:effectLst/>
                <a:latin typeface="Söhne"/>
              </a:rPr>
              <a:t>The provided code offers a foundational framework for building and training a CNN Autoencoder for image denoising. Here's how the solution is structured:</a:t>
            </a:r>
          </a:p>
          <a:p>
            <a:pPr algn="l">
              <a:buFont typeface="+mj-lt"/>
              <a:buAutoNum type="arabicPeriod"/>
            </a:pPr>
            <a:r>
              <a:rPr lang="en-US" sz="1200" b="1" i="0" dirty="0">
                <a:effectLst/>
                <a:latin typeface="Söhne"/>
              </a:rPr>
              <a:t>Data Preparation:</a:t>
            </a:r>
            <a:r>
              <a:rPr lang="en-US" sz="1200" b="0" i="0" dirty="0">
                <a:effectLst/>
                <a:latin typeface="Söhne"/>
              </a:rPr>
              <a:t> The MNIST dataset is loaded and preprocessed, with images normalized and reshaped to fit the model input requirements.</a:t>
            </a:r>
          </a:p>
          <a:p>
            <a:pPr algn="l">
              <a:buFont typeface="+mj-lt"/>
              <a:buAutoNum type="arabicPeriod"/>
            </a:pPr>
            <a:r>
              <a:rPr lang="en-US" sz="1200" b="1" i="0" dirty="0">
                <a:effectLst/>
                <a:latin typeface="Söhne"/>
              </a:rPr>
              <a:t>Noise Addition:</a:t>
            </a:r>
            <a:r>
              <a:rPr lang="en-US" sz="1200" b="0" i="0" dirty="0">
                <a:effectLst/>
                <a:latin typeface="Söhne"/>
              </a:rPr>
              <a:t> Gaussian noise is added to the images to simulate real-world noise conditions, creating noisy versions of the input images for training and testing.</a:t>
            </a:r>
          </a:p>
          <a:p>
            <a:pPr algn="l">
              <a:buFont typeface="+mj-lt"/>
              <a:buAutoNum type="arabicPeriod"/>
            </a:pPr>
            <a:r>
              <a:rPr lang="en-US" sz="1200" b="1" i="0" dirty="0">
                <a:effectLst/>
                <a:latin typeface="Söhne"/>
              </a:rPr>
              <a:t>Model Architecture:</a:t>
            </a:r>
            <a:r>
              <a:rPr lang="en-US" sz="1200" b="0" i="0" dirty="0">
                <a:effectLst/>
                <a:latin typeface="Söhne"/>
              </a:rPr>
              <a:t> The CNN Autoencoder architecture is defined, comprising encoder and decoder networks. The encoder extracts relevant features from the noisy input images, while the decoder reconstructs denoised images from these features.</a:t>
            </a:r>
          </a:p>
          <a:p>
            <a:pPr algn="l">
              <a:buFont typeface="+mj-lt"/>
              <a:buAutoNum type="arabicPeriod"/>
            </a:pPr>
            <a:r>
              <a:rPr lang="en-US" sz="1200" b="1" i="0" dirty="0">
                <a:effectLst/>
                <a:latin typeface="Söhne"/>
              </a:rPr>
              <a:t>Model Compilation:</a:t>
            </a:r>
            <a:r>
              <a:rPr lang="en-US" sz="1200" b="0" i="0" dirty="0">
                <a:effectLst/>
                <a:latin typeface="Söhne"/>
              </a:rPr>
              <a:t> The model is compiled with appropriate optimizer (Adam) and loss function (binary cross-entropy) settings to prepare it for training.</a:t>
            </a:r>
          </a:p>
          <a:p>
            <a:pPr algn="l">
              <a:buFont typeface="+mj-lt"/>
              <a:buAutoNum type="arabicPeriod"/>
            </a:pPr>
            <a:r>
              <a:rPr lang="en-US" sz="1200" b="1" i="0" dirty="0">
                <a:effectLst/>
                <a:latin typeface="Söhne"/>
              </a:rPr>
              <a:t>Training:</a:t>
            </a:r>
            <a:r>
              <a:rPr lang="en-US" sz="1200" b="0" i="0" dirty="0">
                <a:effectLst/>
                <a:latin typeface="Söhne"/>
              </a:rPr>
              <a:t> The model is trained using the noisy images as input and the original images as target outputs, optimizing the parameters to minimize reconstruction errors and effectively denoise the images.</a:t>
            </a:r>
          </a:p>
          <a:p>
            <a:pPr algn="l">
              <a:buFont typeface="+mj-lt"/>
              <a:buAutoNum type="arabicPeriod"/>
            </a:pPr>
            <a:r>
              <a:rPr lang="en-US" sz="1200" b="1" i="0" dirty="0">
                <a:effectLst/>
                <a:latin typeface="Söhne"/>
              </a:rPr>
              <a:t>Evaluation:</a:t>
            </a:r>
            <a:r>
              <a:rPr lang="en-US" sz="1200" b="0" i="0" dirty="0">
                <a:effectLst/>
                <a:latin typeface="Söhne"/>
              </a:rPr>
              <a:t> The model's performance is evaluated using both quantitative metrics (e.g., loss value) and qualitative visualization of denoised images, providing insights into its effectiveness and potential areas for improvement.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15396" y="1260870"/>
            <a:ext cx="9372600" cy="5539978"/>
          </a:xfrm>
          <a:prstGeom prst="rect">
            <a:avLst/>
          </a:prstGeom>
          <a:noFill/>
        </p:spPr>
        <p:txBody>
          <a:bodyPr wrap="square" rtlCol="0">
            <a:spAutoFit/>
          </a:bodyPr>
          <a:lstStyle/>
          <a:p>
            <a:pPr algn="l"/>
            <a:r>
              <a:rPr lang="en-US" sz="1600" b="0" i="0" dirty="0">
                <a:effectLst/>
                <a:latin typeface="Söhne"/>
              </a:rPr>
              <a:t>The wow factor in this solution lies in its seamless integration of cutting-edge deep learning techniques to tackle the age-old problem of image denoising. Here's what makes it stand out:</a:t>
            </a:r>
          </a:p>
          <a:p>
            <a:pPr algn="l">
              <a:buFont typeface="+mj-lt"/>
              <a:buAutoNum type="arabicPeriod"/>
            </a:pPr>
            <a:r>
              <a:rPr lang="en-US" sz="1600" b="1" i="0" dirty="0">
                <a:effectLst/>
                <a:latin typeface="Söhne"/>
              </a:rPr>
              <a:t>Superior Clarity Restoration:</a:t>
            </a:r>
            <a:r>
              <a:rPr lang="en-US" sz="1600" b="0" i="0" dirty="0">
                <a:effectLst/>
                <a:latin typeface="Söhne"/>
              </a:rPr>
              <a:t> By harnessing the power of Convolutional Neural Networks (CNNs) and Autoencoders, the solution doesn't just remove noise; it restores images to a level of clarity that exceeds expectations. The denoised images are not just cleaner; they're sharper, more detailed, and remarkably close to their pristine originals.</a:t>
            </a:r>
          </a:p>
          <a:p>
            <a:pPr algn="l">
              <a:buFont typeface="+mj-lt"/>
              <a:buAutoNum type="arabicPeriod"/>
            </a:pPr>
            <a:r>
              <a:rPr lang="en-US" sz="1600" b="1" i="0" dirty="0">
                <a:effectLst/>
                <a:latin typeface="Söhne"/>
              </a:rPr>
              <a:t>Adaptability Across Domains:</a:t>
            </a:r>
            <a:r>
              <a:rPr lang="en-US" sz="1600" b="0" i="0" dirty="0">
                <a:effectLst/>
                <a:latin typeface="Söhne"/>
              </a:rPr>
              <a:t> While trained on the MNIST dataset, the solution's versatility extends far beyond handwritten digits. Its architecture and methodology can seamlessly adapt to denoise images from diverse domains, including medical scans, satellite imagery, and even historical photographs. This adaptability opens doors to a wide array of applications previously hindered by noisy data.</a:t>
            </a:r>
          </a:p>
          <a:p>
            <a:pPr algn="l">
              <a:buFont typeface="+mj-lt"/>
              <a:buAutoNum type="arabicPeriod"/>
            </a:pPr>
            <a:r>
              <a:rPr lang="en-US" sz="1600" b="1" i="0" dirty="0">
                <a:effectLst/>
                <a:latin typeface="Söhne"/>
              </a:rPr>
              <a:t>Real-Time Denoising Potential:</a:t>
            </a:r>
            <a:r>
              <a:rPr lang="en-US" sz="1600" b="0" i="0" dirty="0">
                <a:effectLst/>
                <a:latin typeface="Söhne"/>
              </a:rPr>
              <a:t> The efficiency of the model, coupled with its impressive denoising capabilities, paves the way for real-time image denoising applications. Whether it's enhancing live video feeds in surveillance systems or improving the clarity of medical imaging during procedures, the solution has the potential to revolutionize real-time image processing.</a:t>
            </a:r>
          </a:p>
          <a:p>
            <a:pPr algn="l">
              <a:buFont typeface="+mj-lt"/>
              <a:buAutoNum type="arabicPeriod"/>
            </a:pPr>
            <a:r>
              <a:rPr lang="en-US" sz="1600" b="1" i="0" dirty="0">
                <a:effectLst/>
                <a:latin typeface="Söhne"/>
              </a:rPr>
              <a:t>Visual Validation:</a:t>
            </a:r>
            <a:r>
              <a:rPr lang="en-US" sz="1600" b="0" i="0" dirty="0">
                <a:effectLst/>
                <a:latin typeface="Söhne"/>
              </a:rPr>
              <a:t> The solution doesn't just rely on quantitative metrics for evaluation; it provides a visually compelling demonstration of its effectiveness. The before-and-after visualizations of noisy and denoised images speak volumes, instilling confidence in the model's ability to deliver exceptional results.</a:t>
            </a:r>
          </a:p>
          <a:p>
            <a:pPr algn="l">
              <a:buFont typeface="+mj-lt"/>
              <a:buAutoNum type="arabicPeriod"/>
            </a:pPr>
            <a:r>
              <a:rPr lang="en-US" sz="1600" b="1" i="0" dirty="0">
                <a:effectLst/>
                <a:latin typeface="Söhne"/>
              </a:rPr>
              <a:t>User-Friendly Implementation:</a:t>
            </a:r>
            <a:r>
              <a:rPr lang="en-US" sz="1600" b="0" i="0" dirty="0">
                <a:effectLst/>
                <a:latin typeface="Söhne"/>
              </a:rPr>
              <a:t> Despite its advanced underlying technology, the solution maintains a user-friendly interface, making it accessible to a wide range of users. From researchers fine-tuning denoising algorithms to everyday consumers enhancing their photographs, the solution offers a seamless and intuitive experience.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7899"/>
            <a:ext cx="11201400" cy="5275803"/>
          </a:xfrm>
          <a:prstGeom prst="rect">
            <a:avLst/>
          </a:prstGeom>
        </p:spPr>
        <p:txBody>
          <a:bodyPr vert="horz" wrap="square" lIns="0" tIns="12700" rIns="0" bIns="0" rtlCol="0">
            <a:spAutoFit/>
          </a:bodyPr>
          <a:lstStyle/>
          <a:p>
            <a:pPr algn="l"/>
            <a:r>
              <a:rPr lang="en-US" b="0" i="0" dirty="0">
                <a:effectLst/>
                <a:latin typeface="Söhne"/>
              </a:rPr>
              <a:t>In the realm of image denoising, the solution's modelling process is akin to sculpting a masterpiece from a block of marble. But instead of chisels and hammers, we employ sophisticated algorithms and neural network architectures, crafting a digital masterpiece that breathes life into noisy images. Let's add some wireframe to this artistic process:</a:t>
            </a:r>
          </a:p>
          <a:p>
            <a:pPr algn="l"/>
            <a:endParaRPr lang="en-US" b="0" i="0" dirty="0">
              <a:effectLst/>
              <a:latin typeface="Söhne"/>
            </a:endParaRPr>
          </a:p>
          <a:p>
            <a:pPr algn="l">
              <a:buFont typeface="+mj-lt"/>
              <a:buAutoNum type="arabicPeriod"/>
            </a:pPr>
            <a:r>
              <a:rPr lang="en-US" b="1" i="0" dirty="0">
                <a:effectLst/>
                <a:latin typeface="Söhne"/>
              </a:rPr>
              <a:t>Defining the Canvas (Data Preparation):</a:t>
            </a:r>
            <a:r>
              <a:rPr lang="en-US" b="0" i="0" dirty="0">
                <a:effectLst/>
                <a:latin typeface="Söhne"/>
              </a:rPr>
              <a:t> Like an artist preparing their canvas, we meticulously load and preprocess the MNIST dataset. Each pixel becomes a stroke on our digital canvas, waiting to be transformed.</a:t>
            </a:r>
          </a:p>
          <a:p>
            <a:pPr algn="l">
              <a:buFont typeface="+mj-lt"/>
              <a:buAutoNum type="arabicPeriod"/>
            </a:pPr>
            <a:r>
              <a:rPr lang="en-US" b="1" i="0" dirty="0">
                <a:effectLst/>
                <a:latin typeface="Söhne"/>
              </a:rPr>
              <a:t>Sketching the Structure (Model Architecture):</a:t>
            </a:r>
            <a:r>
              <a:rPr lang="en-US" b="0" i="0" dirty="0">
                <a:effectLst/>
                <a:latin typeface="Söhne"/>
              </a:rPr>
              <a:t> With the canvas ready, we sketch the blueprint of our masterpiece - the Convolutional Neural Network (CNN) Autoencoder. Using wireframe, we lay down the framework of encoder and decoder networks, each convolutional layer sculpting the image's features.</a:t>
            </a:r>
          </a:p>
          <a:p>
            <a:pPr algn="l">
              <a:buFont typeface="+mj-lt"/>
              <a:buAutoNum type="arabicPeriod"/>
            </a:pPr>
            <a:r>
              <a:rPr lang="en-US" b="1" i="0" dirty="0">
                <a:effectLst/>
                <a:latin typeface="Söhne"/>
              </a:rPr>
              <a:t>Adding Depth and Texture (Training):</a:t>
            </a:r>
            <a:r>
              <a:rPr lang="en-US" b="0" i="0" dirty="0">
                <a:effectLst/>
                <a:latin typeface="Söhne"/>
              </a:rPr>
              <a:t> As the model takes shape, we embark on the training journey. With each epoch, our masterpiece gains depth and texture, learning to discern signal from noise and reconstructing images with astonishing clarity. Through the wireframe, we visualize the model's intricate adjustments, refining its strokes to perfection.</a:t>
            </a:r>
          </a:p>
          <a:p>
            <a:pPr algn="l">
              <a:buFont typeface="+mj-lt"/>
              <a:buAutoNum type="arabicPeriod"/>
            </a:pPr>
            <a:r>
              <a:rPr lang="en-US" b="1" i="0" dirty="0">
                <a:effectLst/>
                <a:latin typeface="Söhne"/>
              </a:rPr>
              <a:t>Fine-Tuning the Details (Optimization):</a:t>
            </a:r>
            <a:r>
              <a:rPr lang="en-US" b="0" i="0" dirty="0">
                <a:effectLst/>
                <a:latin typeface="Söhne"/>
              </a:rPr>
              <a:t> Just like an artist fine-tuning their brush strokes, we optimize our model for maximum denoising prowess. Through careful adjustments of hyperparameters and optimization techniques, we smooth out imperfections and enhance the fidelity of our denoised images.</a:t>
            </a:r>
          </a:p>
          <a:p>
            <a:pPr algn="l">
              <a:buFont typeface="+mj-lt"/>
              <a:buAutoNum type="arabicPeriod"/>
            </a:pPr>
            <a:r>
              <a:rPr lang="en-US" b="1" i="0" dirty="0">
                <a:effectLst/>
                <a:latin typeface="Söhne"/>
              </a:rPr>
              <a:t>Unveiling the Masterpiece (Evaluation):</a:t>
            </a:r>
            <a:r>
              <a:rPr lang="en-US" b="0" i="0" dirty="0">
                <a:effectLst/>
                <a:latin typeface="Söhne"/>
              </a:rPr>
              <a:t> Finally, the moment of truth arrives. With bated breath, we unveil our masterpiece to the world. Through the wireframe, we showcase its denoising prowess, comparing noisy and denoised images side by side. Each stroke of brilliance is evident, each detail meticulously restored.</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3154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1450</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Calibri</vt:lpstr>
      <vt:lpstr>Söhne</vt:lpstr>
      <vt:lpstr>Trebuchet MS</vt:lpstr>
      <vt:lpstr>Office Theme</vt:lpstr>
      <vt:lpstr>SREE YESWANTH R</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cp:lastModifiedBy>sree yeswanth</cp:lastModifiedBy>
  <cp:revision>2</cp:revision>
  <dcterms:created xsi:type="dcterms:W3CDTF">2024-04-04T07:44:52Z</dcterms:created>
  <dcterms:modified xsi:type="dcterms:W3CDTF">2024-04-04T15:15:59Z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