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3365"/>
    <a:srgbClr val="EB1DD2"/>
    <a:srgbClr val="19EF2D"/>
    <a:srgbClr val="E89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84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8A615F-AAC7-435F-B140-F7D566B8B73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0E22AE9-86ED-4333-808D-AD544996BDED}" type="pres">
      <dgm:prSet presAssocID="{A78A615F-AAC7-435F-B140-F7D566B8B73F}" presName="linearFlow" presStyleCnt="0">
        <dgm:presLayoutVars>
          <dgm:dir/>
          <dgm:resizeHandles val="exact"/>
        </dgm:presLayoutVars>
      </dgm:prSet>
      <dgm:spPr/>
    </dgm:pt>
  </dgm:ptLst>
  <dgm:cxnLst>
    <dgm:cxn modelId="{B381DD98-0CE5-4DC9-AF37-4E708885A50D}" type="presOf" srcId="{A78A615F-AAC7-435F-B140-F7D566B8B73F}" destId="{50E22AE9-86ED-4333-808D-AD544996BDED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0AD0F-D68F-4D6C-8356-12AA7E5CE2F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0B5C-3E17-4FCE-B653-48BBBCC37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1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0B5C-3E17-4FCE-B653-48BBBCC37C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87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0B5C-3E17-4FCE-B653-48BBBCC37C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06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0B5C-3E17-4FCE-B653-48BBBCC37C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70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0B5C-3E17-4FCE-B653-48BBBCC37C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4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133B-BB0D-492D-9AA3-7CFECDFA4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002E5-F48E-499C-B4C8-B13B30AA7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22CC2-40CA-4485-BDDA-39E8FF59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A601-F1A4-4539-BFA8-7D16C25B5E91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6F3BB-5957-4757-95CA-81E7F126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CA0D2-1313-4516-AC5F-2B0B9A56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9E6A-5841-4B9D-B62B-20F75718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1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DA14-174B-4A52-9D6D-E368907E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3B1E5-4D58-477F-B06E-6ED1B527A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D8CA5-5348-4BFB-A003-1CE78E0B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A601-F1A4-4539-BFA8-7D16C25B5E91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4528B-0B88-4490-9E4C-7B51D371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866F6-B7D1-4D00-96AC-8C86E5CC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9E6A-5841-4B9D-B62B-20F75718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4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E58FC-D5CD-45C5-9EAD-5C3E654D7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35DEF-0F1A-4CF3-A777-A8792312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1A8E5-4541-4C4F-B0ED-E92FDA47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A601-F1A4-4539-BFA8-7D16C25B5E91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477B2-3DCA-4C17-8FFC-47914C64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D082A-7ECC-4F9A-B6D6-4D97D505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9E6A-5841-4B9D-B62B-20F75718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5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9DA7-9B0C-4B7F-847D-7E2CDF4B7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723DF-6001-411F-BD3E-FDDBA6A6D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6693A-0935-4EB8-A0C4-8DB5BC5F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A601-F1A4-4539-BFA8-7D16C25B5E91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4D1C8-BBF2-466D-A056-60916924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62D6B-5B08-4893-B28C-EE90EDD7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9E6A-5841-4B9D-B62B-20F75718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8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D510-AEEB-4677-8E99-E6469878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4F422-3A5E-4D7B-B826-AA8FE8E15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60334-1326-4C7A-8F5A-963D89E4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A601-F1A4-4539-BFA8-7D16C25B5E91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67DE2-5765-468E-B053-7335C0C3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0DE9D-1F55-4DB1-82D8-42895B3D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9E6A-5841-4B9D-B62B-20F75718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049B-48E5-412F-8533-AF501D88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2B97E-C651-4DDA-B6DC-C4931276B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2B3E8-47DF-4AF4-9495-BA5BD5F60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B0EF1-FD09-47E5-AD04-798F3DDD6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A601-F1A4-4539-BFA8-7D16C25B5E91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23976-384D-4845-B136-AE8D0C3C3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02AD0-1D67-4E80-978F-A66AE0F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9E6A-5841-4B9D-B62B-20F75718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5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8894-E39D-4EAC-B6A0-D6D9577BA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253DE-7D43-4EFC-BFEA-B64E4014B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6F99A-7EC4-4182-9EAA-A1D7787D0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7ADBF4-8EB7-49D9-BE23-6928277AC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1CFABD-9884-431B-A5D3-7B9F69DE7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7589F3-7DD0-4C7D-895F-371916A5E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A601-F1A4-4539-BFA8-7D16C25B5E91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D333F9-9158-4AC6-98F6-DB941B81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E70DA4-0E58-4D7B-9E2B-A36DBE47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9E6A-5841-4B9D-B62B-20F75718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1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B884-1B10-4952-A8AD-2F07CAFE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FC0A1-2563-4635-935E-42127FD3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A601-F1A4-4539-BFA8-7D16C25B5E91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1B887-793F-4986-B591-8C8A771D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F6C83-4E55-4C44-A365-9D3BDD03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9E6A-5841-4B9D-B62B-20F75718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7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69AD56-DBA0-4EF2-A2F4-94D7373B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A601-F1A4-4539-BFA8-7D16C25B5E91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8B0D1-ECB7-426D-A047-C973627C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02332-B77E-45AC-A8E4-7A6C0ED6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9E6A-5841-4B9D-B62B-20F75718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5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0D1E6-5AEE-4D4D-AEBF-1FDB9CFD6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F709E-817B-472A-A987-81331E080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5F2A7-83DF-403F-9C05-B9AED2433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E85D5-F246-47D9-9561-589C4123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A601-F1A4-4539-BFA8-7D16C25B5E91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5F72F-4894-44EB-8695-73DF6440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2D1DA-6574-4346-BC00-1E1DB20E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9E6A-5841-4B9D-B62B-20F75718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3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2CC1-788B-4367-8032-380D626FC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FA2006-C5CE-4EF4-AFC6-0145E2464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A8CD8-F692-4EF6-88FD-CC43DB16F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7764D-8E8F-4406-BFB3-8BD9A98EF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A601-F1A4-4539-BFA8-7D16C25B5E91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82E5C-97E9-4D8F-B700-CB961D44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A3936-95EE-46B4-8052-080549C0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9E6A-5841-4B9D-B62B-20F75718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8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11037C-E8A1-452E-B129-E3F7BA7C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92434-DF8C-4D00-A3EB-68DA4E811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DBC4-0668-4A80-A11B-E72763FD6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5A601-F1A4-4539-BFA8-7D16C25B5E91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02333-E5C3-4021-AF6F-C1107127F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F0FEE-E0CF-4B36-BEB8-63C44B261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59E6A-5841-4B9D-B62B-20F75718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1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7.png"/><Relationship Id="rId18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6.sv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0.svg"/><Relationship Id="rId20" Type="http://schemas.openxmlformats.org/officeDocument/2006/relationships/image" Target="../media/image14.sv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9.png"/><Relationship Id="rId10" Type="http://schemas.openxmlformats.org/officeDocument/2006/relationships/image" Target="../media/image4.svg"/><Relationship Id="rId19" Type="http://schemas.openxmlformats.org/officeDocument/2006/relationships/image" Target="../media/image13.pn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71C0B84-B93F-4432-AF44-9ABD1EF607A5}"/>
              </a:ext>
            </a:extLst>
          </p:cNvPr>
          <p:cNvGrpSpPr/>
          <p:nvPr/>
        </p:nvGrpSpPr>
        <p:grpSpPr>
          <a:xfrm>
            <a:off x="0" y="-42604"/>
            <a:ext cx="12192000" cy="6858000"/>
            <a:chOff x="0" y="0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CBA9C0-9EF6-4818-A38A-7A9B689AA620}"/>
                </a:ext>
              </a:extLst>
            </p:cNvPr>
            <p:cNvSpPr/>
            <p:nvPr/>
          </p:nvSpPr>
          <p:spPr>
            <a:xfrm>
              <a:off x="0" y="3255962"/>
              <a:ext cx="12192000" cy="3602038"/>
            </a:xfrm>
            <a:prstGeom prst="rect">
              <a:avLst/>
            </a:prstGeom>
            <a:solidFill>
              <a:srgbClr val="E89220"/>
            </a:solidFill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3D2E3AE-2CDA-4DA6-A33F-58DADA60B718}"/>
                </a:ext>
              </a:extLst>
            </p:cNvPr>
            <p:cNvGrpSpPr/>
            <p:nvPr/>
          </p:nvGrpSpPr>
          <p:grpSpPr>
            <a:xfrm>
              <a:off x="0" y="0"/>
              <a:ext cx="12192000" cy="3255962"/>
              <a:chOff x="0" y="0"/>
              <a:chExt cx="12192000" cy="325596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68455C1-035C-4748-A9C0-524E7EBFCC48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3255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7D3DEF69-71C4-4DFA-A8EF-385FF1BACF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427" y="280219"/>
                <a:ext cx="6706232" cy="2405767"/>
              </a:xfrm>
              <a:prstGeom prst="rect">
                <a:avLst/>
              </a:prstGeom>
            </p:spPr>
          </p:pic>
        </p:grp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B80698-E124-4996-9809-981FE17D9497}"/>
              </a:ext>
            </a:extLst>
          </p:cNvPr>
          <p:cNvCxnSpPr>
            <a:cxnSpLocks/>
          </p:cNvCxnSpPr>
          <p:nvPr/>
        </p:nvCxnSpPr>
        <p:spPr>
          <a:xfrm>
            <a:off x="0" y="3406877"/>
            <a:ext cx="12192000" cy="0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A89BCAD-5D63-4156-AADF-E90D632805F4}"/>
              </a:ext>
            </a:extLst>
          </p:cNvPr>
          <p:cNvSpPr/>
          <p:nvPr/>
        </p:nvSpPr>
        <p:spPr>
          <a:xfrm>
            <a:off x="285427" y="4607283"/>
            <a:ext cx="59025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Microsoft Power Point</a:t>
            </a:r>
            <a:endParaRPr lang="en-US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64BC36-4DBB-496F-B5B0-C9D3A25C08E8}"/>
              </a:ext>
            </a:extLst>
          </p:cNvPr>
          <p:cNvSpPr/>
          <p:nvPr/>
        </p:nvSpPr>
        <p:spPr>
          <a:xfrm>
            <a:off x="285427" y="3753389"/>
            <a:ext cx="25618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Practice 1</a:t>
            </a:r>
            <a:endParaRPr lang="en-US" sz="3200" b="1" cap="none" spc="0" dirty="0">
              <a:ln w="0"/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93905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7EE7-F425-4193-A267-A90ADC589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19400" cy="470621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ACC094D-67E6-423F-90F3-BED38AD119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340" y="304295"/>
            <a:ext cx="722637" cy="723611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36ABF5-41E0-4266-B110-012CB258B274}"/>
              </a:ext>
            </a:extLst>
          </p:cNvPr>
          <p:cNvSpPr/>
          <p:nvPr/>
        </p:nvSpPr>
        <p:spPr>
          <a:xfrm>
            <a:off x="0" y="-36223"/>
            <a:ext cx="12192000" cy="110836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036FE5-5C9B-4F8C-8D2E-2E9E341DDA57}"/>
              </a:ext>
            </a:extLst>
          </p:cNvPr>
          <p:cNvSpPr/>
          <p:nvPr/>
        </p:nvSpPr>
        <p:spPr>
          <a:xfrm>
            <a:off x="0" y="6747164"/>
            <a:ext cx="12192000" cy="11083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1FDF65-FE13-40D0-A227-839420C597D6}"/>
              </a:ext>
            </a:extLst>
          </p:cNvPr>
          <p:cNvGrpSpPr/>
          <p:nvPr/>
        </p:nvGrpSpPr>
        <p:grpSpPr>
          <a:xfrm>
            <a:off x="465684" y="803802"/>
            <a:ext cx="11402291" cy="5800582"/>
            <a:chOff x="1219200" y="1690688"/>
            <a:chExt cx="9836727" cy="495949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3E448B-D455-434E-BCC2-DFDC73AAC60F}"/>
                </a:ext>
              </a:extLst>
            </p:cNvPr>
            <p:cNvSpPr/>
            <p:nvPr/>
          </p:nvSpPr>
          <p:spPr>
            <a:xfrm>
              <a:off x="1219200" y="1911926"/>
              <a:ext cx="9836727" cy="4738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F35668-1B6D-4611-A2BE-E39CACDF7C7D}"/>
                </a:ext>
              </a:extLst>
            </p:cNvPr>
            <p:cNvSpPr/>
            <p:nvPr/>
          </p:nvSpPr>
          <p:spPr>
            <a:xfrm>
              <a:off x="1219200" y="1690688"/>
              <a:ext cx="1884218" cy="47062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Practice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805E-5AC4-46CC-B36C-BB34C4C7A68E}"/>
              </a:ext>
            </a:extLst>
          </p:cNvPr>
          <p:cNvSpPr/>
          <p:nvPr/>
        </p:nvSpPr>
        <p:spPr>
          <a:xfrm>
            <a:off x="671945" y="1516637"/>
            <a:ext cx="5257801" cy="313849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99E43F-EBCA-4624-8389-E50828AD9032}"/>
              </a:ext>
            </a:extLst>
          </p:cNvPr>
          <p:cNvSpPr/>
          <p:nvPr/>
        </p:nvSpPr>
        <p:spPr>
          <a:xfrm>
            <a:off x="6096000" y="3250400"/>
            <a:ext cx="5257801" cy="313849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350C13-5F4E-429A-A555-59640E82A50D}"/>
              </a:ext>
            </a:extLst>
          </p:cNvPr>
          <p:cNvSpPr/>
          <p:nvPr/>
        </p:nvSpPr>
        <p:spPr>
          <a:xfrm>
            <a:off x="1452268" y="2147313"/>
            <a:ext cx="1761987" cy="84526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D900EB-7B4B-4128-9ED5-776A434C3558}"/>
              </a:ext>
            </a:extLst>
          </p:cNvPr>
          <p:cNvSpPr/>
          <p:nvPr/>
        </p:nvSpPr>
        <p:spPr>
          <a:xfrm>
            <a:off x="1604668" y="2299713"/>
            <a:ext cx="1761987" cy="845269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A2B61F-1EC6-46D0-B26F-9DCA00C3991F}"/>
              </a:ext>
            </a:extLst>
          </p:cNvPr>
          <p:cNvSpPr/>
          <p:nvPr/>
        </p:nvSpPr>
        <p:spPr>
          <a:xfrm>
            <a:off x="1757068" y="2452113"/>
            <a:ext cx="1761987" cy="845269"/>
          </a:xfrm>
          <a:prstGeom prst="rect">
            <a:avLst/>
          </a:prstGeom>
          <a:solidFill>
            <a:srgbClr val="D5336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698AE7-56DE-4060-BF2F-A25B5B17B802}"/>
              </a:ext>
            </a:extLst>
          </p:cNvPr>
          <p:cNvSpPr/>
          <p:nvPr/>
        </p:nvSpPr>
        <p:spPr>
          <a:xfrm>
            <a:off x="1909468" y="2604513"/>
            <a:ext cx="1761987" cy="845269"/>
          </a:xfrm>
          <a:prstGeom prst="rect">
            <a:avLst/>
          </a:prstGeom>
          <a:solidFill>
            <a:srgbClr val="19EF2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99D050-15B5-4D97-8087-6B2B22B91631}"/>
              </a:ext>
            </a:extLst>
          </p:cNvPr>
          <p:cNvSpPr/>
          <p:nvPr/>
        </p:nvSpPr>
        <p:spPr>
          <a:xfrm>
            <a:off x="7978989" y="4397010"/>
            <a:ext cx="1761987" cy="845269"/>
          </a:xfrm>
          <a:prstGeom prst="rect">
            <a:avLst/>
          </a:prstGeom>
          <a:solidFill>
            <a:srgbClr val="19EF2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AC9167-FEC9-4626-BF61-0A70C89C45A1}"/>
              </a:ext>
            </a:extLst>
          </p:cNvPr>
          <p:cNvSpPr/>
          <p:nvPr/>
        </p:nvSpPr>
        <p:spPr>
          <a:xfrm>
            <a:off x="7812735" y="4286174"/>
            <a:ext cx="1761987" cy="845269"/>
          </a:xfrm>
          <a:prstGeom prst="rect">
            <a:avLst/>
          </a:prstGeom>
          <a:solidFill>
            <a:srgbClr val="D5336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D26BD7-1329-4ECB-AB85-B1471ADE690E}"/>
              </a:ext>
            </a:extLst>
          </p:cNvPr>
          <p:cNvSpPr/>
          <p:nvPr/>
        </p:nvSpPr>
        <p:spPr>
          <a:xfrm>
            <a:off x="7646481" y="4147835"/>
            <a:ext cx="1761987" cy="845269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66E350-1E07-4E8D-B9DA-EFED0EF259F3}"/>
              </a:ext>
            </a:extLst>
          </p:cNvPr>
          <p:cNvSpPr/>
          <p:nvPr/>
        </p:nvSpPr>
        <p:spPr>
          <a:xfrm>
            <a:off x="7444361" y="3987259"/>
            <a:ext cx="1761987" cy="84526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FD9E33-45B7-4E00-9EE2-E300A7E9FC15}"/>
              </a:ext>
            </a:extLst>
          </p:cNvPr>
          <p:cNvSpPr/>
          <p:nvPr/>
        </p:nvSpPr>
        <p:spPr>
          <a:xfrm>
            <a:off x="11424630" y="6266996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2489280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7EE7-F425-4193-A267-A90ADC589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81632" cy="132556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Flip(horizontal and  vertical)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ACC094D-67E6-423F-90F3-BED38AD119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340" y="304295"/>
            <a:ext cx="722637" cy="723611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36ABF5-41E0-4266-B110-012CB258B274}"/>
              </a:ext>
            </a:extLst>
          </p:cNvPr>
          <p:cNvSpPr/>
          <p:nvPr/>
        </p:nvSpPr>
        <p:spPr>
          <a:xfrm>
            <a:off x="0" y="-36223"/>
            <a:ext cx="12192000" cy="110836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036FE5-5C9B-4F8C-8D2E-2E9E341DDA57}"/>
              </a:ext>
            </a:extLst>
          </p:cNvPr>
          <p:cNvSpPr/>
          <p:nvPr/>
        </p:nvSpPr>
        <p:spPr>
          <a:xfrm>
            <a:off x="0" y="6747164"/>
            <a:ext cx="12192000" cy="11083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3E448B-D455-434E-BCC2-DFDC73AAC60F}"/>
              </a:ext>
            </a:extLst>
          </p:cNvPr>
          <p:cNvSpPr/>
          <p:nvPr/>
        </p:nvSpPr>
        <p:spPr>
          <a:xfrm>
            <a:off x="1219200" y="1850917"/>
            <a:ext cx="9836727" cy="40732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F35668-1B6D-4611-A2BE-E39CACDF7C7D}"/>
              </a:ext>
            </a:extLst>
          </p:cNvPr>
          <p:cNvSpPr/>
          <p:nvPr/>
        </p:nvSpPr>
        <p:spPr>
          <a:xfrm>
            <a:off x="1219200" y="1551710"/>
            <a:ext cx="1884218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Practice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E31F6D32-1C2A-434D-AFF1-34BB058A8574}"/>
              </a:ext>
            </a:extLst>
          </p:cNvPr>
          <p:cNvSpPr/>
          <p:nvPr/>
        </p:nvSpPr>
        <p:spPr>
          <a:xfrm rot="16200000">
            <a:off x="3491347" y="2826327"/>
            <a:ext cx="2770909" cy="243840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4855BBF3-2F44-42D8-B21A-D282F403F6D6}"/>
              </a:ext>
            </a:extLst>
          </p:cNvPr>
          <p:cNvSpPr/>
          <p:nvPr/>
        </p:nvSpPr>
        <p:spPr>
          <a:xfrm rot="5400000">
            <a:off x="6096001" y="2826327"/>
            <a:ext cx="2770909" cy="24384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8C377-9DF2-4AAE-A3C5-35812295FAB3}"/>
              </a:ext>
            </a:extLst>
          </p:cNvPr>
          <p:cNvSpPr/>
          <p:nvPr/>
        </p:nvSpPr>
        <p:spPr>
          <a:xfrm>
            <a:off x="11448815" y="6343638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049614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ACC094D-67E6-423F-90F3-BED38AD119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481" y="203445"/>
            <a:ext cx="722637" cy="723611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36ABF5-41E0-4266-B110-012CB258B274}"/>
              </a:ext>
            </a:extLst>
          </p:cNvPr>
          <p:cNvSpPr/>
          <p:nvPr/>
        </p:nvSpPr>
        <p:spPr>
          <a:xfrm>
            <a:off x="0" y="-36223"/>
            <a:ext cx="12192000" cy="110836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036FE5-5C9B-4F8C-8D2E-2E9E341DDA57}"/>
              </a:ext>
            </a:extLst>
          </p:cNvPr>
          <p:cNvSpPr/>
          <p:nvPr/>
        </p:nvSpPr>
        <p:spPr>
          <a:xfrm>
            <a:off x="0" y="6747164"/>
            <a:ext cx="12192000" cy="11083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6350A8-C1B1-444B-B8F0-D60B727FF7AF}"/>
              </a:ext>
            </a:extLst>
          </p:cNvPr>
          <p:cNvGrpSpPr/>
          <p:nvPr/>
        </p:nvGrpSpPr>
        <p:grpSpPr>
          <a:xfrm>
            <a:off x="421711" y="479567"/>
            <a:ext cx="10112604" cy="5696058"/>
            <a:chOff x="1182203" y="1865551"/>
            <a:chExt cx="8820576" cy="400329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3E448B-D455-434E-BCC2-DFDC73AAC60F}"/>
                </a:ext>
              </a:extLst>
            </p:cNvPr>
            <p:cNvSpPr/>
            <p:nvPr/>
          </p:nvSpPr>
          <p:spPr>
            <a:xfrm>
              <a:off x="1182203" y="2125466"/>
              <a:ext cx="8820576" cy="37433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F35668-1B6D-4611-A2BE-E39CACDF7C7D}"/>
                </a:ext>
              </a:extLst>
            </p:cNvPr>
            <p:cNvSpPr/>
            <p:nvPr/>
          </p:nvSpPr>
          <p:spPr>
            <a:xfrm>
              <a:off x="1182203" y="1865551"/>
              <a:ext cx="1884218" cy="47062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Practice</a:t>
              </a:r>
            </a:p>
          </p:txBody>
        </p:sp>
      </p:grp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2615FE71-59CC-4D58-AB74-DC084A6568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2389766"/>
              </p:ext>
            </p:extLst>
          </p:nvPr>
        </p:nvGraphicFramePr>
        <p:xfrm>
          <a:off x="2272145" y="2211697"/>
          <a:ext cx="3726873" cy="3386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DD0A6468-8A84-4346-AF55-8682BAAE58FA}"/>
              </a:ext>
            </a:extLst>
          </p:cNvPr>
          <p:cNvGrpSpPr/>
          <p:nvPr/>
        </p:nvGrpSpPr>
        <p:grpSpPr>
          <a:xfrm>
            <a:off x="1634836" y="1292080"/>
            <a:ext cx="7740555" cy="4858346"/>
            <a:chOff x="1634837" y="1260025"/>
            <a:chExt cx="9033164" cy="504379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FCFBBC8-4A58-49FB-8892-E3AB539F4A35}"/>
                </a:ext>
              </a:extLst>
            </p:cNvPr>
            <p:cNvSpPr/>
            <p:nvPr/>
          </p:nvSpPr>
          <p:spPr>
            <a:xfrm>
              <a:off x="1634837" y="1260025"/>
              <a:ext cx="9033164" cy="5043792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A4821E98-8188-4CB1-B53B-2B655F5B7DF9}"/>
                </a:ext>
              </a:extLst>
            </p:cNvPr>
            <p:cNvSpPr/>
            <p:nvPr/>
          </p:nvSpPr>
          <p:spPr>
            <a:xfrm>
              <a:off x="1766455" y="1435069"/>
              <a:ext cx="8769927" cy="46974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4C5807-E5D3-499A-AF70-33ED71DA45C4}"/>
              </a:ext>
            </a:extLst>
          </p:cNvPr>
          <p:cNvCxnSpPr>
            <a:cxnSpLocks/>
          </p:cNvCxnSpPr>
          <p:nvPr/>
        </p:nvCxnSpPr>
        <p:spPr>
          <a:xfrm>
            <a:off x="1808018" y="2016904"/>
            <a:ext cx="743989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E29B289-B415-405B-9759-E82201008259}"/>
              </a:ext>
            </a:extLst>
          </p:cNvPr>
          <p:cNvSpPr/>
          <p:nvPr/>
        </p:nvSpPr>
        <p:spPr>
          <a:xfrm>
            <a:off x="2200660" y="1432129"/>
            <a:ext cx="145103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 Up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75B0517-1C47-49CE-AD34-061C3CEC813B}"/>
              </a:ext>
            </a:extLst>
          </p:cNvPr>
          <p:cNvGrpSpPr/>
          <p:nvPr/>
        </p:nvGrpSpPr>
        <p:grpSpPr>
          <a:xfrm>
            <a:off x="2292412" y="2488310"/>
            <a:ext cx="3235551" cy="653909"/>
            <a:chOff x="2070740" y="2535382"/>
            <a:chExt cx="3235551" cy="653909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5DE948B6-332B-4E23-877E-15008B243E74}"/>
                </a:ext>
              </a:extLst>
            </p:cNvPr>
            <p:cNvSpPr/>
            <p:nvPr/>
          </p:nvSpPr>
          <p:spPr>
            <a:xfrm>
              <a:off x="2590800" y="2535382"/>
              <a:ext cx="2715491" cy="65390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/>
                <a:t>User Name…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A2E9B1B-172F-4FAD-A4A3-ABD3ABD613CC}"/>
                </a:ext>
              </a:extLst>
            </p:cNvPr>
            <p:cNvSpPr/>
            <p:nvPr/>
          </p:nvSpPr>
          <p:spPr>
            <a:xfrm>
              <a:off x="2070740" y="2535382"/>
              <a:ext cx="683700" cy="65390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5F3298E-17CD-4B87-B867-15C8EC3C5AF5}"/>
              </a:ext>
            </a:extLst>
          </p:cNvPr>
          <p:cNvGrpSpPr/>
          <p:nvPr/>
        </p:nvGrpSpPr>
        <p:grpSpPr>
          <a:xfrm>
            <a:off x="2292412" y="3410485"/>
            <a:ext cx="3235551" cy="653909"/>
            <a:chOff x="2070740" y="2535382"/>
            <a:chExt cx="3235551" cy="653909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72910889-6668-418C-8D03-85554E0097F0}"/>
                </a:ext>
              </a:extLst>
            </p:cNvPr>
            <p:cNvSpPr/>
            <p:nvPr/>
          </p:nvSpPr>
          <p:spPr>
            <a:xfrm>
              <a:off x="2590800" y="2535382"/>
              <a:ext cx="2715491" cy="65390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/>
                <a:t>Email address…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EA65AF05-D3D9-4A9D-9322-4DAB0023C9BA}"/>
                </a:ext>
              </a:extLst>
            </p:cNvPr>
            <p:cNvSpPr/>
            <p:nvPr/>
          </p:nvSpPr>
          <p:spPr>
            <a:xfrm>
              <a:off x="2070740" y="2535382"/>
              <a:ext cx="683700" cy="65390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B815191-EBA2-4D0B-972C-48BC3B443BB0}"/>
              </a:ext>
            </a:extLst>
          </p:cNvPr>
          <p:cNvGrpSpPr/>
          <p:nvPr/>
        </p:nvGrpSpPr>
        <p:grpSpPr>
          <a:xfrm>
            <a:off x="2296549" y="4363594"/>
            <a:ext cx="3235551" cy="653909"/>
            <a:chOff x="2070740" y="2535382"/>
            <a:chExt cx="3235551" cy="653909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C0DBC1A-E8EE-4740-A204-B4ECCCB14C8C}"/>
                </a:ext>
              </a:extLst>
            </p:cNvPr>
            <p:cNvSpPr/>
            <p:nvPr/>
          </p:nvSpPr>
          <p:spPr>
            <a:xfrm>
              <a:off x="2590800" y="2535382"/>
              <a:ext cx="2715491" cy="65390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/>
                <a:t>Telephone…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345B526-715F-4661-AA61-E805235AECF5}"/>
                </a:ext>
              </a:extLst>
            </p:cNvPr>
            <p:cNvSpPr/>
            <p:nvPr/>
          </p:nvSpPr>
          <p:spPr>
            <a:xfrm>
              <a:off x="2070740" y="2535382"/>
              <a:ext cx="683700" cy="65390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3A54C3B-CD0E-43B3-BE8C-9920BEBC1C06}"/>
              </a:ext>
            </a:extLst>
          </p:cNvPr>
          <p:cNvGrpSpPr/>
          <p:nvPr/>
        </p:nvGrpSpPr>
        <p:grpSpPr>
          <a:xfrm>
            <a:off x="5843690" y="4363594"/>
            <a:ext cx="3235551" cy="653909"/>
            <a:chOff x="2070740" y="2535382"/>
            <a:chExt cx="3235551" cy="653909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0F34E9DD-CC43-4EB9-AA11-EB7253DC245D}"/>
                </a:ext>
              </a:extLst>
            </p:cNvPr>
            <p:cNvSpPr/>
            <p:nvPr/>
          </p:nvSpPr>
          <p:spPr>
            <a:xfrm>
              <a:off x="2590800" y="2535382"/>
              <a:ext cx="2715491" cy="65390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/>
                <a:t>Mobile…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5BC25810-08F9-46FF-976E-3D38D099EC67}"/>
                </a:ext>
              </a:extLst>
            </p:cNvPr>
            <p:cNvSpPr/>
            <p:nvPr/>
          </p:nvSpPr>
          <p:spPr>
            <a:xfrm>
              <a:off x="2070740" y="2535382"/>
              <a:ext cx="683700" cy="65390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656F84F-9053-4028-AD51-559668244EC1}"/>
              </a:ext>
            </a:extLst>
          </p:cNvPr>
          <p:cNvGrpSpPr/>
          <p:nvPr/>
        </p:nvGrpSpPr>
        <p:grpSpPr>
          <a:xfrm>
            <a:off x="5843690" y="3463268"/>
            <a:ext cx="3235551" cy="653909"/>
            <a:chOff x="2070740" y="2535382"/>
            <a:chExt cx="3235551" cy="653909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4EB683D3-DDCA-4313-AF98-E306EE7D5D11}"/>
                </a:ext>
              </a:extLst>
            </p:cNvPr>
            <p:cNvSpPr/>
            <p:nvPr/>
          </p:nvSpPr>
          <p:spPr>
            <a:xfrm>
              <a:off x="2590800" y="2535382"/>
              <a:ext cx="2715491" cy="65390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/>
                <a:t>Telegram…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95A7BE50-0735-4828-82F4-DB6A60A93770}"/>
                </a:ext>
              </a:extLst>
            </p:cNvPr>
            <p:cNvSpPr/>
            <p:nvPr/>
          </p:nvSpPr>
          <p:spPr>
            <a:xfrm>
              <a:off x="2070740" y="2535382"/>
              <a:ext cx="683700" cy="65390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3EBFAB0-A2E4-4647-BE8F-492691E13FFB}"/>
              </a:ext>
            </a:extLst>
          </p:cNvPr>
          <p:cNvGrpSpPr/>
          <p:nvPr/>
        </p:nvGrpSpPr>
        <p:grpSpPr>
          <a:xfrm>
            <a:off x="5843690" y="2476851"/>
            <a:ext cx="3235551" cy="653909"/>
            <a:chOff x="2070740" y="2535382"/>
            <a:chExt cx="3235551" cy="653909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531D8C30-7E7B-44E2-9009-10374E923A5F}"/>
                </a:ext>
              </a:extLst>
            </p:cNvPr>
            <p:cNvSpPr/>
            <p:nvPr/>
          </p:nvSpPr>
          <p:spPr>
            <a:xfrm>
              <a:off x="2590800" y="2535382"/>
              <a:ext cx="2715491" cy="65390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/>
                <a:t>Password…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72282E7A-DD35-4A99-8414-245472A74E7F}"/>
                </a:ext>
              </a:extLst>
            </p:cNvPr>
            <p:cNvSpPr/>
            <p:nvPr/>
          </p:nvSpPr>
          <p:spPr>
            <a:xfrm>
              <a:off x="2070740" y="2535382"/>
              <a:ext cx="683700" cy="65390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50D2A846-3EE0-45DE-A2C8-6624862041E6}"/>
              </a:ext>
            </a:extLst>
          </p:cNvPr>
          <p:cNvSpPr/>
          <p:nvPr/>
        </p:nvSpPr>
        <p:spPr>
          <a:xfrm>
            <a:off x="6764902" y="5194104"/>
            <a:ext cx="1717964" cy="59039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Sign-up Now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055A5D-C45D-4F7D-921E-00F4DE9701AE}"/>
              </a:ext>
            </a:extLst>
          </p:cNvPr>
          <p:cNvSpPr/>
          <p:nvPr/>
        </p:nvSpPr>
        <p:spPr>
          <a:xfrm>
            <a:off x="11516686" y="6276729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pic>
        <p:nvPicPr>
          <p:cNvPr id="3" name="Graphic 2" descr="Smiling face with no fill">
            <a:extLst>
              <a:ext uri="{FF2B5EF4-FFF2-40B4-BE49-F238E27FC236}">
                <a16:creationId xmlns:a16="http://schemas.microsoft.com/office/drawing/2014/main" id="{A17922D8-D673-4352-B3FD-CD2F4BBFFC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72145" y="2459648"/>
            <a:ext cx="730600" cy="730600"/>
          </a:xfrm>
          <a:prstGeom prst="rect">
            <a:avLst/>
          </a:prstGeom>
        </p:spPr>
      </p:pic>
      <p:pic>
        <p:nvPicPr>
          <p:cNvPr id="6" name="Graphic 5" descr="Receiver">
            <a:extLst>
              <a:ext uri="{FF2B5EF4-FFF2-40B4-BE49-F238E27FC236}">
                <a16:creationId xmlns:a16="http://schemas.microsoft.com/office/drawing/2014/main" id="{07610524-F1BC-4721-A4ED-87FACE5837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33860" y="4363594"/>
            <a:ext cx="653909" cy="653909"/>
          </a:xfrm>
          <a:prstGeom prst="rect">
            <a:avLst/>
          </a:prstGeom>
        </p:spPr>
      </p:pic>
      <p:pic>
        <p:nvPicPr>
          <p:cNvPr id="14" name="Graphic 13" descr="Key">
            <a:extLst>
              <a:ext uri="{FF2B5EF4-FFF2-40B4-BE49-F238E27FC236}">
                <a16:creationId xmlns:a16="http://schemas.microsoft.com/office/drawing/2014/main" id="{71F02E85-27AE-46EE-8BD5-E4317683F42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17057" y="2434528"/>
            <a:ext cx="730599" cy="730599"/>
          </a:xfrm>
          <a:prstGeom prst="rect">
            <a:avLst/>
          </a:prstGeom>
        </p:spPr>
      </p:pic>
      <p:pic>
        <p:nvPicPr>
          <p:cNvPr id="16" name="Graphic 15" descr="Smart Phone">
            <a:extLst>
              <a:ext uri="{FF2B5EF4-FFF2-40B4-BE49-F238E27FC236}">
                <a16:creationId xmlns:a16="http://schemas.microsoft.com/office/drawing/2014/main" id="{5D2B5A77-ECAC-404D-99CC-2B477EB006D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70267" y="4373133"/>
            <a:ext cx="631165" cy="631165"/>
          </a:xfrm>
          <a:prstGeom prst="rect">
            <a:avLst/>
          </a:prstGeom>
        </p:spPr>
      </p:pic>
      <p:pic>
        <p:nvPicPr>
          <p:cNvPr id="18" name="Graphic 17" descr="Envelope">
            <a:extLst>
              <a:ext uri="{FF2B5EF4-FFF2-40B4-BE49-F238E27FC236}">
                <a16:creationId xmlns:a16="http://schemas.microsoft.com/office/drawing/2014/main" id="{0E331A50-98BC-480C-904E-06E4BDEA25B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302780" y="3396953"/>
            <a:ext cx="684989" cy="684989"/>
          </a:xfrm>
          <a:prstGeom prst="rect">
            <a:avLst/>
          </a:prstGeom>
        </p:spPr>
      </p:pic>
      <p:pic>
        <p:nvPicPr>
          <p:cNvPr id="20" name="Graphic 19" descr="Send">
            <a:extLst>
              <a:ext uri="{FF2B5EF4-FFF2-40B4-BE49-F238E27FC236}">
                <a16:creationId xmlns:a16="http://schemas.microsoft.com/office/drawing/2014/main" id="{73BDFC85-8211-4262-95E5-17827A25DA8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828251" y="3497876"/>
            <a:ext cx="653909" cy="65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6358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9157272-5EE5-45AA-81B5-9E18F185BBFF}"/>
              </a:ext>
            </a:extLst>
          </p:cNvPr>
          <p:cNvSpPr/>
          <p:nvPr/>
        </p:nvSpPr>
        <p:spPr>
          <a:xfrm>
            <a:off x="0" y="0"/>
            <a:ext cx="12192000" cy="10945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320A1A-A81B-4892-A910-C70E99F4D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026" y="1255379"/>
            <a:ext cx="2587313" cy="2590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FFEEDCC-6F04-4E8E-96EB-04A566DD614D}"/>
              </a:ext>
            </a:extLst>
          </p:cNvPr>
          <p:cNvSpPr/>
          <p:nvPr/>
        </p:nvSpPr>
        <p:spPr>
          <a:xfrm>
            <a:off x="3837410" y="3649400"/>
            <a:ext cx="3207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	</a:t>
            </a:r>
            <a:r>
              <a:rPr lang="en-US" sz="4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effectLst/>
                <a:latin typeface="Arial Rounded MT Bold" panose="020F0704030504030204" pitchFamily="34" charset="0"/>
              </a:rPr>
              <a:t>Question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  <a:effectLst/>
              <a:latin typeface="Arial Rounded MT Bold" panose="020F07040305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9B1B46-B4CC-42DF-8A87-F89A58896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537" y="4581659"/>
            <a:ext cx="651164" cy="460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FB0F6F-EE6B-477C-84EB-C101C25D9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701" y="4589860"/>
            <a:ext cx="443345" cy="44334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01BDAB0-046C-4311-9327-349309755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1682" y="4589860"/>
            <a:ext cx="443345" cy="4433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CEBF063-4B3A-4100-A799-5DE71A69CD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5027" y="4485950"/>
            <a:ext cx="651164" cy="65116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C4D1D62-9D9B-49C7-B0ED-6E3BA4BEC18F}"/>
              </a:ext>
            </a:extLst>
          </p:cNvPr>
          <p:cNvSpPr/>
          <p:nvPr/>
        </p:nvSpPr>
        <p:spPr>
          <a:xfrm>
            <a:off x="4400061" y="5294844"/>
            <a:ext cx="270324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www.passernumeriques.org</a:t>
            </a:r>
            <a:endParaRPr lang="en-US" sz="1400" b="0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2ACB3-E700-496A-88F7-A971E231C43B}"/>
              </a:ext>
            </a:extLst>
          </p:cNvPr>
          <p:cNvSpPr/>
          <p:nvPr/>
        </p:nvSpPr>
        <p:spPr>
          <a:xfrm>
            <a:off x="11675353" y="6281745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19309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48</Words>
  <Application>Microsoft Office PowerPoint</Application>
  <PresentationFormat>Widescreen</PresentationFormat>
  <Paragraphs>25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Verdana</vt:lpstr>
      <vt:lpstr>Wingdings</vt:lpstr>
      <vt:lpstr>Office Theme</vt:lpstr>
      <vt:lpstr>PowerPoint Presentation</vt:lpstr>
      <vt:lpstr>Order</vt:lpstr>
      <vt:lpstr>Flip(horizontal and  vertical)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Sreyka Thor</dc:creator>
  <cp:lastModifiedBy>Sreyka Thor</cp:lastModifiedBy>
  <cp:revision>9</cp:revision>
  <dcterms:created xsi:type="dcterms:W3CDTF">2022-03-31T11:12:30Z</dcterms:created>
  <dcterms:modified xsi:type="dcterms:W3CDTF">2022-04-19T12:09:43Z</dcterms:modified>
</cp:coreProperties>
</file>