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  <p:sldMasterId id="2147483965" r:id="rId2"/>
    <p:sldMasterId id="2147483977" r:id="rId3"/>
    <p:sldMasterId id="2147484001" r:id="rId4"/>
    <p:sldMasterId id="2147484013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66F0EA-1600-43C9-93D3-EDBC034F8FD2}">
          <p14:sldIdLst>
            <p14:sldId id="256"/>
          </p14:sldIdLst>
        </p14:section>
        <p14:section name="slide" id="{D31E2E5A-52D1-4133-9EF8-446531E0D98E}">
          <p14:sldIdLst>
            <p14:sldId id="257"/>
            <p14:sldId id="258"/>
            <p14:sldId id="259"/>
            <p14:sldId id="260"/>
          </p14:sldIdLst>
        </p14:section>
        <p14:section name="Practice" id="{F12839EE-05EE-4D4E-A50A-66DCBA1C88F5}">
          <p14:sldIdLst>
            <p14:sldId id="261"/>
            <p14:sldId id="264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4B1"/>
    <a:srgbClr val="14BC64"/>
    <a:srgbClr val="6BF16B"/>
    <a:srgbClr val="12B612"/>
    <a:srgbClr val="F0F030"/>
    <a:srgbClr val="FD6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9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90478"/>
      </p:ext>
    </p:extLst>
  </p:cSld>
  <p:clrMapOvr>
    <a:masterClrMapping/>
  </p:clrMapOvr>
  <p:transition spd="slow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61282"/>
      </p:ext>
    </p:extLst>
  </p:cSld>
  <p:clrMapOvr>
    <a:masterClrMapping/>
  </p:clrMapOvr>
  <p:transition spd="slow" advTm="2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31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2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54875"/>
      </p:ext>
    </p:extLst>
  </p:cSld>
  <p:clrMapOvr>
    <a:masterClrMapping/>
  </p:clrMapOvr>
  <p:transition spd="slow" advTm="2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1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200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29341"/>
      </p:ext>
    </p:extLst>
  </p:cSld>
  <p:clrMapOvr>
    <a:masterClrMapping/>
  </p:clrMapOvr>
  <p:transition spd="slow" advTm="200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93361"/>
      </p:ext>
    </p:extLst>
  </p:cSld>
  <p:clrMapOvr>
    <a:masterClrMapping/>
  </p:clrMapOvr>
  <p:transition spd="slow" advTm="2000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39744"/>
      </p:ext>
    </p:extLst>
  </p:cSld>
  <p:clrMapOvr>
    <a:masterClrMapping/>
  </p:clrMapOvr>
  <p:transition spd="slow" advTm="2000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05084"/>
      </p:ext>
    </p:extLst>
  </p:cSld>
  <p:clrMapOvr>
    <a:masterClrMapping/>
  </p:clrMapOvr>
  <p:transition spd="slow" advTm="2000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1554"/>
      </p:ext>
    </p:extLst>
  </p:cSld>
  <p:clrMapOvr>
    <a:masterClrMapping/>
  </p:clrMapOvr>
  <p:transition spd="slow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66541"/>
      </p:ext>
    </p:extLst>
  </p:cSld>
  <p:clrMapOvr>
    <a:masterClrMapping/>
  </p:clrMapOvr>
  <p:transition spd="slow" advTm="2000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91992"/>
      </p:ext>
    </p:extLst>
  </p:cSld>
  <p:clrMapOvr>
    <a:masterClrMapping/>
  </p:clrMapOvr>
  <p:transition spd="slow" advTm="2000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79893"/>
      </p:ext>
    </p:extLst>
  </p:cSld>
  <p:clrMapOvr>
    <a:masterClrMapping/>
  </p:clrMapOvr>
  <p:transition spd="slow" advTm="2000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50173"/>
      </p:ext>
    </p:extLst>
  </p:cSld>
  <p:clrMapOvr>
    <a:masterClrMapping/>
  </p:clrMapOvr>
  <p:transition spd="slow" advTm="2000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ACC0-D85B-4369-A372-8AA3591B3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B0DEE-513D-4AEE-B99F-670269ABF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C01F-DF6F-46CF-B443-1B38A2E0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6B24-91A5-400A-8317-1019FFF3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DC8AB-0187-4667-8671-F457E0CD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82878"/>
      </p:ext>
    </p:extLst>
  </p:cSld>
  <p:clrMapOvr>
    <a:masterClrMapping/>
  </p:clrMapOvr>
  <p:transition spd="slow" advTm="2000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CF7F-DFB7-467B-9F2C-DE6FD55A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929-9015-4328-A24C-1EEE6BCF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2DBC4-CED7-4928-AF4C-EC0C5AFC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332F7-F2F3-4617-B7AC-232F1853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26AB-F6C6-4E37-93D8-B511D1DE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65219"/>
      </p:ext>
    </p:extLst>
  </p:cSld>
  <p:clrMapOvr>
    <a:masterClrMapping/>
  </p:clrMapOvr>
  <p:transition spd="slow" advTm="2000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1F84-DD6F-474D-9082-C3488C89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E69AB-8B15-450F-90AD-0EB100881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3B74B-58B8-45E6-9BEA-5E72B7A0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B43-0EB1-4F6A-997E-BFD68315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D2DA8-7A4B-4604-B5C6-8A0AB211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2170"/>
      </p:ext>
    </p:extLst>
  </p:cSld>
  <p:clrMapOvr>
    <a:masterClrMapping/>
  </p:clrMapOvr>
  <p:transition spd="slow" advTm="2000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96DC-85F5-4BE9-BE7E-D4412FC4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4F68-AE08-47F9-9E9E-E4F740B0B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556AE-A7A8-4DE9-80B4-C8D053860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D60F6-C9EC-452B-866D-CC7B8D10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77FF3-672B-446F-BBE3-3131A21F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0CBEF-7EE1-41FE-801E-C1EFC938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8656"/>
      </p:ext>
    </p:extLst>
  </p:cSld>
  <p:clrMapOvr>
    <a:masterClrMapping/>
  </p:clrMapOvr>
  <p:transition spd="slow" advTm="2000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EC0A-8C23-4577-B6D0-AAB9C9A5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0417C-8C0E-4FFE-A4EC-86EE300AD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8AA31-7A63-4935-86A9-36CD1706E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F85C1-8977-4359-9417-26AC4EE95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ACC88-0C4C-48B2-A3DE-C146AD9D0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3F50E-629F-4BF4-A318-C0795F02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B3C53-30F7-4E14-A39D-360418AD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48E0A-FDDF-4505-94F2-9EBEABC6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59557"/>
      </p:ext>
    </p:extLst>
  </p:cSld>
  <p:clrMapOvr>
    <a:masterClrMapping/>
  </p:clrMapOvr>
  <p:transition spd="slow" advTm="2000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A4BB-B659-4B62-B426-3071A4F4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B707C-017C-45F4-869C-F2D77BAA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D4631-12E3-4D28-90A8-A4804D2E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CBFC0-F71E-46A5-A09B-D2052A41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38565"/>
      </p:ext>
    </p:extLst>
  </p:cSld>
  <p:clrMapOvr>
    <a:masterClrMapping/>
  </p:clrMapOvr>
  <p:transition spd="slow" advTm="2000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6B830-C4F6-48E8-9E46-A3F5FB69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E60EC-F433-4538-B859-44D556BC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92893-7252-4681-9EAC-7F8FD582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6279"/>
      </p:ext>
    </p:extLst>
  </p:cSld>
  <p:clrMapOvr>
    <a:masterClrMapping/>
  </p:clrMapOvr>
  <p:transition spd="slow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72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2000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2F3E-98FE-4BF0-9E0B-367E072E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2586-4A4B-4941-8845-54212F498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7F25-FED7-4388-9894-E77628EB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C2703-FF2F-4407-80CB-AE5200E0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F290-6744-4B9A-9754-FC13A97C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20E62-AABE-4814-AD0C-936F1B92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04977"/>
      </p:ext>
    </p:extLst>
  </p:cSld>
  <p:clrMapOvr>
    <a:masterClrMapping/>
  </p:clrMapOvr>
  <p:transition spd="slow" advTm="2000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A565-20BC-4503-84A8-AA548D35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6271A-9197-4105-838F-D2446151B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A94F6-BE2E-4FDA-AAAB-15C5523C4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E6272-DDEA-4BF9-A122-D7506AB9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9884B-C2CC-4346-BF7C-A76BC47F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9E6D0-1AED-45E6-A1D1-9A975BE3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063"/>
      </p:ext>
    </p:extLst>
  </p:cSld>
  <p:clrMapOvr>
    <a:masterClrMapping/>
  </p:clrMapOvr>
  <p:transition spd="slow" advTm="2000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8126-AE1A-415F-BD6B-F8BA671B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B99FE-6603-4F84-95E2-989B4E77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DC8A2-E0CC-494E-9763-897E81BE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F292-32F6-4E69-9C65-43BB86B9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53A3-F332-47DE-AB16-F6B35FA9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4278"/>
      </p:ext>
    </p:extLst>
  </p:cSld>
  <p:clrMapOvr>
    <a:masterClrMapping/>
  </p:clrMapOvr>
  <p:transition spd="slow" advTm="2000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8EEE4-F249-4D7C-B997-A3515FE1F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5F3F2-D682-49E2-84B7-792A9D949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FA0B-72C8-438D-BCB8-C46913B9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A8423-FC2A-4E81-9A2A-4E0069DA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AA75-1C67-4D3C-8AA4-2A31C875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7531"/>
      </p:ext>
    </p:extLst>
  </p:cSld>
  <p:clrMapOvr>
    <a:masterClrMapping/>
  </p:clrMapOvr>
  <p:transition spd="slow" advTm="2000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77458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86849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4179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1108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60125"/>
      </p:ext>
    </p:extLst>
  </p:cSld>
  <p:clrMapOvr>
    <a:masterClrMapping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6661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7426"/>
      </p:ext>
    </p:extLst>
  </p:cSld>
  <p:clrMapOvr>
    <a:masterClrMapping/>
  </p:clrMapOvr>
  <p:transition spd="slow" advTm="2000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78659"/>
      </p:ext>
    </p:extLst>
  </p:cSld>
  <p:clrMapOvr>
    <a:masterClrMapping/>
  </p:clrMapOvr>
  <p:transition spd="slow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0813"/>
      </p:ext>
    </p:extLst>
  </p:cSld>
  <p:clrMapOvr>
    <a:masterClrMapping/>
  </p:clrMapOvr>
  <p:transition spd="slow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5602"/>
      </p:ext>
    </p:extLst>
  </p:cSld>
  <p:clrMapOvr>
    <a:masterClrMapping/>
  </p:clrMapOvr>
  <p:transition spd="slow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2880"/>
      </p:ext>
    </p:extLst>
  </p:cSld>
  <p:clrMapOvr>
    <a:masterClrMapping/>
  </p:clrMapOvr>
  <p:transition spd="slow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925"/>
      </p:ext>
    </p:extLst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507"/>
      </p:ext>
    </p:extLst>
  </p:cSld>
  <p:clrMapOvr>
    <a:masterClrMapping/>
  </p:clrMapOvr>
  <p:transition spd="slow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07049"/>
      </p:ext>
    </p:extLst>
  </p:cSld>
  <p:clrMapOvr>
    <a:masterClrMapping/>
  </p:clrMapOvr>
  <p:transition spd="slow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19466"/>
      </p:ext>
    </p:extLst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70001"/>
      </p:ext>
    </p:extLst>
  </p:cSld>
  <p:clrMapOvr>
    <a:masterClrMapping/>
  </p:clrMapOvr>
  <p:transition spd="slow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924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22221"/>
      </p:ext>
    </p:extLst>
  </p:cSld>
  <p:clrMapOvr>
    <a:masterClrMapping/>
  </p:clrMapOvr>
  <p:transition spd="slow" advTm="2000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53229"/>
      </p:ext>
    </p:extLst>
  </p:cSld>
  <p:clrMapOvr>
    <a:masterClrMapping/>
  </p:clrMapOvr>
  <p:transition spd="slow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544"/>
      </p:ext>
    </p:extLst>
  </p:cSld>
  <p:clrMapOvr>
    <a:masterClrMapping/>
  </p:clrMapOvr>
  <p:transition spd="slow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99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3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52877"/>
      </p:ext>
    </p:extLst>
  </p:cSld>
  <p:clrMapOvr>
    <a:masterClrMapping/>
  </p:clrMapOvr>
  <p:transition spd="slow">
    <p:push dir="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8943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7999"/>
      </p:ext>
    </p:extLst>
  </p:cSld>
  <p:clrMapOvr>
    <a:masterClrMapping/>
  </p:clrMapOvr>
  <p:transition spd="slow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8124"/>
      </p:ext>
    </p:extLst>
  </p:cSld>
  <p:clrMapOvr>
    <a:masterClrMapping/>
  </p:clrMapOvr>
  <p:transition spd="slow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56000"/>
      </p:ext>
    </p:extLst>
  </p:cSld>
  <p:clrMapOvr>
    <a:masterClrMapping/>
  </p:clrMapOvr>
  <p:transition spd="slow" advTm="2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35352"/>
      </p:ext>
    </p:extLst>
  </p:cSld>
  <p:clrMapOvr>
    <a:masterClrMapping/>
  </p:clrMapOvr>
  <p:transition spd="slow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1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ransition spd="slow" advTm="2000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7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ransition spd="slow" advTm="2000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6339A-3CF0-4156-9258-87784CE8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956E-B283-41D9-9993-6A7549B0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1984-3D9E-4CAA-9F8F-172D7B000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4070C-CCB8-4641-AC62-9F15F8A63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5250-5D22-4D21-85BA-D33C1F728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4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ransition spd="slow" advTm="2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DE7CE3-8E6C-467A-ACAE-BD93D9812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1FDFBD1-F201-44C0-B645-FC1C05EF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6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passerelles.numeriques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://www.passerellesnumerique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twitter.com/passerellesnume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www.linkedin.com/company/passerellesnum-riques/" TargetMode="External"/><Relationship Id="rId4" Type="http://schemas.openxmlformats.org/officeDocument/2006/relationships/hyperlink" Target="https://www.youtube.com/user/PasserellesNumerique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5160A3-9796-4107-A5D4-20A005507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" y="0"/>
            <a:ext cx="12182535" cy="685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08BADC-0F18-4091-ACFA-530A8D291A30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796C8-17D0-4040-98C2-3DD56B91924E}"/>
              </a:ext>
            </a:extLst>
          </p:cNvPr>
          <p:cNvSpPr/>
          <p:nvPr/>
        </p:nvSpPr>
        <p:spPr>
          <a:xfrm>
            <a:off x="931423" y="3622227"/>
            <a:ext cx="24817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Practice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87F886-DFAB-4533-9405-69C1D14D1C3A}"/>
              </a:ext>
            </a:extLst>
          </p:cNvPr>
          <p:cNvSpPr/>
          <p:nvPr/>
        </p:nvSpPr>
        <p:spPr>
          <a:xfrm>
            <a:off x="931423" y="4660434"/>
            <a:ext cx="65421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Microsoft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Power Point</a:t>
            </a:r>
            <a:endParaRPr lang="en-US" sz="4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23402"/>
      </p:ext>
    </p:extLst>
  </p:cSld>
  <p:clrMapOvr>
    <a:masterClrMapping/>
  </p:clrMapOvr>
  <p:transition spd="slow" advTm="2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ECE5B-6EA7-4204-8906-4EC24F3AF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4E4434-57E3-44AA-9ADC-A2C60F36B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522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C615-4010-4FD3-B70C-DBA58713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AAC15-6587-4FD1-A110-46B3713F0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608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E59E-809C-4F5A-A62F-320DEE3C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A7CF1-C24A-470D-9230-C4F1BCC62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876"/>
      </p:ext>
    </p:extLst>
  </p:cSld>
  <p:clrMapOvr>
    <a:masterClrMapping/>
  </p:clrMapOvr>
  <p:transition spd="slow" advTm="2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2110-FA81-4BD7-BF9C-6BF4E1DD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26F64-EC49-4291-9755-5048B5945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0769"/>
      </p:ext>
    </p:extLst>
  </p:cSld>
  <p:clrMapOvr>
    <a:masterClrMapping/>
  </p:clrMapOvr>
  <p:transition spd="slow" advTm="2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D3CC10-65ED-48F1-A0E5-2B1D6B32ED07}"/>
              </a:ext>
            </a:extLst>
          </p:cNvPr>
          <p:cNvSpPr/>
          <p:nvPr/>
        </p:nvSpPr>
        <p:spPr>
          <a:xfrm>
            <a:off x="1" y="0"/>
            <a:ext cx="12192000" cy="11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614C12-6896-43C8-843C-7A06B1635288}"/>
              </a:ext>
            </a:extLst>
          </p:cNvPr>
          <p:cNvSpPr/>
          <p:nvPr/>
        </p:nvSpPr>
        <p:spPr>
          <a:xfrm>
            <a:off x="0" y="6740013"/>
            <a:ext cx="12192000" cy="1179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9B4C3-70E5-4B00-88CB-104A7F0CEAAA}"/>
              </a:ext>
            </a:extLst>
          </p:cNvPr>
          <p:cNvSpPr/>
          <p:nvPr/>
        </p:nvSpPr>
        <p:spPr>
          <a:xfrm>
            <a:off x="211393" y="685802"/>
            <a:ext cx="11238271" cy="55896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15A1A-4583-4FD8-84B3-6196D7196E31}"/>
              </a:ext>
            </a:extLst>
          </p:cNvPr>
          <p:cNvSpPr/>
          <p:nvPr/>
        </p:nvSpPr>
        <p:spPr>
          <a:xfrm>
            <a:off x="742336" y="412956"/>
            <a:ext cx="1725561" cy="5456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Practice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8127B2-B461-4313-BFEA-D2C97FF8C80E}"/>
              </a:ext>
            </a:extLst>
          </p:cNvPr>
          <p:cNvSpPr/>
          <p:nvPr/>
        </p:nvSpPr>
        <p:spPr>
          <a:xfrm>
            <a:off x="4486942" y="2320181"/>
            <a:ext cx="3218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103D5-733F-4D1D-A7F5-EEFDA5DDEEB5}"/>
              </a:ext>
            </a:extLst>
          </p:cNvPr>
          <p:cNvSpPr/>
          <p:nvPr/>
        </p:nvSpPr>
        <p:spPr>
          <a:xfrm>
            <a:off x="3943231" y="2320181"/>
            <a:ext cx="430553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2</a:t>
            </a:r>
          </a:p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Set transition as push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7484778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D3CC10-65ED-48F1-A0E5-2B1D6B32ED07}"/>
              </a:ext>
            </a:extLst>
          </p:cNvPr>
          <p:cNvSpPr/>
          <p:nvPr/>
        </p:nvSpPr>
        <p:spPr>
          <a:xfrm>
            <a:off x="1" y="0"/>
            <a:ext cx="12192000" cy="11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614C12-6896-43C8-843C-7A06B1635288}"/>
              </a:ext>
            </a:extLst>
          </p:cNvPr>
          <p:cNvSpPr/>
          <p:nvPr/>
        </p:nvSpPr>
        <p:spPr>
          <a:xfrm>
            <a:off x="0" y="6740013"/>
            <a:ext cx="12192000" cy="1179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9B4C3-70E5-4B00-88CB-104A7F0CEAAA}"/>
              </a:ext>
            </a:extLst>
          </p:cNvPr>
          <p:cNvSpPr/>
          <p:nvPr/>
        </p:nvSpPr>
        <p:spPr>
          <a:xfrm>
            <a:off x="476864" y="855405"/>
            <a:ext cx="11238271" cy="55896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15A1A-4583-4FD8-84B3-6196D7196E31}"/>
              </a:ext>
            </a:extLst>
          </p:cNvPr>
          <p:cNvSpPr/>
          <p:nvPr/>
        </p:nvSpPr>
        <p:spPr>
          <a:xfrm>
            <a:off x="899652" y="582559"/>
            <a:ext cx="1725561" cy="5456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Practice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E713E3-71B5-49CB-B2BA-B70A2CF2755A}"/>
              </a:ext>
            </a:extLst>
          </p:cNvPr>
          <p:cNvSpPr/>
          <p:nvPr/>
        </p:nvSpPr>
        <p:spPr>
          <a:xfrm>
            <a:off x="2920180" y="1718185"/>
            <a:ext cx="6769509" cy="46457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7BA360-0C3A-4C12-8382-7D1D46DF631D}"/>
              </a:ext>
            </a:extLst>
          </p:cNvPr>
          <p:cNvGrpSpPr/>
          <p:nvPr/>
        </p:nvGrpSpPr>
        <p:grpSpPr>
          <a:xfrm>
            <a:off x="2920180" y="2595716"/>
            <a:ext cx="6769509" cy="147484"/>
            <a:chOff x="2920180" y="2197509"/>
            <a:chExt cx="6769509" cy="1474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B2E16-C378-411C-927B-22CA23604936}"/>
                </a:ext>
              </a:extLst>
            </p:cNvPr>
            <p:cNvSpPr/>
            <p:nvPr/>
          </p:nvSpPr>
          <p:spPr>
            <a:xfrm>
              <a:off x="3657600" y="2197509"/>
              <a:ext cx="6032089" cy="14748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D9A280-0EF2-43E9-A43E-DA213F110D24}"/>
                </a:ext>
              </a:extLst>
            </p:cNvPr>
            <p:cNvSpPr/>
            <p:nvPr/>
          </p:nvSpPr>
          <p:spPr>
            <a:xfrm>
              <a:off x="2920180" y="2197509"/>
              <a:ext cx="621891" cy="1474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78D6DA8-4F3A-4799-9374-463853718EB1}"/>
              </a:ext>
            </a:extLst>
          </p:cNvPr>
          <p:cNvSpPr/>
          <p:nvPr/>
        </p:nvSpPr>
        <p:spPr>
          <a:xfrm>
            <a:off x="4387102" y="1793227"/>
            <a:ext cx="3835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step process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EAEB4-2384-44CC-85CF-582330D67F9A}"/>
              </a:ext>
            </a:extLst>
          </p:cNvPr>
          <p:cNvSpPr/>
          <p:nvPr/>
        </p:nvSpPr>
        <p:spPr>
          <a:xfrm>
            <a:off x="3410708" y="3176976"/>
            <a:ext cx="1651820" cy="82591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F66461-181F-4626-9F21-81AA8EFE580A}"/>
              </a:ext>
            </a:extLst>
          </p:cNvPr>
          <p:cNvGrpSpPr/>
          <p:nvPr/>
        </p:nvGrpSpPr>
        <p:grpSpPr>
          <a:xfrm>
            <a:off x="5257257" y="3193024"/>
            <a:ext cx="2406988" cy="825911"/>
            <a:chOff x="5815779" y="3546989"/>
            <a:chExt cx="2406988" cy="82591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D226D12-06F4-4F5F-BBB8-A2F5C55938A3}"/>
                </a:ext>
              </a:extLst>
            </p:cNvPr>
            <p:cNvSpPr/>
            <p:nvPr/>
          </p:nvSpPr>
          <p:spPr>
            <a:xfrm>
              <a:off x="6570947" y="3546989"/>
              <a:ext cx="1651820" cy="82591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Step 2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EFBD3DA6-0027-4831-A32B-1446F8E769D9}"/>
                </a:ext>
              </a:extLst>
            </p:cNvPr>
            <p:cNvSpPr/>
            <p:nvPr/>
          </p:nvSpPr>
          <p:spPr>
            <a:xfrm>
              <a:off x="5815779" y="3727655"/>
              <a:ext cx="560439" cy="464577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001333-450D-45FC-B6A1-2A26BDCA288B}"/>
              </a:ext>
            </a:extLst>
          </p:cNvPr>
          <p:cNvGrpSpPr/>
          <p:nvPr/>
        </p:nvGrpSpPr>
        <p:grpSpPr>
          <a:xfrm>
            <a:off x="6095999" y="4096364"/>
            <a:ext cx="1651820" cy="1570702"/>
            <a:chOff x="6846250" y="4499565"/>
            <a:chExt cx="1651820" cy="160659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7C9648A-4332-4109-A2DB-AD325DC09BE2}"/>
                </a:ext>
              </a:extLst>
            </p:cNvPr>
            <p:cNvSpPr/>
            <p:nvPr/>
          </p:nvSpPr>
          <p:spPr>
            <a:xfrm>
              <a:off x="6846250" y="5280245"/>
              <a:ext cx="1651820" cy="82591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Step 1</a:t>
              </a: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01DBF983-5EB9-4C9B-8041-CFEA926F08D3}"/>
                </a:ext>
              </a:extLst>
            </p:cNvPr>
            <p:cNvSpPr/>
            <p:nvPr/>
          </p:nvSpPr>
          <p:spPr>
            <a:xfrm>
              <a:off x="7420897" y="4499565"/>
              <a:ext cx="486696" cy="507518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59D0905-98CB-455A-8CD2-4369EB2FAB0C}"/>
              </a:ext>
            </a:extLst>
          </p:cNvPr>
          <p:cNvSpPr/>
          <p:nvPr/>
        </p:nvSpPr>
        <p:spPr>
          <a:xfrm>
            <a:off x="4572001" y="5840707"/>
            <a:ext cx="29113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Issue: S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low Animations</a:t>
            </a:r>
            <a:endParaRPr 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00581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1C2EE7-A4F9-4AE9-95DD-9C13F7D998D7}"/>
              </a:ext>
            </a:extLst>
          </p:cNvPr>
          <p:cNvSpPr/>
          <p:nvPr/>
        </p:nvSpPr>
        <p:spPr>
          <a:xfrm>
            <a:off x="668593" y="601002"/>
            <a:ext cx="10854813" cy="53167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3CC10-65ED-48F1-A0E5-2B1D6B32ED07}"/>
              </a:ext>
            </a:extLst>
          </p:cNvPr>
          <p:cNvSpPr/>
          <p:nvPr/>
        </p:nvSpPr>
        <p:spPr>
          <a:xfrm>
            <a:off x="1" y="0"/>
            <a:ext cx="12192000" cy="11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614C12-6896-43C8-843C-7A06B1635288}"/>
              </a:ext>
            </a:extLst>
          </p:cNvPr>
          <p:cNvSpPr/>
          <p:nvPr/>
        </p:nvSpPr>
        <p:spPr>
          <a:xfrm>
            <a:off x="0" y="6740013"/>
            <a:ext cx="12192000" cy="1179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15A1A-4583-4FD8-84B3-6196D7196E31}"/>
              </a:ext>
            </a:extLst>
          </p:cNvPr>
          <p:cNvSpPr/>
          <p:nvPr/>
        </p:nvSpPr>
        <p:spPr>
          <a:xfrm>
            <a:off x="958645" y="328157"/>
            <a:ext cx="1725561" cy="5456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Practice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1D23D9-1AE9-4ACE-8BA1-69D1D79790EE}"/>
              </a:ext>
            </a:extLst>
          </p:cNvPr>
          <p:cNvSpPr/>
          <p:nvPr/>
        </p:nvSpPr>
        <p:spPr>
          <a:xfrm>
            <a:off x="5278011" y="1696067"/>
            <a:ext cx="1121423" cy="538817"/>
          </a:xfrm>
          <a:custGeom>
            <a:avLst/>
            <a:gdLst>
              <a:gd name="connsiteX0" fmla="*/ 0 w 1121423"/>
              <a:gd name="connsiteY0" fmla="*/ 538817 h 538817"/>
              <a:gd name="connsiteX1" fmla="*/ 560712 w 1121423"/>
              <a:gd name="connsiteY1" fmla="*/ 0 h 538817"/>
              <a:gd name="connsiteX2" fmla="*/ 560712 w 1121423"/>
              <a:gd name="connsiteY2" fmla="*/ 0 h 538817"/>
              <a:gd name="connsiteX3" fmla="*/ 1121423 w 1121423"/>
              <a:gd name="connsiteY3" fmla="*/ 538817 h 538817"/>
              <a:gd name="connsiteX4" fmla="*/ 0 w 1121423"/>
              <a:gd name="connsiteY4" fmla="*/ 538817 h 53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423" h="538817">
                <a:moveTo>
                  <a:pt x="0" y="538817"/>
                </a:moveTo>
                <a:lnTo>
                  <a:pt x="560712" y="0"/>
                </a:lnTo>
                <a:lnTo>
                  <a:pt x="560712" y="0"/>
                </a:lnTo>
                <a:lnTo>
                  <a:pt x="1121423" y="538817"/>
                </a:lnTo>
                <a:lnTo>
                  <a:pt x="0" y="538817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practice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2D65894-F3C9-4DBF-948E-33F07707952F}"/>
              </a:ext>
            </a:extLst>
          </p:cNvPr>
          <p:cNvSpPr/>
          <p:nvPr/>
        </p:nvSpPr>
        <p:spPr>
          <a:xfrm>
            <a:off x="4717299" y="2234884"/>
            <a:ext cx="2242847" cy="538817"/>
          </a:xfrm>
          <a:custGeom>
            <a:avLst/>
            <a:gdLst>
              <a:gd name="connsiteX0" fmla="*/ 0 w 2242847"/>
              <a:gd name="connsiteY0" fmla="*/ 538817 h 538817"/>
              <a:gd name="connsiteX1" fmla="*/ 560715 w 2242847"/>
              <a:gd name="connsiteY1" fmla="*/ 0 h 538817"/>
              <a:gd name="connsiteX2" fmla="*/ 1682132 w 2242847"/>
              <a:gd name="connsiteY2" fmla="*/ 0 h 538817"/>
              <a:gd name="connsiteX3" fmla="*/ 2242847 w 2242847"/>
              <a:gd name="connsiteY3" fmla="*/ 538817 h 538817"/>
              <a:gd name="connsiteX4" fmla="*/ 0 w 2242847"/>
              <a:gd name="connsiteY4" fmla="*/ 538817 h 53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2847" h="538817">
                <a:moveTo>
                  <a:pt x="0" y="538817"/>
                </a:moveTo>
                <a:lnTo>
                  <a:pt x="560715" y="0"/>
                </a:lnTo>
                <a:lnTo>
                  <a:pt x="1682132" y="0"/>
                </a:lnTo>
                <a:lnTo>
                  <a:pt x="2242847" y="538817"/>
                </a:lnTo>
                <a:lnTo>
                  <a:pt x="0" y="538817"/>
                </a:lnTo>
                <a:close/>
              </a:path>
            </a:pathLst>
          </a:custGeom>
          <a:solidFill>
            <a:srgbClr val="1F84B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1548" tIns="19050" rIns="411549" bIns="1905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Slide 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design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5FF57E-394E-44AA-A922-1CA67057D27D}"/>
              </a:ext>
            </a:extLst>
          </p:cNvPr>
          <p:cNvSpPr/>
          <p:nvPr/>
        </p:nvSpPr>
        <p:spPr>
          <a:xfrm>
            <a:off x="4156587" y="2773701"/>
            <a:ext cx="3364271" cy="538817"/>
          </a:xfrm>
          <a:custGeom>
            <a:avLst/>
            <a:gdLst>
              <a:gd name="connsiteX0" fmla="*/ 0 w 3364271"/>
              <a:gd name="connsiteY0" fmla="*/ 538817 h 538817"/>
              <a:gd name="connsiteX1" fmla="*/ 560715 w 3364271"/>
              <a:gd name="connsiteY1" fmla="*/ 0 h 538817"/>
              <a:gd name="connsiteX2" fmla="*/ 2803556 w 3364271"/>
              <a:gd name="connsiteY2" fmla="*/ 0 h 538817"/>
              <a:gd name="connsiteX3" fmla="*/ 3364271 w 3364271"/>
              <a:gd name="connsiteY3" fmla="*/ 538817 h 538817"/>
              <a:gd name="connsiteX4" fmla="*/ 0 w 3364271"/>
              <a:gd name="connsiteY4" fmla="*/ 538817 h 53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4271" h="538817">
                <a:moveTo>
                  <a:pt x="0" y="538817"/>
                </a:moveTo>
                <a:lnTo>
                  <a:pt x="560715" y="0"/>
                </a:lnTo>
                <a:lnTo>
                  <a:pt x="2803556" y="0"/>
                </a:lnTo>
                <a:lnTo>
                  <a:pt x="3364271" y="538817"/>
                </a:lnTo>
                <a:lnTo>
                  <a:pt x="0" y="538817"/>
                </a:lnTo>
                <a:close/>
              </a:path>
            </a:pathLst>
          </a:custGeom>
          <a:solidFill>
            <a:srgbClr val="6BF16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7797" tIns="19050" rIns="607798" bIns="1905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Content and structure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072533-04D2-4B84-AC26-A3F0CDC8C9D9}"/>
              </a:ext>
            </a:extLst>
          </p:cNvPr>
          <p:cNvSpPr/>
          <p:nvPr/>
        </p:nvSpPr>
        <p:spPr>
          <a:xfrm>
            <a:off x="3595875" y="3312518"/>
            <a:ext cx="4485694" cy="538817"/>
          </a:xfrm>
          <a:custGeom>
            <a:avLst/>
            <a:gdLst>
              <a:gd name="connsiteX0" fmla="*/ 0 w 4485694"/>
              <a:gd name="connsiteY0" fmla="*/ 538817 h 538817"/>
              <a:gd name="connsiteX1" fmla="*/ 560715 w 4485694"/>
              <a:gd name="connsiteY1" fmla="*/ 0 h 538817"/>
              <a:gd name="connsiteX2" fmla="*/ 3924979 w 4485694"/>
              <a:gd name="connsiteY2" fmla="*/ 0 h 538817"/>
              <a:gd name="connsiteX3" fmla="*/ 4485694 w 4485694"/>
              <a:gd name="connsiteY3" fmla="*/ 538817 h 538817"/>
              <a:gd name="connsiteX4" fmla="*/ 0 w 4485694"/>
              <a:gd name="connsiteY4" fmla="*/ 538817 h 53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694" h="538817">
                <a:moveTo>
                  <a:pt x="0" y="538817"/>
                </a:moveTo>
                <a:lnTo>
                  <a:pt x="560715" y="0"/>
                </a:lnTo>
                <a:lnTo>
                  <a:pt x="3924979" y="0"/>
                </a:lnTo>
                <a:lnTo>
                  <a:pt x="4485694" y="538817"/>
                </a:lnTo>
                <a:lnTo>
                  <a:pt x="0" y="538817"/>
                </a:lnTo>
                <a:close/>
              </a:path>
            </a:pathLst>
          </a:custGeom>
          <a:solidFill>
            <a:srgbClr val="12B61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4047" tIns="19050" rIns="804046" bIns="1905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Deliver skills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4B063EF-D26F-480F-A3C1-0D5683E1873E}"/>
              </a:ext>
            </a:extLst>
          </p:cNvPr>
          <p:cNvSpPr/>
          <p:nvPr/>
        </p:nvSpPr>
        <p:spPr>
          <a:xfrm>
            <a:off x="3035163" y="3851335"/>
            <a:ext cx="5607118" cy="538817"/>
          </a:xfrm>
          <a:custGeom>
            <a:avLst/>
            <a:gdLst>
              <a:gd name="connsiteX0" fmla="*/ 0 w 5607118"/>
              <a:gd name="connsiteY0" fmla="*/ 538817 h 538817"/>
              <a:gd name="connsiteX1" fmla="*/ 560715 w 5607118"/>
              <a:gd name="connsiteY1" fmla="*/ 0 h 538817"/>
              <a:gd name="connsiteX2" fmla="*/ 5046403 w 5607118"/>
              <a:gd name="connsiteY2" fmla="*/ 0 h 538817"/>
              <a:gd name="connsiteX3" fmla="*/ 5607118 w 5607118"/>
              <a:gd name="connsiteY3" fmla="*/ 538817 h 538817"/>
              <a:gd name="connsiteX4" fmla="*/ 0 w 5607118"/>
              <a:gd name="connsiteY4" fmla="*/ 538817 h 53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7118" h="538817">
                <a:moveTo>
                  <a:pt x="0" y="538817"/>
                </a:moveTo>
                <a:lnTo>
                  <a:pt x="560715" y="0"/>
                </a:lnTo>
                <a:lnTo>
                  <a:pt x="5046403" y="0"/>
                </a:lnTo>
                <a:lnTo>
                  <a:pt x="5607118" y="538817"/>
                </a:lnTo>
                <a:lnTo>
                  <a:pt x="0" y="538817"/>
                </a:lnTo>
                <a:close/>
              </a:path>
            </a:pathLst>
          </a:custGeom>
          <a:solidFill>
            <a:srgbClr val="F0F03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0296" tIns="19050" rIns="1000296" bIns="1905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Nevers and Confidant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AE28F00-3550-4DC4-8EAF-C7878C119D47}"/>
              </a:ext>
            </a:extLst>
          </p:cNvPr>
          <p:cNvSpPr/>
          <p:nvPr/>
        </p:nvSpPr>
        <p:spPr>
          <a:xfrm>
            <a:off x="2474452" y="4390152"/>
            <a:ext cx="6728541" cy="538817"/>
          </a:xfrm>
          <a:custGeom>
            <a:avLst/>
            <a:gdLst>
              <a:gd name="connsiteX0" fmla="*/ 0 w 6728541"/>
              <a:gd name="connsiteY0" fmla="*/ 538817 h 538817"/>
              <a:gd name="connsiteX1" fmla="*/ 560715 w 6728541"/>
              <a:gd name="connsiteY1" fmla="*/ 0 h 538817"/>
              <a:gd name="connsiteX2" fmla="*/ 6167826 w 6728541"/>
              <a:gd name="connsiteY2" fmla="*/ 0 h 538817"/>
              <a:gd name="connsiteX3" fmla="*/ 6728541 w 6728541"/>
              <a:gd name="connsiteY3" fmla="*/ 538817 h 538817"/>
              <a:gd name="connsiteX4" fmla="*/ 0 w 6728541"/>
              <a:gd name="connsiteY4" fmla="*/ 538817 h 53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8541" h="538817">
                <a:moveTo>
                  <a:pt x="0" y="538817"/>
                </a:moveTo>
                <a:lnTo>
                  <a:pt x="560715" y="0"/>
                </a:lnTo>
                <a:lnTo>
                  <a:pt x="6167826" y="0"/>
                </a:lnTo>
                <a:lnTo>
                  <a:pt x="6728541" y="538817"/>
                </a:lnTo>
                <a:lnTo>
                  <a:pt x="0" y="538817"/>
                </a:lnTo>
                <a:close/>
              </a:path>
            </a:pathLst>
          </a:custGeom>
          <a:solidFill>
            <a:srgbClr val="FD671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6544" tIns="19050" rIns="1196545" bIns="1905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1B2754-0CE1-431F-9FA3-CFD69D8959A5}"/>
              </a:ext>
            </a:extLst>
          </p:cNvPr>
          <p:cNvSpPr/>
          <p:nvPr/>
        </p:nvSpPr>
        <p:spPr>
          <a:xfrm>
            <a:off x="3865970" y="780327"/>
            <a:ext cx="39455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 of the day</a:t>
            </a:r>
            <a:endParaRPr lang="en-US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129961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F1B6D-88FA-41C0-9DB1-EE452B77679E}"/>
              </a:ext>
            </a:extLst>
          </p:cNvPr>
          <p:cNvSpPr/>
          <p:nvPr/>
        </p:nvSpPr>
        <p:spPr>
          <a:xfrm>
            <a:off x="0" y="0"/>
            <a:ext cx="12192000" cy="12241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D10A51-3BE1-4DDC-A4E1-2C197D572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0" y="1739711"/>
            <a:ext cx="2964435" cy="296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C9FE9-8AB3-454B-B8CD-FE43C0500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25" y="4708141"/>
            <a:ext cx="2487384" cy="646232"/>
          </a:xfrm>
          <a:prstGeom prst="rect">
            <a:avLst/>
          </a:prstGeom>
        </p:spPr>
      </p:pic>
      <p:pic>
        <p:nvPicPr>
          <p:cNvPr id="8" name="Google Shape;298;p15">
            <a:hlinkClick r:id="rId4"/>
            <a:extLst>
              <a:ext uri="{FF2B5EF4-FFF2-40B4-BE49-F238E27FC236}">
                <a16:creationId xmlns:a16="http://schemas.microsoft.com/office/drawing/2014/main" id="{9D05ECE5-9557-4388-B958-115F566B4B1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86" y="5298155"/>
            <a:ext cx="589946" cy="59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296;p15">
            <a:hlinkClick r:id="rId6"/>
            <a:extLst>
              <a:ext uri="{FF2B5EF4-FFF2-40B4-BE49-F238E27FC236}">
                <a16:creationId xmlns:a16="http://schemas.microsoft.com/office/drawing/2014/main" id="{7D20AAF0-4A8E-4A00-B79A-89B1A7F658A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99982">
            <a:off x="5311972" y="5298156"/>
            <a:ext cx="589944" cy="59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oogle Shape;297;p15">
            <a:hlinkClick r:id="rId8"/>
            <a:extLst>
              <a:ext uri="{FF2B5EF4-FFF2-40B4-BE49-F238E27FC236}">
                <a16:creationId xmlns:a16="http://schemas.microsoft.com/office/drawing/2014/main" id="{5267984B-9192-48DF-934C-5307345A2B6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56" y="5310638"/>
            <a:ext cx="621195" cy="62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oogle Shape;295;p15">
            <a:hlinkClick r:id="rId10"/>
            <a:extLst>
              <a:ext uri="{FF2B5EF4-FFF2-40B4-BE49-F238E27FC236}">
                <a16:creationId xmlns:a16="http://schemas.microsoft.com/office/drawing/2014/main" id="{A5244F6A-0B7E-463A-98F0-49C1DA0E1D7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268" y="5278423"/>
            <a:ext cx="653407" cy="65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290;p15">
            <a:extLst>
              <a:ext uri="{FF2B5EF4-FFF2-40B4-BE49-F238E27FC236}">
                <a16:creationId xmlns:a16="http://schemas.microsoft.com/office/drawing/2014/main" id="{7467A1FF-1195-47AD-BD79-A54F348152C2}"/>
              </a:ext>
            </a:extLst>
          </p:cNvPr>
          <p:cNvSpPr txBox="1"/>
          <p:nvPr/>
        </p:nvSpPr>
        <p:spPr bwMode="auto">
          <a:xfrm>
            <a:off x="3224212" y="5888169"/>
            <a:ext cx="5743575" cy="4318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en-GB" kern="0" dirty="0">
                <a:solidFill>
                  <a:srgbClr val="22BBEA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2"/>
              </a:rPr>
              <a:t>www.passerellesnumeriques.org</a:t>
            </a:r>
            <a:endParaRPr i="1" kern="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91491891"/>
      </p:ext>
    </p:extLst>
  </p:cSld>
  <p:clrMapOvr>
    <a:masterClrMapping/>
  </p:clrMapOvr>
  <p:transition spd="slow" advTm="2000">
    <p:push dir="u"/>
  </p:transition>
</p:sld>
</file>

<file path=ppt/theme/theme1.xml><?xml version="1.0" encoding="utf-8"?>
<a:theme xmlns:a="http://schemas.openxmlformats.org/drawingml/2006/main" name="3_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5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188</TotalTime>
  <Words>50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Bahnschrift Light Condensed</vt:lpstr>
      <vt:lpstr>Calibri</vt:lpstr>
      <vt:lpstr>Calibri Light</vt:lpstr>
      <vt:lpstr>Gill Sans MT</vt:lpstr>
      <vt:lpstr>Times New Roman</vt:lpstr>
      <vt:lpstr>Verdana</vt:lpstr>
      <vt:lpstr>3_Parcel</vt:lpstr>
      <vt:lpstr>Parcel</vt:lpstr>
      <vt:lpstr>Office Theme</vt:lpstr>
      <vt:lpstr>2_Parcel</vt:lpstr>
      <vt:lpstr>1_Parcel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Sreyka Thor</dc:creator>
  <cp:lastModifiedBy>Sreyka Thor</cp:lastModifiedBy>
  <cp:revision>6</cp:revision>
  <dcterms:created xsi:type="dcterms:W3CDTF">2022-04-01T04:05:25Z</dcterms:created>
  <dcterms:modified xsi:type="dcterms:W3CDTF">2022-04-20T01:35:47Z</dcterms:modified>
</cp:coreProperties>
</file>