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8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91-4D02-B8FF-BFB8CFF5794B}"/>
              </c:ext>
            </c:extLst>
          </c:dPt>
          <c:dPt>
            <c:idx val="1"/>
            <c:bubble3D val="0"/>
            <c:spPr>
              <a:solidFill>
                <a:srgbClr val="0070C0">
                  <a:alpha val="62000"/>
                </a:srgb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941-43B0-B13C-EC0F3DDF32EF}"/>
              </c:ext>
            </c:extLst>
          </c:dPt>
          <c:dPt>
            <c:idx val="2"/>
            <c:bubble3D val="0"/>
            <c:spPr>
              <a:solidFill>
                <a:srgbClr val="002060">
                  <a:alpha val="72000"/>
                </a:srgb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C941-43B0-B13C-EC0F3DDF32EF}"/>
              </c:ext>
            </c:extLst>
          </c:dPt>
          <c:dPt>
            <c:idx val="3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941-43B0-B13C-EC0F3DDF32EF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C941-43B0-B13C-EC0F3DDF32EF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41-43B0-B13C-EC0F3DDF32EF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1-43B0-B13C-EC0F3DDF3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09B-A95C-4356-A54E-B13AF095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06DF3-F2E4-43B6-988B-E586291A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1BBB-375A-4D53-99E8-C051DF9E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43E3-BE89-4942-AA2B-ED4D447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5E2D-AA29-4637-B1C5-552107FB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2E4-2BC9-4C3C-AE50-71326C97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CFF0D-82B6-41DC-8C77-AB41DE43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EC91-C2E5-4CD5-9B9C-12FBBF57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1FCF-BF74-411E-840A-0A7AA38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47CE-988F-4F8B-8789-FF553605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21094-E518-4668-BD9D-3DBA3FC9F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38A39-7483-4267-A2C6-C19ABEBA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9B82-30F5-490A-AD13-41CE8020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B8A3-D863-405C-ACD0-C1294AA2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4AE2-8317-4EEC-AA9E-7B3AAB4A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707C-A92D-4466-9B36-2A55E9D2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59A5-935A-4676-88B5-6D88CF6A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F06C-F9F0-4AC8-9BC7-9BFEE214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CA70-75FB-401C-B5D1-5BF8247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D066-A3E8-4F7E-BA73-AD02661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12A2-0BA4-4F73-9912-8A46DB7F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0542-CD41-4F66-B196-14198DCF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4D1E-7259-4C77-A3DF-5AEB0790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F6F7-7EF2-4A86-B528-7C799AFE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9B39-9B4B-4C66-8A27-12297D7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00A5-DA0D-4065-838B-05AC6D73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F4E8-432B-49CC-ACD2-5DB1239D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CCEF-BF79-47E5-8C0F-BCED87A9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ED62-E28D-47BD-8FD7-B8D86557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A383-B069-4AA7-AE29-775B254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F4C6B-5AA3-4AE3-AD4E-CF0A5AC7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024-6098-4B50-BBD2-EF7F7EFD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2713E-1E43-49AE-B752-84E7F9BE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52C8C-93BC-46B4-9485-DC6F3CD34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C56B1-D3F1-44ED-9CC7-80AFF08AD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E5B2-E383-4EF6-AD6A-7C0FAF33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23B05-3DE7-4454-AE64-25DE1926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8CF1-CD3B-4811-B333-44638DFD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20D87-791B-41D6-950F-A8EB730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9A9-E129-4383-BE5E-951CCE4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646D0-A80D-4CA9-B0E1-30F3E6FD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1B08D-3B15-4500-B272-2165D122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CA19-F1E5-4C63-BBBC-D9421990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F8F5F-85E5-4586-B4AB-4010FAD0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CDAE2-ADC8-415A-9249-084BF0A5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4CAFD-4EAB-4693-9B25-3171A2D2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0-2051-42F3-9ECD-C306D8D5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F49C-6EF8-48D6-8BB4-009F513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BBBCC-EB34-4F5E-9B2A-E1848A279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6D54-ED7B-4723-9DF6-36C54147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06A2-7E7B-42C7-8C44-F2DFD9CE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CE3E-396F-4387-82CC-20F01DDA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8DB3-3557-4A60-9FED-19EA97E0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E7323-E516-4F3A-A1B8-2D714A4F1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EDD68-B81E-4D00-8337-7C4A69AB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71C4-4A37-403A-AA58-C802377B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5563-3C6A-4EC6-9CCC-6E0E51B0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9403-DB9A-44D4-B315-E3744C2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E1DF-22CE-4C88-AB51-C989E60C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214A-A906-41CE-8E46-C548370F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C1D5-9F2D-4DFF-9AB9-9BBEEC60E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6F0D-F41A-4EDC-9D5A-3462855A38B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4483-8719-47A0-AB45-D7B9AB5C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12D4-0FFD-4E62-A8CC-AE04D3A61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D7A6-FFC4-4191-A439-882FE7E1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youtube.com/user/PasserellesNumerique" TargetMode="External"/><Relationship Id="rId7" Type="http://schemas.openxmlformats.org/officeDocument/2006/relationships/hyperlink" Target="https://www.facebook.com/passerelles.numeriques" TargetMode="External"/><Relationship Id="rId12" Type="http://schemas.openxmlformats.org/officeDocument/2006/relationships/hyperlink" Target="http://www.passerellesnumeriques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hyperlink" Target="https://twitter.com/passerellesnume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s://www.linkedin.com/company/passerellesnum-riqu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E7D219-D455-4282-9930-5632FAE19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036-C828-43FB-8790-225BCB9550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101E0-A9DB-445C-926C-C0C61946EBBA}"/>
                </a:ext>
              </a:extLst>
            </p:cNvPr>
            <p:cNvSpPr/>
            <p:nvPr/>
          </p:nvSpPr>
          <p:spPr>
            <a:xfrm>
              <a:off x="0" y="3255962"/>
              <a:ext cx="12192000" cy="3602038"/>
            </a:xfrm>
            <a:prstGeom prst="rect">
              <a:avLst/>
            </a:prstGeom>
            <a:solidFill>
              <a:srgbClr val="E89220"/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5683B9-76FF-4737-B0DC-197F77ABB261}"/>
                </a:ext>
              </a:extLst>
            </p:cNvPr>
            <p:cNvGrpSpPr/>
            <p:nvPr/>
          </p:nvGrpSpPr>
          <p:grpSpPr>
            <a:xfrm>
              <a:off x="0" y="0"/>
              <a:ext cx="12192000" cy="3255962"/>
              <a:chOff x="0" y="0"/>
              <a:chExt cx="12192000" cy="32559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76A711-53F5-4515-BBF6-91B3FC2B5F3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255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FD78B69-EE4F-4D08-A6F5-EB0431B84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427" y="280219"/>
                <a:ext cx="6706232" cy="2405767"/>
              </a:xfrm>
              <a:prstGeom prst="rect">
                <a:avLst/>
              </a:prstGeom>
            </p:spPr>
          </p:pic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E107C3-959F-48AC-8698-870034BA47E9}"/>
              </a:ext>
            </a:extLst>
          </p:cNvPr>
          <p:cNvSpPr/>
          <p:nvPr/>
        </p:nvSpPr>
        <p:spPr>
          <a:xfrm>
            <a:off x="285427" y="3753389"/>
            <a:ext cx="2561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1</a:t>
            </a:r>
            <a:endParaRPr lang="en-US" sz="3200" b="1" cap="none" spc="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BE409-467B-400F-B5C0-59B4C69A2321}"/>
              </a:ext>
            </a:extLst>
          </p:cNvPr>
          <p:cNvSpPr/>
          <p:nvPr/>
        </p:nvSpPr>
        <p:spPr>
          <a:xfrm>
            <a:off x="285427" y="4835591"/>
            <a:ext cx="5902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Microsoft Power Point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703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F1DF-50E0-42C9-90E2-EBDB3B86BEA7}"/>
              </a:ext>
            </a:extLst>
          </p:cNvPr>
          <p:cNvSpPr/>
          <p:nvPr/>
        </p:nvSpPr>
        <p:spPr>
          <a:xfrm>
            <a:off x="0" y="0"/>
            <a:ext cx="12192000" cy="10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F80D9-F75F-4628-AB74-757870270134}"/>
              </a:ext>
            </a:extLst>
          </p:cNvPr>
          <p:cNvSpPr/>
          <p:nvPr/>
        </p:nvSpPr>
        <p:spPr>
          <a:xfrm>
            <a:off x="0" y="6744929"/>
            <a:ext cx="12192000" cy="10323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D2826-2C6D-4F86-9DD2-840671A8B2BE}"/>
              </a:ext>
            </a:extLst>
          </p:cNvPr>
          <p:cNvSpPr/>
          <p:nvPr/>
        </p:nvSpPr>
        <p:spPr>
          <a:xfrm>
            <a:off x="2524989" y="710831"/>
            <a:ext cx="684706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 a graph to show your data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10A800-9C27-4DBA-A035-636E0552A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971836"/>
              </p:ext>
            </p:extLst>
          </p:nvPr>
        </p:nvGraphicFramePr>
        <p:xfrm>
          <a:off x="339260" y="1531582"/>
          <a:ext cx="5837411" cy="350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57306D4-8A59-42FC-B70A-A202F89D49EE}"/>
              </a:ext>
            </a:extLst>
          </p:cNvPr>
          <p:cNvSpPr/>
          <p:nvPr/>
        </p:nvSpPr>
        <p:spPr>
          <a:xfrm>
            <a:off x="1397448" y="4925961"/>
            <a:ext cx="355969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modify this graph, click on it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the link , change the data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paste the new graph here </a:t>
            </a:r>
          </a:p>
          <a:p>
            <a:pPr algn="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A75DAA-36FF-4B72-ABAE-0DA7E08FB77C}"/>
              </a:ext>
            </a:extLst>
          </p:cNvPr>
          <p:cNvSpPr/>
          <p:nvPr/>
        </p:nvSpPr>
        <p:spPr>
          <a:xfrm>
            <a:off x="5783826" y="1854938"/>
            <a:ext cx="3052916" cy="10715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609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Followers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AE07E0-9776-498C-84FB-5DA808CE2B2B}"/>
              </a:ext>
            </a:extLst>
          </p:cNvPr>
          <p:cNvSpPr/>
          <p:nvPr/>
        </p:nvSpPr>
        <p:spPr>
          <a:xfrm>
            <a:off x="9109587" y="1854937"/>
            <a:ext cx="3052916" cy="11047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5,408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Followers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17291B-40C2-4BC1-9995-9AA7F13587E9}"/>
              </a:ext>
            </a:extLst>
          </p:cNvPr>
          <p:cNvSpPr/>
          <p:nvPr/>
        </p:nvSpPr>
        <p:spPr>
          <a:xfrm>
            <a:off x="5783826" y="3276807"/>
            <a:ext cx="3052916" cy="1071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5,608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1808EE-8953-4B54-A33A-5BDAE70D7180}"/>
              </a:ext>
            </a:extLst>
          </p:cNvPr>
          <p:cNvSpPr/>
          <p:nvPr/>
        </p:nvSpPr>
        <p:spPr>
          <a:xfrm>
            <a:off x="9109587" y="3285204"/>
            <a:ext cx="3052916" cy="10382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5,408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Followers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242B2D-91B3-474A-9767-BA1919058B9E}"/>
              </a:ext>
            </a:extLst>
          </p:cNvPr>
          <p:cNvSpPr/>
          <p:nvPr/>
        </p:nvSpPr>
        <p:spPr>
          <a:xfrm>
            <a:off x="9109587" y="4703093"/>
            <a:ext cx="3052916" cy="10382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5,608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Followers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FD05BF-958D-4317-AC4F-D6EAA57C5239}"/>
              </a:ext>
            </a:extLst>
          </p:cNvPr>
          <p:cNvSpPr/>
          <p:nvPr/>
        </p:nvSpPr>
        <p:spPr>
          <a:xfrm>
            <a:off x="5783826" y="4701440"/>
            <a:ext cx="3052916" cy="1071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5,608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Followers</a:t>
            </a:r>
          </a:p>
        </p:txBody>
      </p:sp>
      <p:pic>
        <p:nvPicPr>
          <p:cNvPr id="1026" name="Picture 2" descr="LinkedIn - PNG image with transparent background | Free Png Images">
            <a:extLst>
              <a:ext uri="{FF2B5EF4-FFF2-40B4-BE49-F238E27FC236}">
                <a16:creationId xmlns:a16="http://schemas.microsoft.com/office/drawing/2014/main" id="{659385F1-F5CA-4093-AD13-B5D284791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98" y="2052697"/>
            <a:ext cx="505546" cy="5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Youtube Free PNG photo images and clipart | FreePNGImg">
            <a:extLst>
              <a:ext uri="{FF2B5EF4-FFF2-40B4-BE49-F238E27FC236}">
                <a16:creationId xmlns:a16="http://schemas.microsoft.com/office/drawing/2014/main" id="{CE37D1AE-460B-4722-BB3B-0344A31D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98" y="3393063"/>
            <a:ext cx="721737" cy="7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 Logo, history, meaning, symbol, PNG">
            <a:extLst>
              <a:ext uri="{FF2B5EF4-FFF2-40B4-BE49-F238E27FC236}">
                <a16:creationId xmlns:a16="http://schemas.microsoft.com/office/drawing/2014/main" id="{E6D9E1D9-72D3-4FCA-A3F8-74FC0C3F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250" y="5038826"/>
            <a:ext cx="843573" cy="47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stagram icon PNG image with transparent background | TOPpng">
            <a:extLst>
              <a:ext uri="{FF2B5EF4-FFF2-40B4-BE49-F238E27FC236}">
                <a16:creationId xmlns:a16="http://schemas.microsoft.com/office/drawing/2014/main" id="{263964A4-C315-4B48-BBDE-CF242370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23" y="2067447"/>
            <a:ext cx="725625" cy="6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 Png Fb – Free PNG Images Vector, PSD, Clipart, Templates">
            <a:extLst>
              <a:ext uri="{FF2B5EF4-FFF2-40B4-BE49-F238E27FC236}">
                <a16:creationId xmlns:a16="http://schemas.microsoft.com/office/drawing/2014/main" id="{8C302D11-541D-4F67-BD62-3A42D773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825" y="3203532"/>
            <a:ext cx="1027998" cy="10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FC6FBB-A1F0-4ABC-9BEE-600C3D26FF45}"/>
              </a:ext>
            </a:extLst>
          </p:cNvPr>
          <p:cNvSpPr/>
          <p:nvPr/>
        </p:nvSpPr>
        <p:spPr>
          <a:xfrm>
            <a:off x="5930870" y="4738028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074963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6DE4E-796E-4AD1-B757-802D1A3F5B06}"/>
              </a:ext>
            </a:extLst>
          </p:cNvPr>
          <p:cNvSpPr/>
          <p:nvPr/>
        </p:nvSpPr>
        <p:spPr>
          <a:xfrm>
            <a:off x="0" y="0"/>
            <a:ext cx="12192000" cy="11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37E12-0409-459D-AB25-E2CE36F5F409}"/>
              </a:ext>
            </a:extLst>
          </p:cNvPr>
          <p:cNvSpPr/>
          <p:nvPr/>
        </p:nvSpPr>
        <p:spPr>
          <a:xfrm>
            <a:off x="0" y="6799006"/>
            <a:ext cx="12192000" cy="1179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F8A40-D32B-4E79-84F8-D7EE604BC0B3}"/>
              </a:ext>
            </a:extLst>
          </p:cNvPr>
          <p:cNvSpPr/>
          <p:nvPr/>
        </p:nvSpPr>
        <p:spPr>
          <a:xfrm>
            <a:off x="4228751" y="156211"/>
            <a:ext cx="3410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History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D89FE3A-5DE8-4F86-B996-CCD4FAD46E54}"/>
              </a:ext>
            </a:extLst>
          </p:cNvPr>
          <p:cNvSpPr/>
          <p:nvPr/>
        </p:nvSpPr>
        <p:spPr>
          <a:xfrm flipV="1">
            <a:off x="0" y="948410"/>
            <a:ext cx="12192000" cy="5764159"/>
          </a:xfrm>
          <a:prstGeom prst="can">
            <a:avLst>
              <a:gd name="adj" fmla="val 265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Saarthi Mentor">
            <a:extLst>
              <a:ext uri="{FF2B5EF4-FFF2-40B4-BE49-F238E27FC236}">
                <a16:creationId xmlns:a16="http://schemas.microsoft.com/office/drawing/2014/main" id="{1FD2007F-EC8A-49EF-8245-9B984001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6" y="1760915"/>
            <a:ext cx="2014441" cy="45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B7F204F-EE74-4E00-9C2E-89DD5A150C60}"/>
              </a:ext>
            </a:extLst>
          </p:cNvPr>
          <p:cNvSpPr/>
          <p:nvPr/>
        </p:nvSpPr>
        <p:spPr>
          <a:xfrm>
            <a:off x="2757949" y="2411074"/>
            <a:ext cx="1592377" cy="1483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2016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1640-B021-4E60-9667-20A377009BDC}"/>
              </a:ext>
            </a:extLst>
          </p:cNvPr>
          <p:cNvSpPr/>
          <p:nvPr/>
        </p:nvSpPr>
        <p:spPr>
          <a:xfrm>
            <a:off x="5003496" y="2362735"/>
            <a:ext cx="1573161" cy="155159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2017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BA099F-B7BE-4839-804C-BBDBFBF325D5}"/>
              </a:ext>
            </a:extLst>
          </p:cNvPr>
          <p:cNvSpPr/>
          <p:nvPr/>
        </p:nvSpPr>
        <p:spPr>
          <a:xfrm>
            <a:off x="7196816" y="2411074"/>
            <a:ext cx="1646904" cy="15515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151CA4-87D0-4371-8839-0B62AEBA1005}"/>
              </a:ext>
            </a:extLst>
          </p:cNvPr>
          <p:cNvSpPr/>
          <p:nvPr/>
        </p:nvSpPr>
        <p:spPr>
          <a:xfrm>
            <a:off x="9413205" y="2444893"/>
            <a:ext cx="1646904" cy="1483955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6DD930-CA47-4CC5-A77A-4B52B63991E3}"/>
              </a:ext>
            </a:extLst>
          </p:cNvPr>
          <p:cNvSpPr/>
          <p:nvPr/>
        </p:nvSpPr>
        <p:spPr>
          <a:xfrm>
            <a:off x="2461282" y="2245297"/>
            <a:ext cx="2163096" cy="1483955"/>
          </a:xfrm>
          <a:prstGeom prst="arc">
            <a:avLst>
              <a:gd name="adj1" fmla="val 10842234"/>
              <a:gd name="adj2" fmla="val 14937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C3F09B-EC67-4C30-B41D-BAEEC9CCEC4D}"/>
              </a:ext>
            </a:extLst>
          </p:cNvPr>
          <p:cNvSpPr/>
          <p:nvPr/>
        </p:nvSpPr>
        <p:spPr>
          <a:xfrm>
            <a:off x="2394812" y="2911103"/>
            <a:ext cx="176323" cy="186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98DAA99-1EAA-4B06-9C08-CB7FE645D644}"/>
              </a:ext>
            </a:extLst>
          </p:cNvPr>
          <p:cNvSpPr/>
          <p:nvPr/>
        </p:nvSpPr>
        <p:spPr>
          <a:xfrm>
            <a:off x="6904410" y="2258834"/>
            <a:ext cx="2163096" cy="1483955"/>
          </a:xfrm>
          <a:prstGeom prst="arc">
            <a:avLst>
              <a:gd name="adj1" fmla="val 10613516"/>
              <a:gd name="adj2" fmla="val 278339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2F7A38-C24B-469F-B2EF-F4A7973FA0E3}"/>
              </a:ext>
            </a:extLst>
          </p:cNvPr>
          <p:cNvSpPr/>
          <p:nvPr/>
        </p:nvSpPr>
        <p:spPr>
          <a:xfrm>
            <a:off x="4532305" y="3000812"/>
            <a:ext cx="183943" cy="186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A9BDC-CF31-432B-B3A8-9B8245F8EAF8}"/>
              </a:ext>
            </a:extLst>
          </p:cNvPr>
          <p:cNvSpPr/>
          <p:nvPr/>
        </p:nvSpPr>
        <p:spPr>
          <a:xfrm>
            <a:off x="6802370" y="3053453"/>
            <a:ext cx="204079" cy="1991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6C66D8A-776C-4710-9F51-847A1AA616A4}"/>
              </a:ext>
            </a:extLst>
          </p:cNvPr>
          <p:cNvSpPr/>
          <p:nvPr/>
        </p:nvSpPr>
        <p:spPr>
          <a:xfrm rot="10800000">
            <a:off x="4614990" y="2362736"/>
            <a:ext cx="2284246" cy="1741408"/>
          </a:xfrm>
          <a:prstGeom prst="arc">
            <a:avLst>
              <a:gd name="adj1" fmla="val 10842234"/>
              <a:gd name="adj2" fmla="val 1493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DD0AB5C-4E31-441F-BFB1-577608ACF6CB}"/>
              </a:ext>
            </a:extLst>
          </p:cNvPr>
          <p:cNvSpPr/>
          <p:nvPr/>
        </p:nvSpPr>
        <p:spPr>
          <a:xfrm rot="10800000">
            <a:off x="9034087" y="2381945"/>
            <a:ext cx="2284246" cy="1741408"/>
          </a:xfrm>
          <a:prstGeom prst="arc">
            <a:avLst>
              <a:gd name="adj1" fmla="val 10842234"/>
              <a:gd name="adj2" fmla="val 1493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F8E891-35C7-41AF-BBE5-04BE7E93D020}"/>
              </a:ext>
            </a:extLst>
          </p:cNvPr>
          <p:cNvSpPr/>
          <p:nvPr/>
        </p:nvSpPr>
        <p:spPr>
          <a:xfrm>
            <a:off x="8945053" y="3036034"/>
            <a:ext cx="191073" cy="19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AB47F5-1577-4069-A588-6BDF33DA7CF9}"/>
              </a:ext>
            </a:extLst>
          </p:cNvPr>
          <p:cNvSpPr/>
          <p:nvPr/>
        </p:nvSpPr>
        <p:spPr>
          <a:xfrm>
            <a:off x="11252001" y="3133184"/>
            <a:ext cx="191073" cy="19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160B3-27EB-4860-B6E7-D804BEBC25DD}"/>
              </a:ext>
            </a:extLst>
          </p:cNvPr>
          <p:cNvSpPr/>
          <p:nvPr/>
        </p:nvSpPr>
        <p:spPr>
          <a:xfrm>
            <a:off x="2628309" y="3568238"/>
            <a:ext cx="1916360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US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Venus has a beautiful name, but it’s terribly hot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3D1BC-78AF-4D2E-9BB4-092CCA87EF49}"/>
              </a:ext>
            </a:extLst>
          </p:cNvPr>
          <p:cNvSpPr/>
          <p:nvPr/>
        </p:nvSpPr>
        <p:spPr>
          <a:xfrm>
            <a:off x="4682590" y="1230195"/>
            <a:ext cx="2189381" cy="1073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600" dirty="0">
                <a:solidFill>
                  <a:srgbClr val="FFFFFF"/>
                </a:solidFill>
              </a:rPr>
              <a:t>Despite being red, Mars is actually a very cold place</a:t>
            </a: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5C3B2-B1A6-461F-B31F-330FEF92FB6B}"/>
              </a:ext>
            </a:extLst>
          </p:cNvPr>
          <p:cNvSpPr/>
          <p:nvPr/>
        </p:nvSpPr>
        <p:spPr>
          <a:xfrm>
            <a:off x="7073210" y="4114908"/>
            <a:ext cx="191636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eaLnBrk="1" hangingPunct="1"/>
            <a:r>
              <a:rPr lang="en-US" altLang="en-US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Mercury is the smallest closest planet to the Sun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D5DD73-504A-4C8C-BCD3-006040225F67}"/>
              </a:ext>
            </a:extLst>
          </p:cNvPr>
          <p:cNvSpPr/>
          <p:nvPr/>
        </p:nvSpPr>
        <p:spPr>
          <a:xfrm>
            <a:off x="9346449" y="1317617"/>
            <a:ext cx="19055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Neptune is the farthest planet from the Sun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7642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EDE8EB-BCDF-4916-B83B-A0C758556079}"/>
              </a:ext>
            </a:extLst>
          </p:cNvPr>
          <p:cNvSpPr/>
          <p:nvPr/>
        </p:nvSpPr>
        <p:spPr>
          <a:xfrm>
            <a:off x="0" y="0"/>
            <a:ext cx="12192000" cy="12241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66F6B-94A9-481A-9F82-B535933A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0" y="1739711"/>
            <a:ext cx="2964435" cy="2968430"/>
          </a:xfrm>
          <a:prstGeom prst="rect">
            <a:avLst/>
          </a:prstGeom>
        </p:spPr>
      </p:pic>
      <p:pic>
        <p:nvPicPr>
          <p:cNvPr id="8" name="Google Shape;298;p15">
            <a:hlinkClick r:id="rId3"/>
            <a:extLst>
              <a:ext uri="{FF2B5EF4-FFF2-40B4-BE49-F238E27FC236}">
                <a16:creationId xmlns:a16="http://schemas.microsoft.com/office/drawing/2014/main" id="{211EAAC4-7521-428C-82C3-9F074ED340D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86" y="5298155"/>
            <a:ext cx="589946" cy="5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296;p15">
            <a:hlinkClick r:id="rId5"/>
            <a:extLst>
              <a:ext uri="{FF2B5EF4-FFF2-40B4-BE49-F238E27FC236}">
                <a16:creationId xmlns:a16="http://schemas.microsoft.com/office/drawing/2014/main" id="{0FE2E675-DA8C-42EF-936C-A392142C0A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99982">
            <a:off x="5311972" y="5298156"/>
            <a:ext cx="589944" cy="59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oogle Shape;297;p15">
            <a:hlinkClick r:id="rId7"/>
            <a:extLst>
              <a:ext uri="{FF2B5EF4-FFF2-40B4-BE49-F238E27FC236}">
                <a16:creationId xmlns:a16="http://schemas.microsoft.com/office/drawing/2014/main" id="{D4CCBF84-04F6-4F12-ACEC-AD3BC8A628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56" y="5310638"/>
            <a:ext cx="621195" cy="62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oogle Shape;295;p15">
            <a:hlinkClick r:id="rId9"/>
            <a:extLst>
              <a:ext uri="{FF2B5EF4-FFF2-40B4-BE49-F238E27FC236}">
                <a16:creationId xmlns:a16="http://schemas.microsoft.com/office/drawing/2014/main" id="{5FC6A974-5009-4B76-9388-BB53F879ACE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68" y="5278423"/>
            <a:ext cx="653407" cy="65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FDBFB-0D15-466F-84CB-FDD42489F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2025" y="4708141"/>
            <a:ext cx="2487384" cy="646232"/>
          </a:xfrm>
          <a:prstGeom prst="rect">
            <a:avLst/>
          </a:prstGeom>
        </p:spPr>
      </p:pic>
      <p:sp>
        <p:nvSpPr>
          <p:cNvPr id="14" name="Google Shape;290;p15">
            <a:extLst>
              <a:ext uri="{FF2B5EF4-FFF2-40B4-BE49-F238E27FC236}">
                <a16:creationId xmlns:a16="http://schemas.microsoft.com/office/drawing/2014/main" id="{53DACAD1-2C68-44EF-BC8E-FB4A108C53A9}"/>
              </a:ext>
            </a:extLst>
          </p:cNvPr>
          <p:cNvSpPr txBox="1"/>
          <p:nvPr/>
        </p:nvSpPr>
        <p:spPr bwMode="auto">
          <a:xfrm>
            <a:off x="3224212" y="5888169"/>
            <a:ext cx="5743575" cy="4318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en-GB" kern="0" dirty="0">
                <a:solidFill>
                  <a:srgbClr val="22BBEA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2"/>
              </a:rPr>
              <a:t>www.passerellesnumeriques.org</a:t>
            </a:r>
            <a:endParaRPr i="1" kern="0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23189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Sreyka Thor</dc:creator>
  <cp:lastModifiedBy>Sreyka Thor</cp:lastModifiedBy>
  <cp:revision>4</cp:revision>
  <dcterms:created xsi:type="dcterms:W3CDTF">2022-04-05T13:01:53Z</dcterms:created>
  <dcterms:modified xsi:type="dcterms:W3CDTF">2022-04-20T01:35:51Z</dcterms:modified>
</cp:coreProperties>
</file>