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FDBC-430A-464F-BF8A-DEBCA752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2BB54-5FA9-47EC-AAB1-8A88A0A53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0715-6709-4E6F-A5EB-4978CBD9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2620-359E-4EC3-BDCE-C951289B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9A87-EFE9-427B-A93F-B0233598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F250-4519-4447-AED1-EBB1A439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89CA6-BA16-4031-9821-C9D16B1FF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7508-DEB2-42A9-BCDA-4F23CDE6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43F1-E522-4B30-B970-DFF82781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397A-67F1-407D-966D-F33F8B5E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7F4D7-B656-49AE-B450-3EFBA200A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8292-8225-4E64-A0CB-8870FBAD2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2585-FD50-48D5-A09C-DB4D656F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A831-758C-4DE1-908F-F591E0D4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A96A-4A86-4684-9BA0-7B61724C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4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2F9E-1538-4185-B466-413EE651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DCC0-0261-4AD6-A562-87DF23B0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7D3A-BA70-427D-BB59-E2B6E319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8B2F-81D3-4137-8240-CC3F5DBC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CA44-61EF-44AE-9F4E-BBC0CAF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EC44-17CC-48EF-9E45-B1BC2E3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5049B-0D95-4070-86C2-9CD2527D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CF9E-E828-4478-9A62-852762D0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4701-C168-4165-8536-3E91E765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3E20-42DF-4E70-89CC-5CC97410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F9CC-AB09-43B9-8394-F2254AC2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7CC7-9777-4BC4-9C65-98A4A543A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A3FA-4698-40F2-B4DA-6C04401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1D1E9-55F0-4AD0-AEED-6A8322A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3B7B-5E59-44C9-A756-018CFAC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2DE78-F162-4F1A-AC3E-9874958D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83C1-49B2-428F-A7BB-7BD8CB43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19E82-CA99-4E5C-A1AD-956A698A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3170F-ADC5-4D12-9C1F-FDE9FB56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5FF5E-272E-456B-95A9-74A867453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4C0A-E289-4B96-BD50-2683B6E9C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5BED4-1801-47C2-B117-5927BDEA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D2CA8-8C9D-40B6-B047-F23D1984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091E2-EB59-40BB-A793-6116BCF1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3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333C-38C6-4AED-A74E-BFDAF279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267A3-9EBF-4DC5-A78D-2300F167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03A2E-A8EF-4DD8-A5C4-662EC1F5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EF5C5-6F82-4C07-8C75-24D2A25D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4CEBD-65CF-472B-BFC1-D535A1BD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E98E7-0F68-44F4-AE9F-AB4B58F1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DB41-B300-42E9-A983-211DD871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3A16-397B-42DA-9B8D-081AFE03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3345-9488-451C-8AE4-4A0202D2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F1ED1-95D1-4CDD-A0FA-2D358B5AB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D061-2920-4FE2-A15A-E49AAE98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7F52D-9BDA-4C19-B359-9D1565F3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2ED60-5C1E-45FE-9F17-8C05258C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A190-8BE7-4179-8EBC-2BB5A522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F34BD-8B96-4CF3-AE02-6F005C7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8B1E1-DC0E-4EFA-B149-0E3EFC1B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E432C-EE7C-47E6-A8B9-9510CEE5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8BA8-FC56-4285-8DAC-11607096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4E08-9797-4708-A2A9-E3090F9D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87E72-E9CC-48E6-B62D-E84BEB5F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B284-DCBF-4711-AFEC-6EA8ADC2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585F-9AA2-43D3-8917-272C9958F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76BC-5354-4F81-98EC-FCF13DF954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B3B1-7BB4-4E58-B62A-A98F4F116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C546-2EA7-4BE2-ADD6-7E58CB8D2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09EA-7B74-4FCE-930D-50532B91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8FA58F53-8BAA-4222-9795-DE329561E362}"/>
              </a:ext>
            </a:extLst>
          </p:cNvPr>
          <p:cNvSpPr/>
          <p:nvPr/>
        </p:nvSpPr>
        <p:spPr>
          <a:xfrm>
            <a:off x="-127379" y="152988"/>
            <a:ext cx="4154842" cy="4039248"/>
          </a:xfrm>
          <a:prstGeom prst="flowChartConnector">
            <a:avLst/>
          </a:prstGeom>
          <a:solidFill>
            <a:schemeClr val="tx1">
              <a:alpha val="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80E15E6-358A-4B5C-8F8B-20F7D70942E4}"/>
              </a:ext>
            </a:extLst>
          </p:cNvPr>
          <p:cNvSpPr/>
          <p:nvPr/>
        </p:nvSpPr>
        <p:spPr>
          <a:xfrm>
            <a:off x="466146" y="685192"/>
            <a:ext cx="2967792" cy="2974840"/>
          </a:xfrm>
          <a:prstGeom prst="flowChartConnector">
            <a:avLst/>
          </a:prstGeom>
          <a:solidFill>
            <a:schemeClr val="tx1">
              <a:alpha val="96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D95438F-3921-4C9E-8DE4-711ED38808AE}"/>
              </a:ext>
            </a:extLst>
          </p:cNvPr>
          <p:cNvSpPr/>
          <p:nvPr/>
        </p:nvSpPr>
        <p:spPr>
          <a:xfrm>
            <a:off x="8495323" y="2446503"/>
            <a:ext cx="3251782" cy="3251782"/>
          </a:xfrm>
          <a:prstGeom prst="flowChartConnector">
            <a:avLst/>
          </a:prstGeom>
          <a:solidFill>
            <a:srgbClr val="0070C0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17CA651-906C-43E1-8B40-13E72E82EFCE}"/>
              </a:ext>
            </a:extLst>
          </p:cNvPr>
          <p:cNvSpPr/>
          <p:nvPr/>
        </p:nvSpPr>
        <p:spPr>
          <a:xfrm>
            <a:off x="8772600" y="2723781"/>
            <a:ext cx="2697229" cy="2697229"/>
          </a:xfrm>
          <a:prstGeom prst="flowChartConnector">
            <a:avLst/>
          </a:prstGeom>
          <a:solidFill>
            <a:schemeClr val="tx2"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05ACF20-3DBD-4457-AC83-0558BDEE84B0}"/>
              </a:ext>
            </a:extLst>
          </p:cNvPr>
          <p:cNvSpPr/>
          <p:nvPr/>
        </p:nvSpPr>
        <p:spPr>
          <a:xfrm>
            <a:off x="9119124" y="3029255"/>
            <a:ext cx="2086283" cy="2086283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860DDF3-E5F5-482D-93EB-53480E081084}"/>
              </a:ext>
            </a:extLst>
          </p:cNvPr>
          <p:cNvSpPr/>
          <p:nvPr/>
        </p:nvSpPr>
        <p:spPr>
          <a:xfrm>
            <a:off x="245280" y="515279"/>
            <a:ext cx="3409524" cy="3314666"/>
          </a:xfrm>
          <a:prstGeom prst="flowChartConnector">
            <a:avLst/>
          </a:prstGeom>
          <a:solidFill>
            <a:schemeClr val="tx1">
              <a:alpha val="4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45BCC2A-CB42-488C-B348-6972FE24870D}"/>
              </a:ext>
            </a:extLst>
          </p:cNvPr>
          <p:cNvSpPr/>
          <p:nvPr/>
        </p:nvSpPr>
        <p:spPr>
          <a:xfrm>
            <a:off x="2518213" y="-326901"/>
            <a:ext cx="7334567" cy="7320065"/>
          </a:xfrm>
          <a:prstGeom prst="flowChartConnector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This is your presentation title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2792591-1EC4-4E85-9E15-1DC1EDF777CE}"/>
              </a:ext>
            </a:extLst>
          </p:cNvPr>
          <p:cNvSpPr/>
          <p:nvPr/>
        </p:nvSpPr>
        <p:spPr>
          <a:xfrm>
            <a:off x="9423002" y="3333132"/>
            <a:ext cx="1478525" cy="147852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" descr="Pencil">
            <a:extLst>
              <a:ext uri="{FF2B5EF4-FFF2-40B4-BE49-F238E27FC236}">
                <a16:creationId xmlns:a16="http://schemas.microsoft.com/office/drawing/2014/main" id="{7AACAFBA-3A3F-4431-9538-60AAD64A1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312" y="1078385"/>
            <a:ext cx="2133460" cy="21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Sreyka Thor</dc:creator>
  <cp:lastModifiedBy>Sreyka Thor</cp:lastModifiedBy>
  <cp:revision>1</cp:revision>
  <dcterms:created xsi:type="dcterms:W3CDTF">2022-04-07T09:13:40Z</dcterms:created>
  <dcterms:modified xsi:type="dcterms:W3CDTF">2022-04-07T09:14:27Z</dcterms:modified>
</cp:coreProperties>
</file>