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2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Dolor Sit Amet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alpha val="2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2303-3828-4053-91EB-C41BFFCB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Question here!</a:t>
            </a:r>
            <a:endParaRPr lang="en-US" dirty="0"/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F45103D2-FD2E-4F3A-8083-AC7DDD822A44}"/>
              </a:ext>
            </a:extLst>
          </p:cNvPr>
          <p:cNvSpPr/>
          <p:nvPr/>
        </p:nvSpPr>
        <p:spPr>
          <a:xfrm>
            <a:off x="1843549" y="2476254"/>
            <a:ext cx="1828799" cy="1668044"/>
          </a:xfrm>
          <a:prstGeom prst="star12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ymbol" panose="05050102010706020507" pitchFamily="18" charset="2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" name="Star: 12 Points 4">
            <a:extLst>
              <a:ext uri="{FF2B5EF4-FFF2-40B4-BE49-F238E27FC236}">
                <a16:creationId xmlns:a16="http://schemas.microsoft.com/office/drawing/2014/main" id="{F9803080-3B0B-4E9C-A7C9-DF638F8FBC23}"/>
              </a:ext>
            </a:extLst>
          </p:cNvPr>
          <p:cNvSpPr/>
          <p:nvPr/>
        </p:nvSpPr>
        <p:spPr>
          <a:xfrm>
            <a:off x="3927988" y="2498377"/>
            <a:ext cx="1828799" cy="1668044"/>
          </a:xfrm>
          <a:prstGeom prst="star12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ymbol" panose="05050102010706020507" pitchFamily="18" charset="2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" name="Star: 12 Points 5">
            <a:extLst>
              <a:ext uri="{FF2B5EF4-FFF2-40B4-BE49-F238E27FC236}">
                <a16:creationId xmlns:a16="http://schemas.microsoft.com/office/drawing/2014/main" id="{881E3DFE-DCCE-4749-B078-9592905190AF}"/>
              </a:ext>
            </a:extLst>
          </p:cNvPr>
          <p:cNvSpPr/>
          <p:nvPr/>
        </p:nvSpPr>
        <p:spPr>
          <a:xfrm>
            <a:off x="6012427" y="2498377"/>
            <a:ext cx="1828799" cy="1668044"/>
          </a:xfrm>
          <a:prstGeom prst="star12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ymbol" panose="05050102010706020507" pitchFamily="18" charset="2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7" name="Star: 12 Points 6">
            <a:extLst>
              <a:ext uri="{FF2B5EF4-FFF2-40B4-BE49-F238E27FC236}">
                <a16:creationId xmlns:a16="http://schemas.microsoft.com/office/drawing/2014/main" id="{4E0ABE68-D292-4BA5-A1C3-FF3F5723B644}"/>
              </a:ext>
            </a:extLst>
          </p:cNvPr>
          <p:cNvSpPr/>
          <p:nvPr/>
        </p:nvSpPr>
        <p:spPr>
          <a:xfrm>
            <a:off x="8096866" y="2498377"/>
            <a:ext cx="1828799" cy="1668044"/>
          </a:xfrm>
          <a:prstGeom prst="star12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ymbol" panose="05050102010706020507" pitchFamily="18" charset="2"/>
                <a:cs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0533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{C375E52F-0930-4BD4-A3A7-521B57958D39}tf22712842_win32</Template>
  <TotalTime>101</TotalTime>
  <Words>14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Bookman Old Style</vt:lpstr>
      <vt:lpstr>Calibri</vt:lpstr>
      <vt:lpstr>Franklin Gothic Book</vt:lpstr>
      <vt:lpstr>Symbol</vt:lpstr>
      <vt:lpstr>Times New Roman</vt:lpstr>
      <vt:lpstr>1_RetrospectVTI</vt:lpstr>
      <vt:lpstr>Title Lorem Ipsum</vt:lpstr>
      <vt:lpstr>Choose Question here!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Sreyka Thor</dc:creator>
  <cp:lastModifiedBy>Sreyka Thor</cp:lastModifiedBy>
  <cp:revision>1</cp:revision>
  <dcterms:created xsi:type="dcterms:W3CDTF">2022-04-05T08:38:41Z</dcterms:created>
  <dcterms:modified xsi:type="dcterms:W3CDTF">2022-04-05T10:20:23Z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