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96F6-66CA-4A01-AF27-A616E38E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5DC9D-493E-48C2-85CA-C1730BF0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FBE3-2F99-45F3-B22A-64CA9E8E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2373-28CF-4F39-9432-3DBD17CF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B3EC-9AAB-46DF-982A-67279E4C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041B-19A7-450C-B926-E2E003A0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96C22-1FA4-429D-A3D6-83FA0A660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0A36-2811-429A-A499-81B2F94D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0AD0-8C49-4312-81C6-7E7D99A8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6A1B-9131-42B7-BAD1-12FCC56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2452C-8F45-40A8-92A6-C0966DCB5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9510D-9D9E-42A2-8442-3E30D9ED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C81A-9B71-481A-B5A1-0130299B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F3CD-6DF9-42B7-A565-A442D85B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B647-921D-405A-A7DE-1B4493CA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EB25-6580-4CFA-BFE1-1FE614A2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69FB-803D-4D13-BD85-0B842CDC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7976-A8DF-41DC-B6B7-83EAFD31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5957-905F-442F-A1C7-5D243629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D183-26A6-441F-A380-064256A0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96A4-CCC2-4A0B-8B62-3A536F7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EEEC0-BD1E-4ED1-B732-0BC3C737C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948B-30CE-4BC9-B1F2-62C9A7BD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D037-B211-4A69-908F-A802876A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D34E-09CC-4474-882C-3D98D63B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E33-3EE9-4607-B16E-3392C78B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A579-6CCD-4B10-8252-8F46DAD15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9FD50-3DD0-4CE3-AE12-5998FE87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B8019-7F9B-4F61-ADAB-B4CB899F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28EA3-C38E-493C-A9B1-361AE44D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0DF6-F6C4-41E7-A8BD-D37BBEDD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74E7-A97E-4CC5-9210-1EE362ED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ACDA1-F370-4ACC-814E-D5EC5EA8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87DA-FF8D-4FF8-AEAE-09A1651C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25930-B5E8-4C66-8AA9-4156794AF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C614A-B16A-4239-B524-3699502D8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CFD7-993A-4214-B4CC-81ABE1B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8174D-F2CF-4F16-8FCA-05AA073C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7BB68-62C6-4F74-8564-506B5C22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948C-A432-4B73-92CB-A7B2E47B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87916-E066-41B0-BFD2-BF7885ED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749A7-C93A-47A9-9F7A-774D7674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CA762-8A05-4662-AE58-48E74A1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FF73-A99A-47BA-BAD1-52E5259D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735D-F1A8-4EA3-9C98-63CDBF07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1D6-EA58-4931-A200-5CBA2B4E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F63-358C-4EF0-ABAB-44829532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8974-8B89-4540-9A37-ACCA0A6C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11F36-28D6-40A6-AAFC-6B02E419E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092C-8DE8-4F7C-A220-1E01412D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47F6-500E-4685-9398-F0FB797D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5DACE-0C8D-43FC-889F-13B81E6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6AC4-3829-46AF-AE7A-72D7F10E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6883B-C354-45A3-AA1F-C9C162BAF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C420B-748A-4792-A254-4BA46FDE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D7500-ACFE-440B-8B92-0B0FA6D0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5FC0-BC56-4799-A9C5-F1AC59CA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058F-7210-47A4-B1AE-0929816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318DB-1674-42A4-9442-D094140E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97B1-DEF7-4920-B405-CB392199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4507-6F7B-471A-867C-E5051C35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C8BF-9D57-474E-81F5-F2D8FA4057F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D0ED-C0E3-4461-AB97-9841D691B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86C7-DA25-4699-8262-B1C3BD27F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0FAC-2DD2-48FE-A20D-E7F72AE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B5BB8-433D-4EC1-B6DB-F18C33BB7F0C}"/>
              </a:ext>
            </a:extLst>
          </p:cNvPr>
          <p:cNvSpPr/>
          <p:nvPr/>
        </p:nvSpPr>
        <p:spPr>
          <a:xfrm>
            <a:off x="894730" y="491602"/>
            <a:ext cx="3052916" cy="911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80401-6AA3-4313-B274-A6A06CAC5169}"/>
              </a:ext>
            </a:extLst>
          </p:cNvPr>
          <p:cNvSpPr/>
          <p:nvPr/>
        </p:nvSpPr>
        <p:spPr>
          <a:xfrm>
            <a:off x="4365522" y="491599"/>
            <a:ext cx="3052916" cy="884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4BDCB-5498-4B23-9C40-B423EC58586A}"/>
              </a:ext>
            </a:extLst>
          </p:cNvPr>
          <p:cNvSpPr/>
          <p:nvPr/>
        </p:nvSpPr>
        <p:spPr>
          <a:xfrm>
            <a:off x="7811731" y="491600"/>
            <a:ext cx="3052916" cy="8849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C22630-0C31-439C-BBA9-CC8B1454F122}"/>
              </a:ext>
            </a:extLst>
          </p:cNvPr>
          <p:cNvGrpSpPr/>
          <p:nvPr/>
        </p:nvGrpSpPr>
        <p:grpSpPr>
          <a:xfrm>
            <a:off x="907867" y="5198805"/>
            <a:ext cx="2403987" cy="1637071"/>
            <a:chOff x="1430594" y="2521974"/>
            <a:chExt cx="2403987" cy="1637071"/>
          </a:xfrm>
          <a:solidFill>
            <a:srgbClr val="CC66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80EEC1-8100-4415-B079-06E37E3945DF}"/>
                </a:ext>
              </a:extLst>
            </p:cNvPr>
            <p:cNvSpPr/>
            <p:nvPr/>
          </p:nvSpPr>
          <p:spPr>
            <a:xfrm>
              <a:off x="1430594" y="2831690"/>
              <a:ext cx="265471" cy="1327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B7C16-2667-4AAA-AD10-2F4380F62553}"/>
                </a:ext>
              </a:extLst>
            </p:cNvPr>
            <p:cNvSpPr/>
            <p:nvPr/>
          </p:nvSpPr>
          <p:spPr>
            <a:xfrm>
              <a:off x="1430594" y="2521974"/>
              <a:ext cx="2403987" cy="368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3A9526-30EC-4B82-930D-3286A4F719CF}"/>
              </a:ext>
            </a:extLst>
          </p:cNvPr>
          <p:cNvGrpSpPr/>
          <p:nvPr/>
        </p:nvGrpSpPr>
        <p:grpSpPr>
          <a:xfrm>
            <a:off x="3486579" y="3915694"/>
            <a:ext cx="2403987" cy="1637071"/>
            <a:chOff x="1430594" y="2521974"/>
            <a:chExt cx="2403987" cy="1637071"/>
          </a:xfrm>
          <a:solidFill>
            <a:srgbClr val="CC990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C7EDAE-CBCB-4F50-A969-8F3C63E59523}"/>
                </a:ext>
              </a:extLst>
            </p:cNvPr>
            <p:cNvSpPr/>
            <p:nvPr/>
          </p:nvSpPr>
          <p:spPr>
            <a:xfrm>
              <a:off x="1430594" y="2831690"/>
              <a:ext cx="265471" cy="1327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6A2EBC-D068-475A-9AEB-C97C94F63F55}"/>
                </a:ext>
              </a:extLst>
            </p:cNvPr>
            <p:cNvSpPr/>
            <p:nvPr/>
          </p:nvSpPr>
          <p:spPr>
            <a:xfrm>
              <a:off x="1430594" y="2521974"/>
              <a:ext cx="2403987" cy="368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6826DD-E5BB-464D-9FC2-36D3E35EBB9F}"/>
              </a:ext>
            </a:extLst>
          </p:cNvPr>
          <p:cNvGrpSpPr/>
          <p:nvPr/>
        </p:nvGrpSpPr>
        <p:grpSpPr>
          <a:xfrm>
            <a:off x="6038048" y="2647331"/>
            <a:ext cx="2403987" cy="1637071"/>
            <a:chOff x="1430594" y="2521974"/>
            <a:chExt cx="2403987" cy="1637071"/>
          </a:xfrm>
          <a:solidFill>
            <a:schemeClr val="accent4">
              <a:lumMod val="5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74F14E-467E-49D3-8DD4-D481B10A8305}"/>
                </a:ext>
              </a:extLst>
            </p:cNvPr>
            <p:cNvSpPr/>
            <p:nvPr/>
          </p:nvSpPr>
          <p:spPr>
            <a:xfrm>
              <a:off x="1430594" y="2831690"/>
              <a:ext cx="265471" cy="1327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B4699D-F760-484B-9792-5E59AC3A7D9D}"/>
                </a:ext>
              </a:extLst>
            </p:cNvPr>
            <p:cNvSpPr/>
            <p:nvPr/>
          </p:nvSpPr>
          <p:spPr>
            <a:xfrm>
              <a:off x="1430594" y="2521974"/>
              <a:ext cx="2403987" cy="368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61C7E-14D9-4534-B58E-DCE3246601AF}"/>
              </a:ext>
            </a:extLst>
          </p:cNvPr>
          <p:cNvGrpSpPr/>
          <p:nvPr/>
        </p:nvGrpSpPr>
        <p:grpSpPr>
          <a:xfrm>
            <a:off x="8620241" y="1378968"/>
            <a:ext cx="2403987" cy="1637071"/>
            <a:chOff x="1430594" y="2521974"/>
            <a:chExt cx="2403987" cy="1637071"/>
          </a:xfrm>
          <a:solidFill>
            <a:schemeClr val="accent2">
              <a:lumMod val="5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FFA903-1FFD-42BF-B7FE-D86CBAC85022}"/>
                </a:ext>
              </a:extLst>
            </p:cNvPr>
            <p:cNvSpPr/>
            <p:nvPr/>
          </p:nvSpPr>
          <p:spPr>
            <a:xfrm>
              <a:off x="1430594" y="2831690"/>
              <a:ext cx="265471" cy="13273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2613A-8A66-458C-AFD1-CBBB13A67A74}"/>
                </a:ext>
              </a:extLst>
            </p:cNvPr>
            <p:cNvSpPr/>
            <p:nvPr/>
          </p:nvSpPr>
          <p:spPr>
            <a:xfrm>
              <a:off x="1430594" y="2521974"/>
              <a:ext cx="2403987" cy="3687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19B549C-0885-4A1E-906A-D0184E34C70F}"/>
              </a:ext>
            </a:extLst>
          </p:cNvPr>
          <p:cNvSpPr/>
          <p:nvPr/>
        </p:nvSpPr>
        <p:spPr>
          <a:xfrm>
            <a:off x="1085991" y="4269654"/>
            <a:ext cx="1023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B1FFBC-37DD-4C89-9329-06E1548F625F}"/>
              </a:ext>
            </a:extLst>
          </p:cNvPr>
          <p:cNvSpPr/>
          <p:nvPr/>
        </p:nvSpPr>
        <p:spPr>
          <a:xfrm>
            <a:off x="3630947" y="3018637"/>
            <a:ext cx="1023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C82DC5-BF2B-4657-8298-83019F87C614}"/>
              </a:ext>
            </a:extLst>
          </p:cNvPr>
          <p:cNvSpPr/>
          <p:nvPr/>
        </p:nvSpPr>
        <p:spPr>
          <a:xfrm>
            <a:off x="6213140" y="1848462"/>
            <a:ext cx="1023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3F8FE-B3C0-4A92-8F44-AAF0BD30F540}"/>
              </a:ext>
            </a:extLst>
          </p:cNvPr>
          <p:cNvSpPr/>
          <p:nvPr/>
        </p:nvSpPr>
        <p:spPr>
          <a:xfrm>
            <a:off x="8897721" y="641743"/>
            <a:ext cx="1023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8585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Sreyka Thor</dc:creator>
  <cp:lastModifiedBy>Sreyka Thor</cp:lastModifiedBy>
  <cp:revision>3</cp:revision>
  <dcterms:created xsi:type="dcterms:W3CDTF">2022-04-04T07:34:18Z</dcterms:created>
  <dcterms:modified xsi:type="dcterms:W3CDTF">2022-04-04T07:47:56Z</dcterms:modified>
</cp:coreProperties>
</file>