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a title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title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a title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title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text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malakia2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769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