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99" d="100"/>
          <a:sy n="99" d="100"/>
        </p:scale>
        <p:origin x="14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91D1-179E-46C9-9102-6DACBA1AD0D4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6465-C603-4537-A843-850D7F9B69A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889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91D1-179E-46C9-9102-6DACBA1AD0D4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6465-C603-4537-A843-850D7F9B69A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411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91D1-179E-46C9-9102-6DACBA1AD0D4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6465-C603-4537-A843-850D7F9B69A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763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91D1-179E-46C9-9102-6DACBA1AD0D4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6465-C603-4537-A843-850D7F9B69A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846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91D1-179E-46C9-9102-6DACBA1AD0D4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6465-C603-4537-A843-850D7F9B69A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77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91D1-179E-46C9-9102-6DACBA1AD0D4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6465-C603-4537-A843-850D7F9B69A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720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91D1-179E-46C9-9102-6DACBA1AD0D4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6465-C603-4537-A843-850D7F9B69A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412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91D1-179E-46C9-9102-6DACBA1AD0D4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6465-C603-4537-A843-850D7F9B69A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867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91D1-179E-46C9-9102-6DACBA1AD0D4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6465-C603-4537-A843-850D7F9B69A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647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91D1-179E-46C9-9102-6DACBA1AD0D4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6465-C603-4537-A843-850D7F9B69A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653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91D1-179E-46C9-9102-6DACBA1AD0D4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6465-C603-4537-A843-850D7F9B69A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501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791D1-179E-46C9-9102-6DACBA1AD0D4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06465-C603-4537-A843-850D7F9B69A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661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D975-7446-4322-BF56-227A3601C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Análisis </a:t>
            </a: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Titanic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68231-DA49-450F-B850-898F570E09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Tasa de </a:t>
            </a:r>
            <a:r>
              <a:rPr lang="es-ES" dirty="0" err="1"/>
              <a:t>superviviencia</a:t>
            </a:r>
            <a:r>
              <a:rPr lang="es-ES" dirty="0"/>
              <a:t> en función de parámetros poblacionales</a:t>
            </a:r>
          </a:p>
        </p:txBody>
      </p:sp>
    </p:spTree>
    <p:extLst>
      <p:ext uri="{BB962C8B-B14F-4D97-AF65-F5344CB8AC3E}">
        <p14:creationId xmlns:p14="http://schemas.microsoft.com/office/powerpoint/2010/main" val="341281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525605-6E94-4607-8EFD-4A5AD9A3B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485" y="2567603"/>
            <a:ext cx="4753030" cy="35459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0C9EC6-50D9-49A9-8CB3-A3E757CA2802}"/>
              </a:ext>
            </a:extLst>
          </p:cNvPr>
          <p:cNvSpPr txBox="1"/>
          <p:nvPr/>
        </p:nvSpPr>
        <p:spPr>
          <a:xfrm>
            <a:off x="540913" y="534473"/>
            <a:ext cx="7514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Tasa de mortalidad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A4B79A-2D88-4915-8019-575A75B6E19E}"/>
              </a:ext>
            </a:extLst>
          </p:cNvPr>
          <p:cNvSpPr txBox="1"/>
          <p:nvPr/>
        </p:nvSpPr>
        <p:spPr>
          <a:xfrm>
            <a:off x="563451" y="1911317"/>
            <a:ext cx="801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Tras las labores de rescate, murieron el 61.6% de las personas a bordo del </a:t>
            </a:r>
            <a:r>
              <a:rPr lang="es-ES" dirty="0" err="1"/>
              <a:t>Titanic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395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0C9EC6-50D9-49A9-8CB3-A3E757CA2802}"/>
              </a:ext>
            </a:extLst>
          </p:cNvPr>
          <p:cNvSpPr txBox="1"/>
          <p:nvPr/>
        </p:nvSpPr>
        <p:spPr>
          <a:xfrm>
            <a:off x="540913" y="534473"/>
            <a:ext cx="75148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Tasa de mortalidad</a:t>
            </a:r>
          </a:p>
          <a:p>
            <a:r>
              <a:rPr lang="es-ES" sz="1400" dirty="0"/>
              <a:t> Segmentación por grupo poblacional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A4B79A-2D88-4915-8019-575A75B6E19E}"/>
              </a:ext>
            </a:extLst>
          </p:cNvPr>
          <p:cNvSpPr txBox="1"/>
          <p:nvPr/>
        </p:nvSpPr>
        <p:spPr>
          <a:xfrm>
            <a:off x="276897" y="1888079"/>
            <a:ext cx="29009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Por cuestiones demográficas, se pueden distinguir tres grupos poblacionales: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Hombres (</a:t>
            </a:r>
            <a:r>
              <a:rPr lang="es-ES" dirty="0" err="1"/>
              <a:t>man</a:t>
            </a:r>
            <a:r>
              <a:rPr lang="es-E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Mujeres (</a:t>
            </a:r>
            <a:r>
              <a:rPr lang="es-ES" dirty="0" err="1"/>
              <a:t>woman</a:t>
            </a:r>
            <a:r>
              <a:rPr lang="es-E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Niños (</a:t>
            </a:r>
            <a:r>
              <a:rPr lang="es-ES" dirty="0" err="1"/>
              <a:t>child</a:t>
            </a:r>
            <a:r>
              <a:rPr lang="es-E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tasa de </a:t>
            </a:r>
            <a:r>
              <a:rPr lang="es-ES" dirty="0" err="1"/>
              <a:t>superviviencia</a:t>
            </a:r>
            <a:r>
              <a:rPr lang="es-ES" dirty="0"/>
              <a:t> es distinta en cada uno de ellos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403B6B-3B65-4E12-BD06-D99890B43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314" y="1600626"/>
            <a:ext cx="4978648" cy="371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6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0C9EC6-50D9-49A9-8CB3-A3E757CA2802}"/>
              </a:ext>
            </a:extLst>
          </p:cNvPr>
          <p:cNvSpPr txBox="1"/>
          <p:nvPr/>
        </p:nvSpPr>
        <p:spPr>
          <a:xfrm>
            <a:off x="540913" y="534473"/>
            <a:ext cx="75148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Tasa de mortalidad</a:t>
            </a:r>
          </a:p>
          <a:p>
            <a:r>
              <a:rPr lang="es-ES" sz="1400" dirty="0"/>
              <a:t> Segmentación por grupo poblacional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A4B79A-2D88-4915-8019-575A75B6E19E}"/>
              </a:ext>
            </a:extLst>
          </p:cNvPr>
          <p:cNvSpPr txBox="1"/>
          <p:nvPr/>
        </p:nvSpPr>
        <p:spPr>
          <a:xfrm>
            <a:off x="276897" y="1888079"/>
            <a:ext cx="29009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Por cuestiones demográficas, se pueden distinguir tres grupos poblacionales: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Hombres (</a:t>
            </a:r>
            <a:r>
              <a:rPr lang="es-ES" dirty="0" err="1"/>
              <a:t>man</a:t>
            </a:r>
            <a:r>
              <a:rPr lang="es-E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Mujeres (</a:t>
            </a:r>
            <a:r>
              <a:rPr lang="es-ES" dirty="0" err="1"/>
              <a:t>woman</a:t>
            </a:r>
            <a:r>
              <a:rPr lang="es-E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Niños (</a:t>
            </a:r>
            <a:r>
              <a:rPr lang="es-ES" dirty="0" err="1"/>
              <a:t>child</a:t>
            </a:r>
            <a:r>
              <a:rPr lang="es-E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tasa de supervivencia es distinta en cada uno de ellos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403B6B-3B65-4E12-BD06-D99890B43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314" y="1600626"/>
            <a:ext cx="4978648" cy="371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1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0C9EC6-50D9-49A9-8CB3-A3E757CA2802}"/>
              </a:ext>
            </a:extLst>
          </p:cNvPr>
          <p:cNvSpPr txBox="1"/>
          <p:nvPr/>
        </p:nvSpPr>
        <p:spPr>
          <a:xfrm>
            <a:off x="540913" y="534473"/>
            <a:ext cx="75148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Tasa de mortalidad</a:t>
            </a:r>
          </a:p>
          <a:p>
            <a:r>
              <a:rPr lang="es-ES" sz="1400" dirty="0"/>
              <a:t> Segmentación por clase social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A4B79A-2D88-4915-8019-575A75B6E19E}"/>
              </a:ext>
            </a:extLst>
          </p:cNvPr>
          <p:cNvSpPr txBox="1"/>
          <p:nvPr/>
        </p:nvSpPr>
        <p:spPr>
          <a:xfrm>
            <a:off x="276896" y="1888079"/>
            <a:ext cx="31553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Según el coste del billete, se agrupar a la población en tres clases sociales: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First</a:t>
            </a:r>
            <a:r>
              <a:rPr lang="es-ES" dirty="0"/>
              <a:t> (primera clase)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Second</a:t>
            </a:r>
            <a:r>
              <a:rPr lang="es-ES" dirty="0"/>
              <a:t> (segunda clase)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Third</a:t>
            </a:r>
            <a:r>
              <a:rPr lang="es-ES" dirty="0"/>
              <a:t> (tercera clase)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tasa de supervivencia es  también distinta en cada uno de ellas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7F70E7-DCB9-4A3F-BCD7-EBFD44B60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746" y="1740535"/>
            <a:ext cx="4526522" cy="337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1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0C9EC6-50D9-49A9-8CB3-A3E757CA2802}"/>
              </a:ext>
            </a:extLst>
          </p:cNvPr>
          <p:cNvSpPr txBox="1"/>
          <p:nvPr/>
        </p:nvSpPr>
        <p:spPr>
          <a:xfrm>
            <a:off x="540913" y="534473"/>
            <a:ext cx="75148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Análisis poblacional</a:t>
            </a:r>
          </a:p>
          <a:p>
            <a:r>
              <a:rPr lang="es-ES" sz="1400" dirty="0"/>
              <a:t> Segmentación por grupo poblacional y clase social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A4B79A-2D88-4915-8019-575A75B6E19E}"/>
              </a:ext>
            </a:extLst>
          </p:cNvPr>
          <p:cNvSpPr txBox="1"/>
          <p:nvPr/>
        </p:nvSpPr>
        <p:spPr>
          <a:xfrm>
            <a:off x="367050" y="2316641"/>
            <a:ext cx="31553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mayor tasa de supervivencia de mujeres y niños se atribuye a que se les dio preferencia para subir a los botes salvavidas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Sin embargo, también existe un componente de clase para el caso de las mujeres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382D87-8567-4725-935E-643CB2C4E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936" y="1861097"/>
            <a:ext cx="4514045" cy="336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8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0C9EC6-50D9-49A9-8CB3-A3E757CA2802}"/>
              </a:ext>
            </a:extLst>
          </p:cNvPr>
          <p:cNvSpPr txBox="1"/>
          <p:nvPr/>
        </p:nvSpPr>
        <p:spPr>
          <a:xfrm>
            <a:off x="540913" y="534473"/>
            <a:ext cx="75148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Tasa de supervivencia</a:t>
            </a:r>
          </a:p>
          <a:p>
            <a:r>
              <a:rPr lang="es-ES" sz="1400" dirty="0"/>
              <a:t> Puerto de embarque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A4B79A-2D88-4915-8019-575A75B6E19E}"/>
              </a:ext>
            </a:extLst>
          </p:cNvPr>
          <p:cNvSpPr txBox="1"/>
          <p:nvPr/>
        </p:nvSpPr>
        <p:spPr>
          <a:xfrm>
            <a:off x="1178419" y="1799212"/>
            <a:ext cx="27947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tasa de supervivencia cambia según el puerto de embarque de los viajeros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Sin embargo, realmente depende de la distribución entre grupos sociales de los viajeros que embarcaron en cada ciudad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1AE43B-C593-423E-A780-C3C9B681D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232" y="1175515"/>
            <a:ext cx="3551349" cy="2649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C4C641-02C8-4E3D-B028-F00A83508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386" y="4061369"/>
            <a:ext cx="3551349" cy="264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35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253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Análisis Dataset Titanic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Dataset Titanic</dc:title>
  <dc:creator>Sergio Risueño</dc:creator>
  <cp:lastModifiedBy>Sergio Risueño</cp:lastModifiedBy>
  <cp:revision>3</cp:revision>
  <dcterms:created xsi:type="dcterms:W3CDTF">2024-12-08T13:37:14Z</dcterms:created>
  <dcterms:modified xsi:type="dcterms:W3CDTF">2024-12-08T14:00:49Z</dcterms:modified>
</cp:coreProperties>
</file>