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24fa8b49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24fa8b49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24fa8b49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24fa8b49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24fa8b49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24fa8b49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24fa8b4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24fa8b4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24fa8b49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24fa8b49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24fa8b49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24fa8b49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24fa8b49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24fa8b49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24fa8b49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24fa8b49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24fa8b49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24fa8b49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24fa8b49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24fa8b49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24fa8b49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24fa8b49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r-statistics.co/Top50-Ggplot2-Visualizations-MasterList-R-Code.html" TargetMode="External"/><Relationship Id="rId4" Type="http://schemas.openxmlformats.org/officeDocument/2006/relationships/hyperlink" Target="http://r-statistics.co/Top50-Ggplot2-Visualizations-MasterList-R-Code.html" TargetMode="External"/><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62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Unit 2: For Live Session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DS6306</a:t>
            </a:r>
            <a:endParaRPr/>
          </a:p>
          <a:p>
            <a:pPr indent="0" lvl="0" marL="0" rtl="0" algn="ctr">
              <a:spcBef>
                <a:spcPts val="0"/>
              </a:spcBef>
              <a:spcAft>
                <a:spcPts val="0"/>
              </a:spcAft>
              <a:buNone/>
            </a:pPr>
            <a:r>
              <a:rPr lang="en"/>
              <a:t>Garrity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nvSpPr>
        <p:spPr>
          <a:xfrm>
            <a:off x="186550" y="110375"/>
            <a:ext cx="84480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 9:</a:t>
            </a:r>
            <a:r>
              <a:rPr lang="en"/>
              <a:t> </a:t>
            </a:r>
            <a:r>
              <a:rPr lang="en" sz="1100">
                <a:solidFill>
                  <a:schemeClr val="dk1"/>
                </a:solidFill>
              </a:rPr>
              <a:t>Go to this website and use one of the 50 best plots to visualize some aspect of the data and provide at least one insight.  You will present your work in breakout!</a:t>
            </a:r>
            <a:r>
              <a:rPr lang="en" sz="1100">
                <a:solidFill>
                  <a:schemeClr val="dk1"/>
                </a:solidFill>
                <a:uFill>
                  <a:noFill/>
                </a:uFill>
                <a:hlinkClick r:id="rId3"/>
              </a:rPr>
              <a:t> </a:t>
            </a:r>
            <a:r>
              <a:rPr lang="en" sz="1100" u="sng">
                <a:solidFill>
                  <a:schemeClr val="hlink"/>
                </a:solidFill>
                <a:hlinkClick r:id="rId4"/>
              </a:rPr>
              <a:t>http://r-statistics.co/Top50-Ggplot2-Visualizations-MasterList-R-Code.html</a:t>
            </a:r>
            <a:endParaRPr sz="1100" u="sng">
              <a:solidFill>
                <a:schemeClr val="hlink"/>
              </a:solidFill>
            </a:endParaRPr>
          </a:p>
          <a:p>
            <a:pPr indent="0" lvl="0" marL="0" rtl="0" algn="l">
              <a:spcBef>
                <a:spcPts val="0"/>
              </a:spcBef>
              <a:spcAft>
                <a:spcPts val="0"/>
              </a:spcAft>
              <a:buNone/>
            </a:pPr>
            <a:r>
              <a:t/>
            </a:r>
            <a:endParaRPr/>
          </a:p>
        </p:txBody>
      </p:sp>
      <p:pic>
        <p:nvPicPr>
          <p:cNvPr id="116" name="Google Shape;116;p22"/>
          <p:cNvPicPr preferRelativeResize="0"/>
          <p:nvPr/>
        </p:nvPicPr>
        <p:blipFill>
          <a:blip r:embed="rId5">
            <a:alphaModFix/>
          </a:blip>
          <a:stretch>
            <a:fillRect/>
          </a:stretch>
        </p:blipFill>
        <p:spPr>
          <a:xfrm>
            <a:off x="1804725" y="824250"/>
            <a:ext cx="6871226" cy="4131325"/>
          </a:xfrm>
          <a:prstGeom prst="rect">
            <a:avLst/>
          </a:prstGeom>
          <a:noFill/>
          <a:ln>
            <a:noFill/>
          </a:ln>
        </p:spPr>
      </p:pic>
      <p:sp>
        <p:nvSpPr>
          <p:cNvPr id="117" name="Google Shape;117;p22"/>
          <p:cNvSpPr txBox="1"/>
          <p:nvPr/>
        </p:nvSpPr>
        <p:spPr>
          <a:xfrm>
            <a:off x="131900" y="1527950"/>
            <a:ext cx="17856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 wanted to see if career length was different among the positions. It appears that career length is very right skewed for C, F, and G positions, but less skewed for C-F, F-C, F-G, and G-F positions.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nvSpPr>
        <p:spPr>
          <a:xfrm>
            <a:off x="186550" y="110375"/>
            <a:ext cx="84480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 10:</a:t>
            </a:r>
            <a:r>
              <a:rPr lang="en"/>
              <a:t> </a:t>
            </a:r>
            <a:r>
              <a:rPr lang="en" sz="1100">
                <a:solidFill>
                  <a:schemeClr val="dk1"/>
                </a:solidFill>
              </a:rPr>
              <a:t>Visually test the claim that the distribution of incomes increase (mean or median) as the education level rises.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a:p>
        </p:txBody>
      </p:sp>
      <p:pic>
        <p:nvPicPr>
          <p:cNvPr id="123" name="Google Shape;123;p23"/>
          <p:cNvPicPr preferRelativeResize="0"/>
          <p:nvPr/>
        </p:nvPicPr>
        <p:blipFill>
          <a:blip r:embed="rId3">
            <a:alphaModFix/>
          </a:blip>
          <a:stretch>
            <a:fillRect/>
          </a:stretch>
        </p:blipFill>
        <p:spPr>
          <a:xfrm>
            <a:off x="1804700" y="770925"/>
            <a:ext cx="6871226" cy="4131325"/>
          </a:xfrm>
          <a:prstGeom prst="rect">
            <a:avLst/>
          </a:prstGeom>
          <a:noFill/>
          <a:ln>
            <a:noFill/>
          </a:ln>
        </p:spPr>
      </p:pic>
      <p:sp>
        <p:nvSpPr>
          <p:cNvPr id="124" name="Google Shape;124;p23"/>
          <p:cNvSpPr txBox="1"/>
          <p:nvPr/>
        </p:nvSpPr>
        <p:spPr>
          <a:xfrm>
            <a:off x="284300" y="1527950"/>
            <a:ext cx="17856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Median income appears to increase as the number of years of education increases.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nvSpPr>
        <p:spPr>
          <a:xfrm>
            <a:off x="186550" y="110375"/>
            <a:ext cx="84480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Takeaways and Questions</a:t>
            </a:r>
            <a:endParaRPr sz="1100">
              <a:solidFill>
                <a:schemeClr val="dk1"/>
              </a:solidFill>
            </a:endParaRPr>
          </a:p>
          <a:p>
            <a:pPr indent="0" lvl="0" marL="0" rtl="0" algn="l">
              <a:spcBef>
                <a:spcPts val="0"/>
              </a:spcBef>
              <a:spcAft>
                <a:spcPts val="0"/>
              </a:spcAft>
              <a:buNone/>
            </a:pPr>
            <a:r>
              <a:t/>
            </a:r>
            <a:endParaRPr/>
          </a:p>
        </p:txBody>
      </p:sp>
      <p:sp>
        <p:nvSpPr>
          <p:cNvPr id="130" name="Google Shape;130;p24"/>
          <p:cNvSpPr txBox="1"/>
          <p:nvPr/>
        </p:nvSpPr>
        <p:spPr>
          <a:xfrm>
            <a:off x="790625" y="861700"/>
            <a:ext cx="7986300" cy="3908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 underestimated this homework. A bit more exposure to data manipulation than I was expecting. I have a better understanding of “factors” and picked up a few techniques for data filtering. I look forward to diving deeper.</a:t>
            </a:r>
            <a:endParaRPr/>
          </a:p>
          <a:p>
            <a:pPr indent="-317500" lvl="0" marL="457200" rtl="0" algn="l">
              <a:spcBef>
                <a:spcPts val="0"/>
              </a:spcBef>
              <a:spcAft>
                <a:spcPts val="0"/>
              </a:spcAft>
              <a:buSzPts val="1400"/>
              <a:buChar char="●"/>
            </a:pPr>
            <a:r>
              <a:rPr lang="en"/>
              <a:t>I figured out how to reorder factors manually, but would like to find a more efficient way or doing so in the event that I encounter a factor with numerous levels. Any suggestions?</a:t>
            </a:r>
            <a:endParaRPr/>
          </a:p>
          <a:p>
            <a:pPr indent="-317500" lvl="0" marL="457200" rtl="0" algn="l">
              <a:spcBef>
                <a:spcPts val="0"/>
              </a:spcBef>
              <a:spcAft>
                <a:spcPts val="0"/>
              </a:spcAft>
              <a:buSzPts val="1400"/>
              <a:buChar char="●"/>
            </a:pPr>
            <a:r>
              <a:rPr lang="en"/>
              <a:t>ggplot2 is really powerful. I’ve never worked with a program in Python or Matlab that made it so efficient to construct really pleasing graphics. Seems like there are a multitude of different ways of producing the same thing, though, which had me confused on more than one </a:t>
            </a:r>
            <a:r>
              <a:rPr lang="en"/>
              <a:t>occasion</a:t>
            </a:r>
            <a:r>
              <a:rPr lang="en"/>
              <a:t>.</a:t>
            </a:r>
            <a:endParaRPr/>
          </a:p>
          <a:p>
            <a:pPr indent="-317500" lvl="0" marL="457200" rtl="0" algn="l">
              <a:spcBef>
                <a:spcPts val="0"/>
              </a:spcBef>
              <a:spcAft>
                <a:spcPts val="0"/>
              </a:spcAft>
              <a:buSzPts val="1400"/>
              <a:buChar char="●"/>
            </a:pPr>
            <a:r>
              <a:rPr lang="en"/>
              <a:t>I used droplevels to remove unused factors in the weight distribution by position problem. However, it didn’t work for me when I tried something similar on the whole dataset. There appears to be an empty factor for position, but I couldn’t figure out how to remove it. Any suggestions?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nvSpPr>
        <p:spPr>
          <a:xfrm>
            <a:off x="186550" y="110375"/>
            <a:ext cx="84480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 1:</a:t>
            </a:r>
            <a:r>
              <a:rPr lang="en"/>
              <a:t> Visually represent (summarize) the number of players in each position.</a:t>
            </a:r>
            <a:endParaRPr/>
          </a:p>
        </p:txBody>
      </p:sp>
      <p:pic>
        <p:nvPicPr>
          <p:cNvPr id="61" name="Google Shape;61;p14"/>
          <p:cNvPicPr preferRelativeResize="0"/>
          <p:nvPr/>
        </p:nvPicPr>
        <p:blipFill>
          <a:blip r:embed="rId3">
            <a:alphaModFix/>
          </a:blip>
          <a:stretch>
            <a:fillRect/>
          </a:stretch>
        </p:blipFill>
        <p:spPr>
          <a:xfrm>
            <a:off x="1297213" y="783575"/>
            <a:ext cx="6226680" cy="4055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nvSpPr>
        <p:spPr>
          <a:xfrm>
            <a:off x="186550" y="110375"/>
            <a:ext cx="84480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 2:</a:t>
            </a:r>
            <a:r>
              <a:rPr lang="en"/>
              <a:t> </a:t>
            </a:r>
            <a:r>
              <a:rPr lang="en"/>
              <a:t>Use the dataset to visually investigate the distribution of the weight of centers (C) is greater than the distribution of the weight of forwards (F).</a:t>
            </a:r>
            <a:endParaRPr/>
          </a:p>
        </p:txBody>
      </p:sp>
      <p:pic>
        <p:nvPicPr>
          <p:cNvPr id="67" name="Google Shape;67;p15"/>
          <p:cNvPicPr preferRelativeResize="0"/>
          <p:nvPr/>
        </p:nvPicPr>
        <p:blipFill>
          <a:blip r:embed="rId3">
            <a:alphaModFix/>
          </a:blip>
          <a:stretch>
            <a:fillRect/>
          </a:stretch>
        </p:blipFill>
        <p:spPr>
          <a:xfrm>
            <a:off x="2331363" y="859775"/>
            <a:ext cx="6343686" cy="4131326"/>
          </a:xfrm>
          <a:prstGeom prst="rect">
            <a:avLst/>
          </a:prstGeom>
          <a:noFill/>
          <a:ln>
            <a:noFill/>
          </a:ln>
        </p:spPr>
      </p:pic>
      <p:sp>
        <p:nvSpPr>
          <p:cNvPr id="68" name="Google Shape;68;p15"/>
          <p:cNvSpPr txBox="1"/>
          <p:nvPr/>
        </p:nvSpPr>
        <p:spPr>
          <a:xfrm>
            <a:off x="488600" y="1527950"/>
            <a:ext cx="17856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It appears that centers tend to weigh more than forwards.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nvSpPr>
        <p:spPr>
          <a:xfrm>
            <a:off x="186550" y="110375"/>
            <a:ext cx="84480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 3:</a:t>
            </a:r>
            <a:r>
              <a:rPr lang="en"/>
              <a:t> </a:t>
            </a:r>
            <a:r>
              <a:rPr lang="en"/>
              <a:t>Use the dataset to visually investigate if the distribution of the height of centers (C) is greater than the distribution of the height of forwards (F).</a:t>
            </a:r>
            <a:endParaRPr/>
          </a:p>
        </p:txBody>
      </p:sp>
      <p:pic>
        <p:nvPicPr>
          <p:cNvPr id="74" name="Google Shape;74;p16"/>
          <p:cNvPicPr preferRelativeResize="0"/>
          <p:nvPr/>
        </p:nvPicPr>
        <p:blipFill>
          <a:blip r:embed="rId3">
            <a:alphaModFix/>
          </a:blip>
          <a:stretch>
            <a:fillRect/>
          </a:stretch>
        </p:blipFill>
        <p:spPr>
          <a:xfrm>
            <a:off x="2337725" y="779850"/>
            <a:ext cx="6343686" cy="4131326"/>
          </a:xfrm>
          <a:prstGeom prst="rect">
            <a:avLst/>
          </a:prstGeom>
          <a:noFill/>
          <a:ln>
            <a:noFill/>
          </a:ln>
        </p:spPr>
      </p:pic>
      <p:sp>
        <p:nvSpPr>
          <p:cNvPr id="75" name="Google Shape;75;p16"/>
          <p:cNvSpPr txBox="1"/>
          <p:nvPr/>
        </p:nvSpPr>
        <p:spPr>
          <a:xfrm>
            <a:off x="488600" y="1527950"/>
            <a:ext cx="17856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It appears that centers tend to be taller than forwards.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nvSpPr>
        <p:spPr>
          <a:xfrm>
            <a:off x="186550" y="110375"/>
            <a:ext cx="84480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 4:</a:t>
            </a:r>
            <a:r>
              <a:rPr lang="en"/>
              <a:t> Visually investigate if the distribution of height is different between any of the positions.</a:t>
            </a:r>
            <a:endParaRPr/>
          </a:p>
        </p:txBody>
      </p:sp>
      <p:pic>
        <p:nvPicPr>
          <p:cNvPr id="81" name="Google Shape;81;p17"/>
          <p:cNvPicPr preferRelativeResize="0"/>
          <p:nvPr/>
        </p:nvPicPr>
        <p:blipFill>
          <a:blip r:embed="rId3">
            <a:alphaModFix/>
          </a:blip>
          <a:stretch>
            <a:fillRect/>
          </a:stretch>
        </p:blipFill>
        <p:spPr>
          <a:xfrm>
            <a:off x="1822500" y="779825"/>
            <a:ext cx="6871226" cy="4131325"/>
          </a:xfrm>
          <a:prstGeom prst="rect">
            <a:avLst/>
          </a:prstGeom>
          <a:noFill/>
          <a:ln>
            <a:noFill/>
          </a:ln>
        </p:spPr>
      </p:pic>
      <p:sp>
        <p:nvSpPr>
          <p:cNvPr id="82" name="Google Shape;82;p17"/>
          <p:cNvSpPr txBox="1"/>
          <p:nvPr/>
        </p:nvSpPr>
        <p:spPr>
          <a:xfrm>
            <a:off x="186550" y="1426475"/>
            <a:ext cx="15990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Height distribution varies by position. Centers tend to be the tallest players and guards tend to be the shortest players.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nvSpPr>
        <p:spPr>
          <a:xfrm>
            <a:off x="186550" y="110375"/>
            <a:ext cx="84480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 5/6:</a:t>
            </a:r>
            <a:r>
              <a:rPr lang="en"/>
              <a:t> Use the dataset to investigate how the player’s height is related to the player’s weight. How does height change as the weight changes? Are height and weight related differently for different positions?</a:t>
            </a:r>
            <a:endParaRPr/>
          </a:p>
        </p:txBody>
      </p:sp>
      <p:pic>
        <p:nvPicPr>
          <p:cNvPr id="88" name="Google Shape;88;p18"/>
          <p:cNvPicPr preferRelativeResize="0"/>
          <p:nvPr/>
        </p:nvPicPr>
        <p:blipFill>
          <a:blip r:embed="rId3">
            <a:alphaModFix/>
          </a:blip>
          <a:stretch>
            <a:fillRect/>
          </a:stretch>
        </p:blipFill>
        <p:spPr>
          <a:xfrm>
            <a:off x="2069888" y="788700"/>
            <a:ext cx="6851285" cy="4131325"/>
          </a:xfrm>
          <a:prstGeom prst="rect">
            <a:avLst/>
          </a:prstGeom>
          <a:noFill/>
          <a:ln>
            <a:noFill/>
          </a:ln>
        </p:spPr>
      </p:pic>
      <p:sp>
        <p:nvSpPr>
          <p:cNvPr id="89" name="Google Shape;89;p18"/>
          <p:cNvSpPr txBox="1"/>
          <p:nvPr/>
        </p:nvSpPr>
        <p:spPr>
          <a:xfrm>
            <a:off x="284300" y="1527950"/>
            <a:ext cx="17856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Height and weight are positively correlated, i.e., as one increases, so does the other. The relationship appears to be fairly consistent across all positions. Weight variability appears to increase somewhat with increasing height.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nvSpPr>
        <p:spPr>
          <a:xfrm>
            <a:off x="186550" y="110375"/>
            <a:ext cx="84480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 6 cont.:</a:t>
            </a:r>
            <a:r>
              <a:rPr lang="en"/>
              <a:t> Are height and weight related differently for different positions?</a:t>
            </a:r>
            <a:endParaRPr/>
          </a:p>
        </p:txBody>
      </p:sp>
      <p:sp>
        <p:nvSpPr>
          <p:cNvPr id="95" name="Google Shape;95;p19"/>
          <p:cNvSpPr txBox="1"/>
          <p:nvPr/>
        </p:nvSpPr>
        <p:spPr>
          <a:xfrm>
            <a:off x="284300" y="1527950"/>
            <a:ext cx="17856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relationship between height and weight is fairly consistent across different positions</a:t>
            </a:r>
            <a:r>
              <a:rPr lang="en"/>
              <a:t>. Centers tend to approach the limits of human height, so there is a bit more scatter in the weight vs. height relationship.</a:t>
            </a:r>
            <a:endParaRPr/>
          </a:p>
        </p:txBody>
      </p:sp>
      <p:pic>
        <p:nvPicPr>
          <p:cNvPr id="96" name="Google Shape;96;p19"/>
          <p:cNvPicPr preferRelativeResize="0"/>
          <p:nvPr/>
        </p:nvPicPr>
        <p:blipFill>
          <a:blip r:embed="rId3">
            <a:alphaModFix/>
          </a:blip>
          <a:stretch>
            <a:fillRect/>
          </a:stretch>
        </p:blipFill>
        <p:spPr>
          <a:xfrm>
            <a:off x="2069900" y="859775"/>
            <a:ext cx="6769300" cy="407850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nvSpPr>
        <p:spPr>
          <a:xfrm>
            <a:off x="186550" y="110375"/>
            <a:ext cx="84480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 7:</a:t>
            </a:r>
            <a:r>
              <a:rPr lang="en"/>
              <a:t> </a:t>
            </a:r>
            <a:r>
              <a:rPr lang="en"/>
              <a:t>A historian would like to investigate the claim that the heights of players have increased over the years.  Analyze this claim graphically / visually.</a:t>
            </a:r>
            <a:endParaRPr/>
          </a:p>
          <a:p>
            <a:pPr indent="0" lvl="0" marL="0" rtl="0" algn="l">
              <a:spcBef>
                <a:spcPts val="0"/>
              </a:spcBef>
              <a:spcAft>
                <a:spcPts val="0"/>
              </a:spcAft>
              <a:buNone/>
            </a:pPr>
            <a:r>
              <a:t/>
            </a:r>
            <a:endParaRPr/>
          </a:p>
        </p:txBody>
      </p:sp>
      <p:sp>
        <p:nvSpPr>
          <p:cNvPr id="102" name="Google Shape;102;p20"/>
          <p:cNvSpPr txBox="1"/>
          <p:nvPr/>
        </p:nvSpPr>
        <p:spPr>
          <a:xfrm>
            <a:off x="284300" y="1527950"/>
            <a:ext cx="17856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It appears that median player height increased between 1947 and the late 1960s. Median player height and distribution of heights have remained relatively stable since that time</a:t>
            </a:r>
            <a:r>
              <a:rPr lang="en"/>
              <a:t>.</a:t>
            </a:r>
            <a:endParaRPr/>
          </a:p>
        </p:txBody>
      </p:sp>
      <p:pic>
        <p:nvPicPr>
          <p:cNvPr id="103" name="Google Shape;103;p20"/>
          <p:cNvPicPr preferRelativeResize="0"/>
          <p:nvPr/>
        </p:nvPicPr>
        <p:blipFill>
          <a:blip r:embed="rId3">
            <a:alphaModFix/>
          </a:blip>
          <a:stretch>
            <a:fillRect/>
          </a:stretch>
        </p:blipFill>
        <p:spPr>
          <a:xfrm>
            <a:off x="2025425" y="859775"/>
            <a:ext cx="6966175" cy="41866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nvSpPr>
        <p:spPr>
          <a:xfrm>
            <a:off x="186550" y="110375"/>
            <a:ext cx="84480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 8:</a:t>
            </a:r>
            <a:r>
              <a:rPr lang="en"/>
              <a:t> </a:t>
            </a:r>
            <a:r>
              <a:rPr lang="en"/>
              <a:t>Create a 3D plot of height vs. weight vs. year and color code the points by position.</a:t>
            </a:r>
            <a:endParaRPr/>
          </a:p>
        </p:txBody>
      </p:sp>
      <p:pic>
        <p:nvPicPr>
          <p:cNvPr id="109" name="Google Shape;109;p21"/>
          <p:cNvPicPr preferRelativeResize="0"/>
          <p:nvPr/>
        </p:nvPicPr>
        <p:blipFill>
          <a:blip r:embed="rId3">
            <a:alphaModFix/>
          </a:blip>
          <a:stretch>
            <a:fillRect/>
          </a:stretch>
        </p:blipFill>
        <p:spPr>
          <a:xfrm>
            <a:off x="1187350" y="870938"/>
            <a:ext cx="6769300" cy="3401616"/>
          </a:xfrm>
          <a:prstGeom prst="rect">
            <a:avLst/>
          </a:prstGeom>
          <a:noFill/>
          <a:ln>
            <a:noFill/>
          </a:ln>
        </p:spPr>
      </p:pic>
      <p:sp>
        <p:nvSpPr>
          <p:cNvPr id="110" name="Google Shape;110;p21"/>
          <p:cNvSpPr txBox="1"/>
          <p:nvPr/>
        </p:nvSpPr>
        <p:spPr>
          <a:xfrm>
            <a:off x="550775" y="2425175"/>
            <a:ext cx="11637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Rather ugly.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