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50B0-D2FD-4179-8166-5C4837E50B8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89D1-8F6A-43A4-A79B-F96EB1B1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52"/>
            <a:ext cx="12192000" cy="57500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930" y="10277"/>
            <a:ext cx="9144000" cy="1655762"/>
          </a:xfrm>
        </p:spPr>
        <p:txBody>
          <a:bodyPr/>
          <a:lstStyle/>
          <a:p>
            <a:r>
              <a:rPr lang="en-US" dirty="0"/>
              <a:t>Customer-Details</a:t>
            </a:r>
          </a:p>
        </p:txBody>
      </p:sp>
    </p:spTree>
    <p:extLst>
      <p:ext uri="{BB962C8B-B14F-4D97-AF65-F5344CB8AC3E}">
        <p14:creationId xmlns:p14="http://schemas.microsoft.com/office/powerpoint/2010/main" val="11012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Quality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6" y="1825625"/>
            <a:ext cx="9222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Purchase Summary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910" y="1825625"/>
            <a:ext cx="9898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Purchase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053" y="1825625"/>
            <a:ext cx="8963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Purchase Request Creation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215" y="1825625"/>
            <a:ext cx="9985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Purchase Order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108"/>
            <a:ext cx="10515600" cy="4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 Purchase Order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097" y="1825625"/>
            <a:ext cx="10039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choose item(supplier-item-mapping)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50" y="1825625"/>
            <a:ext cx="9915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supplier choose item(supplier-item-mapping)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79" y="1825625"/>
            <a:ext cx="1023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8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Vehicle summary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506" y="1825625"/>
            <a:ext cx="9196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sales order for vehicle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54" y="1825625"/>
            <a:ext cx="9235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Vehicle outcome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25" y="1825625"/>
            <a:ext cx="10089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Stores Summary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812" y="1825625"/>
            <a:ext cx="10140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Stores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44" y="1825625"/>
            <a:ext cx="98275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Quality Summary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66" y="1825625"/>
            <a:ext cx="10093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customer choose item(supplier-item-mapping)</vt:lpstr>
      <vt:lpstr>supplier choose item(supplier-item-mapping)</vt:lpstr>
      <vt:lpstr>Vehicle summary page</vt:lpstr>
      <vt:lpstr>Choose sales order for vehicle</vt:lpstr>
      <vt:lpstr>Vehicle outcome process</vt:lpstr>
      <vt:lpstr>Stores Summary Page</vt:lpstr>
      <vt:lpstr>Stores Details</vt:lpstr>
      <vt:lpstr>Quality Summary Page</vt:lpstr>
      <vt:lpstr>Quality Details</vt:lpstr>
      <vt:lpstr>Purchase Summary Page</vt:lpstr>
      <vt:lpstr>Purchase Details</vt:lpstr>
      <vt:lpstr>Purchase Request Creation</vt:lpstr>
      <vt:lpstr>Purchase Order Summary</vt:lpstr>
      <vt:lpstr>Approve Purchase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SRG</dc:creator>
  <cp:lastModifiedBy>SRG</cp:lastModifiedBy>
  <cp:revision>5</cp:revision>
  <dcterms:created xsi:type="dcterms:W3CDTF">2017-05-22T13:25:43Z</dcterms:created>
  <dcterms:modified xsi:type="dcterms:W3CDTF">2017-05-22T14:10:01Z</dcterms:modified>
</cp:coreProperties>
</file>