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945-A5DC-44F6-B4B1-64D9A13A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EBCB-5C10-443D-AAF0-8082857D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E8B0-C83B-42E0-8D4A-54E96417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F5D0-A25B-4CAC-BA88-1CF677F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CBBD-A8B2-47C7-96C1-F701AD4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3D0-25C8-46FC-83CF-2F446011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9748-F33E-4CFE-A114-D6CD1883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E9CB-B1FF-4DC4-AB24-3FE367CC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81B3-A972-40E5-9C4F-6BCB0ED8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8B2E-413A-4711-BA20-64D994F4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0141-11B1-4FD7-98CA-69562ADC6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A5022-C83D-4EEB-B765-38DA9C22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009F-E28D-4155-924D-73845F25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51D6-1EEC-40FD-8CE3-ECD2A9F0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8583-E83C-403A-9DD4-203B6104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FD7A-92EA-4415-81C3-EF7787DF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AD98-3A64-47E9-8A32-EB3533B7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C512-C049-4B95-B766-77E6E5BE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7AF3-04AF-4786-82B3-9A94826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1581-0B19-4EE2-9209-0B21624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45F-451A-468F-AD23-CF8A37EA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C5C56-EE48-4341-A224-5E28E8FF2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C8E4-B793-47F6-9FF8-224CB43D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54E2-96FC-4C7A-9AEF-01BD6C27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E15F-ED70-4F44-997D-00C430CB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DB7-27CA-45F6-85CF-19E1380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9EE-1E2C-4B95-A35C-8331B7D11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4C32-0E3A-49F8-9D91-9BBA7645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D1B7C-2443-49F8-8AC1-1551516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8AE-BD78-4A86-B95E-66A493C2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EB9A-C89B-45B3-827B-0D8D7DAB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CCFB-BB5A-43FC-8BF6-42BCD9A1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3E2F-587E-46E8-B1D9-C0D78E5D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EEDF-B787-4516-A5DF-1883552C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0A844-07B1-4FCC-A0E1-1B90DFBAF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94DA5-0CEC-4A0D-A80C-7BAD31B5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76EF0-C4A6-4595-9895-F510562F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6D1C-E5B4-412C-80EB-B830A230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C1684-238C-446F-B397-86551AD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BCD-7408-4092-AD97-1DC8B429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BA28B-7658-4459-8B8B-B2DD6675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01215-D7C1-4102-9710-40148757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1DA32-2DFB-474F-A45D-6E68805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C925F-3C58-4A2F-98AE-AE14CECB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C51F0-3C7F-4776-9EF5-931DE210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FCE6E-F4CC-43ED-AD4A-1353DE77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0446-187F-411F-B4E6-922A3396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6853-A0F6-4BAA-9E3F-2B78B6A3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670A4-CAB9-488C-B6AE-BB1CD8D6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82D8F-DFA4-4931-95CD-13BABF3F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2C60B-10E2-45C5-91C5-7A719798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E189-BDBE-4238-A3C4-99C36AB3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E836-2561-45A5-B5D7-C4C7DF4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AF1E5-07D6-4A12-8A4F-AC2339F0A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AE658-4743-405A-B000-C0CD751B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0CF3-1E20-46CA-AA08-13E01D64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91DD-7F40-4819-9655-B1605C19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26DD0-9570-4F0D-A18F-8097BC5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172C4-9A73-4477-A07E-089C0E1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893A9-C2D2-4AF0-BAA0-7E6EB7F2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B57C-4F1D-40AC-B43D-A8ADC024A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9ACE-54EC-4D4C-8339-8E6B6D8FA746}" type="datetimeFigureOut">
              <a:rPr lang="en-US" smtClean="0"/>
              <a:t>23-Jan-19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820B-F411-403E-9CD2-32BF795E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E3D7-E123-4F5E-BB48-25FAB28CB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>
            <a:extLst>
              <a:ext uri="{FF2B5EF4-FFF2-40B4-BE49-F238E27FC236}">
                <a16:creationId xmlns:a16="http://schemas.microsoft.com/office/drawing/2014/main" id="{C084BF11-B768-4A6C-A003-0E058244E2C7}"/>
              </a:ext>
            </a:extLst>
          </p:cNvPr>
          <p:cNvSpPr/>
          <p:nvPr/>
        </p:nvSpPr>
        <p:spPr>
          <a:xfrm>
            <a:off x="8328864" y="1424731"/>
            <a:ext cx="1442907" cy="788565"/>
          </a:xfrm>
          <a:prstGeom prst="cub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6A3BF-B90B-4042-BEC2-3120425E043F}"/>
              </a:ext>
            </a:extLst>
          </p:cNvPr>
          <p:cNvSpPr/>
          <p:nvPr/>
        </p:nvSpPr>
        <p:spPr>
          <a:xfrm>
            <a:off x="8061818" y="1679895"/>
            <a:ext cx="1442907" cy="788565"/>
          </a:xfrm>
          <a:prstGeom prst="cub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02A48-24D5-4042-AEF0-34A92B1F1260}"/>
              </a:ext>
            </a:extLst>
          </p:cNvPr>
          <p:cNvSpPr/>
          <p:nvPr/>
        </p:nvSpPr>
        <p:spPr>
          <a:xfrm>
            <a:off x="2323750" y="1317072"/>
            <a:ext cx="5209565" cy="1476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4760B33-77E3-4998-9741-EBD044E2134A}"/>
              </a:ext>
            </a:extLst>
          </p:cNvPr>
          <p:cNvSpPr/>
          <p:nvPr/>
        </p:nvSpPr>
        <p:spPr>
          <a:xfrm>
            <a:off x="2499918" y="5318619"/>
            <a:ext cx="6727971" cy="788565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Host Machine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85666AA-AC8B-43EA-BF4A-6E9A9BEDD0D7}"/>
              </a:ext>
            </a:extLst>
          </p:cNvPr>
          <p:cNvSpPr/>
          <p:nvPr/>
        </p:nvSpPr>
        <p:spPr>
          <a:xfrm>
            <a:off x="2499918" y="4162337"/>
            <a:ext cx="6727971" cy="788565"/>
          </a:xfrm>
          <a:prstGeom prst="cub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Linux OS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16ECE54-0135-442B-9BDA-11FE947AF047}"/>
              </a:ext>
            </a:extLst>
          </p:cNvPr>
          <p:cNvSpPr/>
          <p:nvPr/>
        </p:nvSpPr>
        <p:spPr>
          <a:xfrm>
            <a:off x="2499918" y="3006055"/>
            <a:ext cx="6727971" cy="788565"/>
          </a:xfrm>
          <a:prstGeom prst="cub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Container Manager (LXD)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9B759C8-940B-4496-9C17-DE3BB82115D7}"/>
              </a:ext>
            </a:extLst>
          </p:cNvPr>
          <p:cNvSpPr/>
          <p:nvPr/>
        </p:nvSpPr>
        <p:spPr>
          <a:xfrm>
            <a:off x="3885849" y="1804334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Load Balancer</a:t>
            </a: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D076A9B-FBAA-44C8-9751-42BA6D8C907F}"/>
              </a:ext>
            </a:extLst>
          </p:cNvPr>
          <p:cNvSpPr/>
          <p:nvPr/>
        </p:nvSpPr>
        <p:spPr>
          <a:xfrm>
            <a:off x="2499918" y="1849774"/>
            <a:ext cx="1224792" cy="7885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DB Container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76FC443-0652-427E-B95F-6C2755420B21}"/>
              </a:ext>
            </a:extLst>
          </p:cNvPr>
          <p:cNvSpPr/>
          <p:nvPr/>
        </p:nvSpPr>
        <p:spPr>
          <a:xfrm>
            <a:off x="7800361" y="1916885"/>
            <a:ext cx="1442907" cy="788565"/>
          </a:xfrm>
          <a:prstGeom prst="cub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User Containers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478136" y="519848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System Architecture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8A5BFAC7-A235-4378-819C-37ECC25AD838}"/>
              </a:ext>
            </a:extLst>
          </p:cNvPr>
          <p:cNvSpPr/>
          <p:nvPr/>
        </p:nvSpPr>
        <p:spPr>
          <a:xfrm>
            <a:off x="5951288" y="1424731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317A0600-8CAC-4088-8280-93FD09F8B2BF}"/>
              </a:ext>
            </a:extLst>
          </p:cNvPr>
          <p:cNvSpPr/>
          <p:nvPr/>
        </p:nvSpPr>
        <p:spPr>
          <a:xfrm>
            <a:off x="5684242" y="1679895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C0AE2CD-C46D-4A6D-85A1-1A4B21491F0B}"/>
              </a:ext>
            </a:extLst>
          </p:cNvPr>
          <p:cNvSpPr/>
          <p:nvPr/>
        </p:nvSpPr>
        <p:spPr>
          <a:xfrm>
            <a:off x="5422785" y="1916885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 Black" panose="020B0A04020102020204" pitchFamily="34" charset="0"/>
              </a:rPr>
              <a:t>WebServer</a:t>
            </a:r>
            <a:endParaRPr lang="en-US" sz="1200" dirty="0"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31574-5211-450C-8DA1-354FB41A70D3}"/>
              </a:ext>
            </a:extLst>
          </p:cNvPr>
          <p:cNvSpPr txBox="1"/>
          <p:nvPr/>
        </p:nvSpPr>
        <p:spPr>
          <a:xfrm>
            <a:off x="2323750" y="1295886"/>
            <a:ext cx="200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System Servers</a:t>
            </a:r>
          </a:p>
        </p:txBody>
      </p:sp>
    </p:spTree>
    <p:extLst>
      <p:ext uri="{BB962C8B-B14F-4D97-AF65-F5344CB8AC3E}">
        <p14:creationId xmlns:p14="http://schemas.microsoft.com/office/powerpoint/2010/main" val="390213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478136" y="519848"/>
            <a:ext cx="4583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System Functionality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1808F7-F54E-46A4-9DF0-84A2FAA21B3F}"/>
              </a:ext>
            </a:extLst>
          </p:cNvPr>
          <p:cNvSpPr/>
          <p:nvPr/>
        </p:nvSpPr>
        <p:spPr>
          <a:xfrm>
            <a:off x="987741" y="2982418"/>
            <a:ext cx="1627464" cy="704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Client HTTP Request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FA307-7167-44EA-9343-167784A29383}"/>
              </a:ext>
            </a:extLst>
          </p:cNvPr>
          <p:cNvSpPr/>
          <p:nvPr/>
        </p:nvSpPr>
        <p:spPr>
          <a:xfrm>
            <a:off x="3187055" y="2982418"/>
            <a:ext cx="1627464" cy="704528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Host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C70DE0-94C8-478D-853A-5099BCD8BAC5}"/>
              </a:ext>
            </a:extLst>
          </p:cNvPr>
          <p:cNvSpPr/>
          <p:nvPr/>
        </p:nvSpPr>
        <p:spPr>
          <a:xfrm>
            <a:off x="5400475" y="2982418"/>
            <a:ext cx="1627464" cy="70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Load Balancer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AA9049-3F84-472D-B957-54E9C8CA0B1D}"/>
              </a:ext>
            </a:extLst>
          </p:cNvPr>
          <p:cNvSpPr/>
          <p:nvPr/>
        </p:nvSpPr>
        <p:spPr>
          <a:xfrm>
            <a:off x="7613895" y="2982418"/>
            <a:ext cx="1627464" cy="70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Web Server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50F7D6D3-E518-498D-9544-30D7514D70BE}"/>
              </a:ext>
            </a:extLst>
          </p:cNvPr>
          <p:cNvSpPr/>
          <p:nvPr/>
        </p:nvSpPr>
        <p:spPr>
          <a:xfrm>
            <a:off x="9917310" y="2982418"/>
            <a:ext cx="964734" cy="704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DB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F6CADA-2054-4B30-B0B4-8ABF60F5633F}"/>
              </a:ext>
            </a:extLst>
          </p:cNvPr>
          <p:cNvCxnSpPr>
            <a:stCxn id="2" idx="2"/>
            <a:endCxn id="22" idx="3"/>
          </p:cNvCxnSpPr>
          <p:nvPr/>
        </p:nvCxnSpPr>
        <p:spPr>
          <a:xfrm flipH="1">
            <a:off x="9241359" y="3334682"/>
            <a:ext cx="6759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6BC7F-4BEB-497D-AF97-BF77C6816446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2615205" y="3334682"/>
            <a:ext cx="571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F49222-A749-4817-8380-CB76B026504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4814519" y="3334682"/>
            <a:ext cx="5859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A5D38-4289-4754-8C67-AE8824D2754A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027939" y="3334682"/>
            <a:ext cx="5859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2D1AAD-5FC2-4779-B341-C84D9BA04B98}"/>
              </a:ext>
            </a:extLst>
          </p:cNvPr>
          <p:cNvSpPr txBox="1"/>
          <p:nvPr/>
        </p:nvSpPr>
        <p:spPr>
          <a:xfrm>
            <a:off x="4347912" y="3739128"/>
            <a:ext cx="1519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Host Machine forwards the request to the Load Balancer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082C5A-8DA3-46F1-B482-C56C2A1F9F4E}"/>
              </a:ext>
            </a:extLst>
          </p:cNvPr>
          <p:cNvSpPr txBox="1"/>
          <p:nvPr/>
        </p:nvSpPr>
        <p:spPr>
          <a:xfrm>
            <a:off x="6561332" y="3739128"/>
            <a:ext cx="1519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Load Balancer directs the request to the appropriate Web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0C84D7-F6D9-4647-93EC-EA0DCD92D8F3}"/>
              </a:ext>
            </a:extLst>
          </p:cNvPr>
          <p:cNvSpPr txBox="1"/>
          <p:nvPr/>
        </p:nvSpPr>
        <p:spPr>
          <a:xfrm>
            <a:off x="8819749" y="3739128"/>
            <a:ext cx="1519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Server pulls the information from de DB</a:t>
            </a:r>
          </a:p>
        </p:txBody>
      </p:sp>
    </p:spTree>
    <p:extLst>
      <p:ext uri="{BB962C8B-B14F-4D97-AF65-F5344CB8AC3E}">
        <p14:creationId xmlns:p14="http://schemas.microsoft.com/office/powerpoint/2010/main" val="183170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478136" y="519848"/>
            <a:ext cx="4298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Script Functionality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1808F7-F54E-46A4-9DF0-84A2FAA21B3F}"/>
              </a:ext>
            </a:extLst>
          </p:cNvPr>
          <p:cNvSpPr/>
          <p:nvPr/>
        </p:nvSpPr>
        <p:spPr>
          <a:xfrm>
            <a:off x="4855065" y="2084796"/>
            <a:ext cx="1627464" cy="704528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Check </a:t>
            </a:r>
            <a:r>
              <a:rPr lang="en-US" sz="1100" dirty="0" err="1">
                <a:latin typeface="Arial Black" panose="020B0A04020102020204" pitchFamily="34" charset="0"/>
              </a:rPr>
              <a:t>LoadBalancer</a:t>
            </a:r>
            <a:endParaRPr lang="en-US" sz="1100" dirty="0">
              <a:latin typeface="Arial Black" panose="020B0A04020102020204" pitchFamily="34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61736BA-18CF-48FC-B306-2968A40973EA}"/>
              </a:ext>
            </a:extLst>
          </p:cNvPr>
          <p:cNvSpPr/>
          <p:nvPr/>
        </p:nvSpPr>
        <p:spPr>
          <a:xfrm>
            <a:off x="5107815" y="3205895"/>
            <a:ext cx="1121964" cy="101179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Load 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1C89-B531-4F3B-9403-E2DABD928D5E}"/>
              </a:ext>
            </a:extLst>
          </p:cNvPr>
          <p:cNvSpPr/>
          <p:nvPr/>
        </p:nvSpPr>
        <p:spPr>
          <a:xfrm>
            <a:off x="4855065" y="4734790"/>
            <a:ext cx="1627464" cy="64255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LXD creates new </a:t>
            </a:r>
            <a:r>
              <a:rPr lang="en-US" sz="1100" dirty="0" err="1">
                <a:latin typeface="Arial Black" panose="020B0A04020102020204" pitchFamily="34" charset="0"/>
              </a:rPr>
              <a:t>WebServer</a:t>
            </a:r>
            <a:r>
              <a:rPr lang="en-US" sz="1100" dirty="0">
                <a:latin typeface="Arial Black" panose="020B0A04020102020204" pitchFamily="34" charset="0"/>
              </a:rPr>
              <a:t> Container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120677-EAED-4FF6-A614-810DC3CD92CC}"/>
              </a:ext>
            </a:extLst>
          </p:cNvPr>
          <p:cNvSpPr/>
          <p:nvPr/>
        </p:nvSpPr>
        <p:spPr>
          <a:xfrm>
            <a:off x="5572323" y="1577199"/>
            <a:ext cx="192947" cy="182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E9BEDD-7F65-4C5D-A907-BF0B8CB62666}"/>
              </a:ext>
            </a:extLst>
          </p:cNvPr>
          <p:cNvSpPr/>
          <p:nvPr/>
        </p:nvSpPr>
        <p:spPr>
          <a:xfrm>
            <a:off x="5572323" y="6003647"/>
            <a:ext cx="192947" cy="182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6BCD5-5DB2-41F7-8566-1BF9DAAB89BD}"/>
              </a:ext>
            </a:extLst>
          </p:cNvPr>
          <p:cNvCxnSpPr>
            <a:stCxn id="16" idx="4"/>
            <a:endCxn id="11" idx="0"/>
          </p:cNvCxnSpPr>
          <p:nvPr/>
        </p:nvCxnSpPr>
        <p:spPr>
          <a:xfrm>
            <a:off x="5668797" y="1759250"/>
            <a:ext cx="0" cy="32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98D377-ECF5-4CAE-96E0-E09D912C5A63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5668797" y="2789324"/>
            <a:ext cx="0" cy="4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2D8405-04D4-4ACF-980E-B27A721AE5D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668797" y="4217689"/>
            <a:ext cx="0" cy="51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05EA7-5F89-45E0-A4FD-E16EEBDE0041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668797" y="5377344"/>
            <a:ext cx="0" cy="62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CADD916-672E-48A3-BBE1-C3545CD3577C}"/>
              </a:ext>
            </a:extLst>
          </p:cNvPr>
          <p:cNvCxnSpPr>
            <a:stCxn id="14" idx="3"/>
            <a:endCxn id="17" idx="6"/>
          </p:cNvCxnSpPr>
          <p:nvPr/>
        </p:nvCxnSpPr>
        <p:spPr>
          <a:xfrm flipH="1">
            <a:off x="5765270" y="3711792"/>
            <a:ext cx="464509" cy="2382881"/>
          </a:xfrm>
          <a:prstGeom prst="bentConnector3">
            <a:avLst>
              <a:gd name="adj1" fmla="val -177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640A2D-A666-4221-A448-06CFA04AB129}"/>
              </a:ext>
            </a:extLst>
          </p:cNvPr>
          <p:cNvSpPr txBox="1"/>
          <p:nvPr/>
        </p:nvSpPr>
        <p:spPr>
          <a:xfrm>
            <a:off x="5626247" y="426923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D31C67-AD8B-4D64-89F5-CD57FC3F5EB6}"/>
              </a:ext>
            </a:extLst>
          </p:cNvPr>
          <p:cNvSpPr txBox="1"/>
          <p:nvPr/>
        </p:nvSpPr>
        <p:spPr>
          <a:xfrm>
            <a:off x="6224595" y="345018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432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7B426-C9C7-4CC7-BC3A-561C4C84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" y="1286976"/>
            <a:ext cx="9712909" cy="5477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23CB2-10EA-4FB8-BA27-B6B368A236C9}"/>
              </a:ext>
            </a:extLst>
          </p:cNvPr>
          <p:cNvSpPr txBox="1"/>
          <p:nvPr/>
        </p:nvSpPr>
        <p:spPr>
          <a:xfrm>
            <a:off x="3478136" y="519848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Mockups – Login Page</a:t>
            </a:r>
          </a:p>
        </p:txBody>
      </p:sp>
    </p:spTree>
    <p:extLst>
      <p:ext uri="{BB962C8B-B14F-4D97-AF65-F5344CB8AC3E}">
        <p14:creationId xmlns:p14="http://schemas.microsoft.com/office/powerpoint/2010/main" val="187869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54CF-6A64-403D-A281-ECB3B538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6" y="1227734"/>
            <a:ext cx="9940333" cy="5630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7B05E-264C-4110-A40C-800A38293FC6}"/>
              </a:ext>
            </a:extLst>
          </p:cNvPr>
          <p:cNvSpPr txBox="1"/>
          <p:nvPr/>
        </p:nvSpPr>
        <p:spPr>
          <a:xfrm>
            <a:off x="3478136" y="519848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Mockups – Main Page</a:t>
            </a:r>
          </a:p>
        </p:txBody>
      </p:sp>
    </p:spTree>
    <p:extLst>
      <p:ext uri="{BB962C8B-B14F-4D97-AF65-F5344CB8AC3E}">
        <p14:creationId xmlns:p14="http://schemas.microsoft.com/office/powerpoint/2010/main" val="202206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A20F5-5461-482C-9022-0E39A1743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9" y="1227735"/>
            <a:ext cx="9960041" cy="5630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DB3EC-4446-4FEB-A6F7-6957A670F646}"/>
              </a:ext>
            </a:extLst>
          </p:cNvPr>
          <p:cNvSpPr txBox="1"/>
          <p:nvPr/>
        </p:nvSpPr>
        <p:spPr>
          <a:xfrm>
            <a:off x="2435381" y="519849"/>
            <a:ext cx="7321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Mockups – Container Details Page</a:t>
            </a:r>
          </a:p>
        </p:txBody>
      </p:sp>
    </p:spTree>
    <p:extLst>
      <p:ext uri="{BB962C8B-B14F-4D97-AF65-F5344CB8AC3E}">
        <p14:creationId xmlns:p14="http://schemas.microsoft.com/office/powerpoint/2010/main" val="288879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478136" y="5198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Database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515C24-77BF-4059-BA29-DCFA0E47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0" y="1373418"/>
            <a:ext cx="7255523" cy="49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Gaston Vejar</dc:creator>
  <cp:lastModifiedBy>Gaston Vejar</cp:lastModifiedBy>
  <cp:revision>10</cp:revision>
  <dcterms:created xsi:type="dcterms:W3CDTF">2019-01-21T10:04:29Z</dcterms:created>
  <dcterms:modified xsi:type="dcterms:W3CDTF">2019-01-24T11:10:45Z</dcterms:modified>
</cp:coreProperties>
</file>