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32" d="100"/>
          <a:sy n="32" d="100"/>
        </p:scale>
        <p:origin x="3072" y="1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773F-6A33-4F59-90D1-5954A090E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ABABF-8429-49DE-9C1C-1029A2A75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8B74-25E1-43DA-B733-B1C75779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32F5-1B28-48AE-9071-1DCBFE2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1B45-0603-4E95-B6E2-4139E18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0ADD-7F2A-41DA-AF7B-62C5FE92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7F296-2680-4C6F-BD1C-0D2EF9C1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FA30-3522-4900-A4D8-7622D7BC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E2B4-FF62-4C1C-B7C7-21302383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D22D-9FE4-4FC9-95E4-60D010C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A20F2-A3E5-4F41-B3FD-9A68651A0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5105B-466C-49E7-A637-839296AA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BA88-C14D-4088-A31F-08FA1CED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F7BD-94CA-4C3A-8F6E-F13EAF88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6738-46A8-4AA7-8218-5C298E6B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23F3-00BE-4957-9799-350FF124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73A7-E4EA-4F50-BE91-4DE97808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7339-D1E9-4BD1-A75A-8A25E73A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2D71-B58E-498B-90B7-8D24E571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2FAF-0569-4D1C-BD35-DE4D40C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E781-15B4-48C7-88E8-78EAFC9C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C8EC-1249-4B49-912F-A333CE14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301F-87F8-4548-A87F-55567BC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CF2F-0EEE-430B-830E-65CD9C70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B1C4-1D94-4787-8280-5857FB41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3C09-7654-4065-8460-47492B61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AC40-40DE-4EED-BC76-C1EBF7BE5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79AD-FBD6-4708-9504-085C24AE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B015-54F2-473B-A13D-0F79B1BB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ED4A-86F3-4A72-A607-50EA24AB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E2A5-5EBE-4F5D-9139-73779E9F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1CA-C1C6-476D-802C-3BCEDB51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DA0D-3505-419E-B2CA-7CF80943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0E33-5FD3-48A6-BC92-FC1BE0E2E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B852B-51B9-48CF-B1A9-D8062DA8B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A1DD-3B12-42B7-86BC-4CB76AB7A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14134-E4E5-49D9-9A9F-0E5158D8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6ABA9-7853-4069-B4E4-97C1AB6B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ED201-68C8-4A55-8EEA-C41C354D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B80A-B9B3-4D15-A0DE-A726ED13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C5B42-EA8E-438A-9702-CFDC7DB6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997DC-DB13-4A96-AA5B-4FBF6214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25108-67B6-4E3F-8126-8363F129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A3409-8464-42CD-BCDE-D90B39AF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0E0B4-16EE-4FDF-A4F4-7D34851D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1CB2-5354-4C2B-A9B4-2D252B4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07E4-91B5-4E75-8A90-4DE3C95A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F3D3-5331-4B30-A5FB-E4D80F29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CD3D-2C07-4469-94DD-CA4A1FCC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52DE-09F7-4426-BADB-42B3B92D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77B0-AAA0-436B-B634-DC8D9CED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6441D-4E74-4446-B70A-5B0C8D9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5308-5FD8-4C82-A087-91DEA74F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8E4CE-73D6-45ED-917F-A675C3BC6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D450-7E52-4142-B4C5-9C5B5457F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A6F9-A57F-4DB7-AE76-1F064CE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D7F4-AE16-4490-8E42-F5F2D4F1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6A7F-A401-455B-BD53-E0CAC1E7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F5AB6-9BD8-4520-A653-0A8A10AB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CE191-AA04-465B-848D-BB97CE85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A509-5D1A-4B64-9D65-65D9B639C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3C74-F352-445F-A90E-D893D3D1338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E6CB-4589-4089-94E6-8BDE1F18B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5C19-9D58-4476-B0AB-CE6FDE0C8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E3FB-3EB6-4AAB-8D84-531AFBDE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0EB2-54CC-4DC8-B933-B47008196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9E608-0C23-4DC0-8936-F985205BF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23557-1015-4737-AB22-740C9B72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2192000" cy="46273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BD7545-B712-47C4-A4CE-18058A6B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88" y="3862618"/>
            <a:ext cx="816935" cy="6218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531E5-985C-408B-A7A8-B29AB2E0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65" y="2945039"/>
            <a:ext cx="816935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2221E-A24F-43A2-A2DB-8A71BD946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0" t="7510" b="23320"/>
          <a:stretch/>
        </p:blipFill>
        <p:spPr>
          <a:xfrm>
            <a:off x="4389120" y="1310640"/>
            <a:ext cx="341376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487FF-5388-47BF-8423-4131EEC9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r="60750"/>
          <a:stretch/>
        </p:blipFill>
        <p:spPr>
          <a:xfrm>
            <a:off x="2042162" y="597408"/>
            <a:ext cx="1371599" cy="46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M MCCULLOCH</dc:creator>
  <cp:lastModifiedBy>TIMOTHY M MCCULLOCH</cp:lastModifiedBy>
  <cp:revision>3</cp:revision>
  <dcterms:created xsi:type="dcterms:W3CDTF">2024-06-03T17:35:03Z</dcterms:created>
  <dcterms:modified xsi:type="dcterms:W3CDTF">2024-06-03T17:53:08Z</dcterms:modified>
</cp:coreProperties>
</file>