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118" d="100"/>
          <a:sy n="118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99283"/>
              </p:ext>
            </p:extLst>
          </p:nvPr>
        </p:nvGraphicFramePr>
        <p:xfrm>
          <a:off x="381000" y="762000"/>
          <a:ext cx="6629400" cy="564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Hydrogen Lattice VQE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00200" y="6477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309D58-F726-BCA4-F4EF-015686663A32}"/>
              </a:ext>
            </a:extLst>
          </p:cNvPr>
          <p:cNvGrpSpPr/>
          <p:nvPr/>
        </p:nvGrpSpPr>
        <p:grpSpPr>
          <a:xfrm>
            <a:off x="-304800" y="1828800"/>
            <a:ext cx="11430000" cy="1828800"/>
            <a:chOff x="-304800" y="1828800"/>
            <a:chExt cx="11430000" cy="18288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1CD728F-668A-6130-C80C-E6B1D89D35FE}"/>
                </a:ext>
              </a:extLst>
            </p:cNvPr>
            <p:cNvSpPr/>
            <p:nvPr/>
          </p:nvSpPr>
          <p:spPr>
            <a:xfrm>
              <a:off x="-304800" y="1828800"/>
              <a:ext cx="11430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714957F-7DA1-A4B5-41BB-BA60C5A7B7E0}"/>
                </a:ext>
              </a:extLst>
            </p:cNvPr>
            <p:cNvGrpSpPr/>
            <p:nvPr/>
          </p:nvGrpSpPr>
          <p:grpSpPr>
            <a:xfrm>
              <a:off x="144126" y="2133600"/>
              <a:ext cx="10825735" cy="1447800"/>
              <a:chOff x="-168947" y="2156024"/>
              <a:chExt cx="9548603" cy="1277000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089677" cy="8084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Create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Benchmark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Upload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86A9309-5EE5-4280-B8A8-6BAAD55842CA}"/>
                  </a:ext>
                </a:extLst>
              </p:cNvPr>
              <p:cNvCxnSpPr>
                <a:cxnSpLocks/>
                <a:stCxn id="28" idx="3"/>
                <a:endCxn id="3" idx="2"/>
              </p:cNvCxnSpPr>
              <p:nvPr/>
            </p:nvCxnSpPr>
            <p:spPr>
              <a:xfrm>
                <a:off x="2308877" y="2690235"/>
                <a:ext cx="365179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C381A6-485C-44DC-9E5D-CB6EA16B510A}"/>
                  </a:ext>
                </a:extLst>
              </p:cNvPr>
              <p:cNvCxnSpPr>
                <a:cxnSpLocks/>
                <a:stCxn id="29" idx="3"/>
                <a:endCxn id="1026" idx="1"/>
              </p:cNvCxnSpPr>
              <p:nvPr/>
            </p:nvCxnSpPr>
            <p:spPr>
              <a:xfrm flipV="1">
                <a:off x="7627056" y="2690232"/>
                <a:ext cx="359014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61D75A-7DE4-4B3B-B2F3-E321FED2BB2F}"/>
                  </a:ext>
                </a:extLst>
              </p:cNvPr>
              <p:cNvCxnSpPr>
                <a:cxnSpLocks/>
                <a:stCxn id="7" idx="3"/>
                <a:endCxn id="25" idx="2"/>
              </p:cNvCxnSpPr>
              <p:nvPr/>
            </p:nvCxnSpPr>
            <p:spPr>
              <a:xfrm>
                <a:off x="5059133" y="2690234"/>
                <a:ext cx="358123" cy="5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60A7461-7E53-4F19-8A17-E8AADBE1E52B}"/>
                  </a:ext>
                </a:extLst>
              </p:cNvPr>
              <p:cNvCxnSpPr>
                <a:cxnSpLocks/>
                <a:stCxn id="3" idx="4"/>
                <a:endCxn id="7" idx="1"/>
              </p:cNvCxnSpPr>
              <p:nvPr/>
            </p:nvCxnSpPr>
            <p:spPr>
              <a:xfrm flipV="1">
                <a:off x="3588456" y="2690234"/>
                <a:ext cx="381000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E237F1E8-1008-1052-7EE4-E1609AADEB96}"/>
                  </a:ext>
                </a:extLst>
              </p:cNvPr>
              <p:cNvSpPr/>
              <p:nvPr/>
            </p:nvSpPr>
            <p:spPr>
              <a:xfrm>
                <a:off x="2674056" y="2328406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Benchmark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Upload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78DA9AB-D316-A781-CEA4-9800A2A9973C}"/>
                  </a:ext>
                </a:extLst>
              </p:cNvPr>
              <p:cNvGrpSpPr/>
              <p:nvPr/>
            </p:nvGrpSpPr>
            <p:grpSpPr>
              <a:xfrm>
                <a:off x="-168947" y="2276967"/>
                <a:ext cx="1014203" cy="1156057"/>
                <a:chOff x="-404603" y="969867"/>
                <a:chExt cx="1014203" cy="115605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02FC1A-2F56-44BE-A1C5-0C2542485805}"/>
                    </a:ext>
                  </a:extLst>
                </p:cNvPr>
                <p:cNvSpPr txBox="1"/>
                <p:nvPr/>
              </p:nvSpPr>
              <p:spPr>
                <a:xfrm>
                  <a:off x="-76200" y="178737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67" name="Cylinder 66">
                  <a:extLst>
                    <a:ext uri="{FF2B5EF4-FFF2-40B4-BE49-F238E27FC236}">
                      <a16:creationId xmlns:a16="http://schemas.microsoft.com/office/drawing/2014/main" id="{77773ED3-27B5-3287-640F-E632C5DCE18D}"/>
                    </a:ext>
                  </a:extLst>
                </p:cNvPr>
                <p:cNvSpPr/>
                <p:nvPr/>
              </p:nvSpPr>
              <p:spPr>
                <a:xfrm>
                  <a:off x="-316965" y="1105143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D29230AC-013E-30FA-4CDE-D1BACE1D5A92}"/>
                    </a:ext>
                  </a:extLst>
                </p:cNvPr>
                <p:cNvSpPr/>
                <p:nvPr/>
              </p:nvSpPr>
              <p:spPr>
                <a:xfrm>
                  <a:off x="-404603" y="969867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C02C186-349E-CE4F-CC63-B58EC3522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070" y="2156024"/>
                <a:ext cx="1393586" cy="106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2DE35426-832F-FC1E-E672-D476913A75BC}"/>
                  </a:ext>
                </a:extLst>
              </p:cNvPr>
              <p:cNvSpPr/>
              <p:nvPr/>
            </p:nvSpPr>
            <p:spPr>
              <a:xfrm>
                <a:off x="3969456" y="2328405"/>
                <a:ext cx="1089677" cy="72365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Qiskit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Runtime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47F4398-5C8C-B5CA-07BC-8242040F7032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896015" y="2690235"/>
                <a:ext cx="32318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DE52BA9D-3DAE-40A0-0BCF-E02EC822EB28}"/>
                  </a:ext>
                </a:extLst>
              </p:cNvPr>
              <p:cNvSpPr/>
              <p:nvPr/>
            </p:nvSpPr>
            <p:spPr>
              <a:xfrm>
                <a:off x="5417256" y="2328459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Results</a:t>
                </a:r>
              </a:p>
            </p:txBody>
          </p:sp>
          <p:sp>
            <p:nvSpPr>
              <p:cNvPr id="29" name="Rounded Rectangle 4">
                <a:extLst>
                  <a:ext uri="{FF2B5EF4-FFF2-40B4-BE49-F238E27FC236}">
                    <a16:creationId xmlns:a16="http://schemas.microsoft.com/office/drawing/2014/main" id="{53268695-B9D1-9F2F-4582-8EDAC449FF38}"/>
                  </a:ext>
                </a:extLst>
              </p:cNvPr>
              <p:cNvSpPr/>
              <p:nvPr/>
            </p:nvSpPr>
            <p:spPr>
              <a:xfrm>
                <a:off x="6712656" y="2328404"/>
                <a:ext cx="914400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Display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6CC369-6664-768A-9411-6B34F6CBD38E}"/>
                  </a:ext>
                </a:extLst>
              </p:cNvPr>
              <p:cNvCxnSpPr>
                <a:cxnSpLocks/>
                <a:stCxn id="25" idx="4"/>
                <a:endCxn id="29" idx="1"/>
              </p:cNvCxnSpPr>
              <p:nvPr/>
            </p:nvCxnSpPr>
            <p:spPr>
              <a:xfrm flipV="1">
                <a:off x="6331656" y="2690233"/>
                <a:ext cx="381000" cy="5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947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D728F-668A-6130-C80C-E6B1D89D35FE}"/>
              </a:ext>
            </a:extLst>
          </p:cNvPr>
          <p:cNvSpPr/>
          <p:nvPr/>
        </p:nvSpPr>
        <p:spPr>
          <a:xfrm>
            <a:off x="-152400" y="1828800"/>
            <a:ext cx="11506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D3909753-5E46-4E7B-A512-9805B30C5E9E}"/>
              </a:ext>
            </a:extLst>
          </p:cNvPr>
          <p:cNvSpPr/>
          <p:nvPr/>
        </p:nvSpPr>
        <p:spPr>
          <a:xfrm>
            <a:off x="1717939" y="2280960"/>
            <a:ext cx="1235422" cy="9166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Benchmark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6A9309-5EE5-4280-B8A8-6BAAD55842CA}"/>
              </a:ext>
            </a:extLst>
          </p:cNvPr>
          <p:cNvCxnSpPr>
            <a:cxnSpLocks/>
            <a:stCxn id="28" idx="3"/>
            <a:endCxn id="3" idx="2"/>
          </p:cNvCxnSpPr>
          <p:nvPr/>
        </p:nvCxnSpPr>
        <p:spPr>
          <a:xfrm>
            <a:off x="2953361" y="2739262"/>
            <a:ext cx="35333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C381A6-485C-44DC-9E5D-CB6EA16B510A}"/>
              </a:ext>
            </a:extLst>
          </p:cNvPr>
          <p:cNvCxnSpPr>
            <a:cxnSpLocks/>
            <a:stCxn id="29" idx="3"/>
            <a:endCxn id="1026" idx="1"/>
          </p:cNvCxnSpPr>
          <p:nvPr/>
        </p:nvCxnSpPr>
        <p:spPr>
          <a:xfrm>
            <a:off x="9214389" y="2739260"/>
            <a:ext cx="33874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61D75A-7DE4-4B3B-B2F3-E321FED2BB2F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>
            <a:off x="6429238" y="2739260"/>
            <a:ext cx="306460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7461-7E53-4F19-8A17-E8AADBE1E52B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 flipV="1">
            <a:off x="4343400" y="2739260"/>
            <a:ext cx="353338" cy="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E237F1E8-1008-1052-7EE4-E1609AADEB96}"/>
              </a:ext>
            </a:extLst>
          </p:cNvPr>
          <p:cNvSpPr/>
          <p:nvPr/>
        </p:nvSpPr>
        <p:spPr>
          <a:xfrm>
            <a:off x="3306698" y="232903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Benchmark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Upload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78DA9AB-D316-A781-CEA4-9800A2A9973C}"/>
              </a:ext>
            </a:extLst>
          </p:cNvPr>
          <p:cNvGrpSpPr/>
          <p:nvPr/>
        </p:nvGrpSpPr>
        <p:grpSpPr>
          <a:xfrm>
            <a:off x="144126" y="2270719"/>
            <a:ext cx="1149853" cy="1310681"/>
            <a:chOff x="-404603" y="969867"/>
            <a:chExt cx="1014203" cy="115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02FC1A-2F56-44BE-A1C5-0C2542485805}"/>
                </a:ext>
              </a:extLst>
            </p:cNvPr>
            <p:cNvSpPr txBox="1"/>
            <p:nvPr/>
          </p:nvSpPr>
          <p:spPr>
            <a:xfrm>
              <a:off x="-76200" y="178737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77773ED3-27B5-3287-640F-E632C5DCE18D}"/>
                </a:ext>
              </a:extLst>
            </p:cNvPr>
            <p:cNvSpPr/>
            <p:nvPr/>
          </p:nvSpPr>
          <p:spPr>
            <a:xfrm>
              <a:off x="-316965" y="1105143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Benchmark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29230AC-013E-30FA-4CDE-D1BACE1D5A92}"/>
                </a:ext>
              </a:extLst>
            </p:cNvPr>
            <p:cNvSpPr/>
            <p:nvPr/>
          </p:nvSpPr>
          <p:spPr>
            <a:xfrm>
              <a:off x="-404603" y="969867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Benchmark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Files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C186-349E-CE4F-CC63-B58EC352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36" y="2090805"/>
            <a:ext cx="1691621" cy="12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DE35426-832F-FC1E-E672-D476913A75BC}"/>
              </a:ext>
            </a:extLst>
          </p:cNvPr>
          <p:cNvSpPr/>
          <p:nvPr/>
        </p:nvSpPr>
        <p:spPr>
          <a:xfrm>
            <a:off x="4696738" y="2142360"/>
            <a:ext cx="1732500" cy="1193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Qiskit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F4398-5C8C-B5CA-07BC-8242040F703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51527" y="2739262"/>
            <a:ext cx="366411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52BA9D-3DAE-40A0-0BCF-E02EC822EB28}"/>
              </a:ext>
            </a:extLst>
          </p:cNvPr>
          <p:cNvSpPr/>
          <p:nvPr/>
        </p:nvSpPr>
        <p:spPr>
          <a:xfrm>
            <a:off x="6735698" y="232909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53268695-B9D1-9F2F-4582-8EDAC449FF38}"/>
              </a:ext>
            </a:extLst>
          </p:cNvPr>
          <p:cNvSpPr/>
          <p:nvPr/>
        </p:nvSpPr>
        <p:spPr>
          <a:xfrm>
            <a:off x="8177687" y="2329036"/>
            <a:ext cx="1036702" cy="820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6CC369-6664-768A-9411-6B34F6CBD38E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 flipV="1">
            <a:off x="7772400" y="2739260"/>
            <a:ext cx="405287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0B32100-00D4-F620-2BA8-BDB4C08A4AAB}"/>
              </a:ext>
            </a:extLst>
          </p:cNvPr>
          <p:cNvSpPr/>
          <p:nvPr/>
        </p:nvSpPr>
        <p:spPr>
          <a:xfrm>
            <a:off x="4766289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Classical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72B9C25E-9C2C-A908-2A74-06B0C086F2A8}"/>
              </a:ext>
            </a:extLst>
          </p:cNvPr>
          <p:cNvSpPr/>
          <p:nvPr/>
        </p:nvSpPr>
        <p:spPr>
          <a:xfrm>
            <a:off x="5586042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Quantum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52222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17317</TotalTime>
  <Words>646</Words>
  <Application>Microsoft Office PowerPoint</Application>
  <PresentationFormat>On-screen Show (4:3)</PresentationFormat>
  <Paragraphs>201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1033</cp:revision>
  <dcterms:created xsi:type="dcterms:W3CDTF">2006-08-16T00:00:00Z</dcterms:created>
  <dcterms:modified xsi:type="dcterms:W3CDTF">2023-07-15T00:15:12Z</dcterms:modified>
</cp:coreProperties>
</file>