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2"/>
    <p:restoredTop sz="94690"/>
  </p:normalViewPr>
  <p:slideViewPr>
    <p:cSldViewPr snapToGrid="0">
      <p:cViewPr varScale="1">
        <p:scale>
          <a:sx n="190" d="100"/>
          <a:sy n="190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3F88-6DE9-487A-C6CA-27E561BF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42215-908C-1A70-37EA-FDEFA3952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2A3D-3B72-34E4-38E7-076FB79B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DC1E-ED91-4BF8-502A-1287AB8E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195B-9F05-AB18-000C-42C5023F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0EFF-B97B-7A9F-A9B3-91EA899E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1B0F7-AEAB-27AB-5B24-41DB21B2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31CAB-3396-CCD0-E763-33FA27A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7ED5-BC04-0F0B-9F0C-C805D8D6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D3F8-FABA-20AB-885A-63D87EE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D83A9-5D75-17F2-DAB9-13D0EF266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0F86-3E97-3D28-ED00-8734A85C2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513E-4D7C-5E49-38E6-09ADEA1C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3A58-DEE8-D695-27AF-4F49BE72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A305-18AC-0BDA-36DA-6B84D0CC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6EB0-02BF-1C5B-F756-E707A48C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8B81-BD5E-0B29-7E2F-626DC3C6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8613-3694-50B4-ADD6-FA42BB23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CEC1-2DAF-6BAD-59BB-E89F7796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A1ECB-7C08-D57E-8D4E-3480CD89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DE0B-3C0B-D187-3C4E-77C0B741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D2C2-623A-50AB-06F8-887E3083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DCBB-6A79-755E-8DA3-C1AA0781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4705-26E5-7422-097D-D149ABD3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0D70-6D15-C70F-0690-6EF2971B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E36-3A6D-7AE0-E570-B3CE418F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FB03-8E5F-FAD5-A332-AC936092B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5B85B-DF38-6659-923C-D2DA3CA3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0F7B-4913-4D0C-699B-E53DE431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363E7-DDDF-4F6C-5BBD-6ACEDF1A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C47AA-DE7E-34C8-95C2-17222747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BB9-C6A1-9A53-371F-500EFD28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75FF-3570-69D3-B8D7-FA949551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6118D-559D-E05C-E092-C6163903D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1A932-89E0-EC77-C66E-2354024FF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151FA-B722-C857-A178-96D443BC2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91CDE-BE66-A401-6E78-3F9B26B2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26970-574A-303C-2151-AA532F79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55BF9-4A63-DD51-EA72-F695FEE0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33FF-BFF0-91BC-B4B3-842C22C3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6CC75-74C9-0E94-E241-B0ECF288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FE92D-7AC1-3B28-E098-D1C1E48E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D35FD-4F52-1F33-519A-12EC1534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08526-76CC-27AF-EE2F-590A543B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4F1AD-5875-5F29-167C-FD241498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11613-C75A-C801-297B-0DCC55D5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DEC4-02D2-9F9D-11E1-D27A5E77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B8C1-D39F-F3F7-1B6A-D3BA809F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02F61-1278-310A-A853-BCFB68715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679C9-4B57-F693-9CA3-EB4BF225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275FC-870E-6160-D2E0-B9110B2B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65446-2F3B-CED1-EA77-1F55294A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1661-5AA0-0D09-4E24-7E9EAF3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7EAE9-FEFF-9E20-3942-4478FB8C9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AE7CF-2563-3D4A-C9B2-67C327FC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D325B-1241-F373-0A75-CE88984F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4EBBA-0706-CE06-8E33-67CDEA7C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228E-55F3-FE08-90FA-66858689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CD28-ED2A-0DC3-AEF7-F9FE88D0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7C073-7634-D68C-6C9A-BFC937FE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387E-EB7A-E3D5-6276-811ED0682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BAC86-07B5-4B4E-97B2-EAD569EAD23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12DD-E5CE-266A-12FD-13C595C71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AF2B-DF53-6862-C5AF-D80D0D8C9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741D0-27A6-FB47-9408-B7B8597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2C431EA-79B0-8416-E8C9-8750C0F4D032}"/>
              </a:ext>
            </a:extLst>
          </p:cNvPr>
          <p:cNvGrpSpPr/>
          <p:nvPr/>
        </p:nvGrpSpPr>
        <p:grpSpPr>
          <a:xfrm>
            <a:off x="5248410" y="2521324"/>
            <a:ext cx="1160411" cy="1152318"/>
            <a:chOff x="5248410" y="2521324"/>
            <a:chExt cx="1160411" cy="1152318"/>
          </a:xfrm>
        </p:grpSpPr>
        <p:sp>
          <p:nvSpPr>
            <p:cNvPr id="4" name="Snip Single Corner Rectangle 3">
              <a:extLst>
                <a:ext uri="{FF2B5EF4-FFF2-40B4-BE49-F238E27FC236}">
                  <a16:creationId xmlns:a16="http://schemas.microsoft.com/office/drawing/2014/main" id="{ABEEF08A-164F-C631-CEE9-9A335B3D8526}"/>
                </a:ext>
              </a:extLst>
            </p:cNvPr>
            <p:cNvSpPr/>
            <p:nvPr/>
          </p:nvSpPr>
          <p:spPr>
            <a:xfrm>
              <a:off x="5277853" y="2574758"/>
              <a:ext cx="1130968" cy="1098884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0435-587F-46A0-46AC-27BFBFC731E2}"/>
                </a:ext>
              </a:extLst>
            </p:cNvPr>
            <p:cNvSpPr txBox="1"/>
            <p:nvPr/>
          </p:nvSpPr>
          <p:spPr>
            <a:xfrm>
              <a:off x="5322374" y="2842645"/>
              <a:ext cx="1032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0 1 0 1</a:t>
              </a:r>
            </a:p>
            <a:p>
              <a:pPr algn="ctr"/>
              <a:r>
                <a:rPr lang="en-US" sz="2400" b="1" dirty="0"/>
                <a:t>0 0 0 1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AF3F16-A610-3625-70B3-43141C065F5C}"/>
                </a:ext>
              </a:extLst>
            </p:cNvPr>
            <p:cNvSpPr/>
            <p:nvPr/>
          </p:nvSpPr>
          <p:spPr>
            <a:xfrm>
              <a:off x="5248410" y="2521324"/>
              <a:ext cx="775872" cy="403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242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Tinnel</dc:creator>
  <cp:lastModifiedBy>Laura Tinnel</cp:lastModifiedBy>
  <cp:revision>1</cp:revision>
  <dcterms:created xsi:type="dcterms:W3CDTF">2024-07-20T15:39:49Z</dcterms:created>
  <dcterms:modified xsi:type="dcterms:W3CDTF">2024-07-20T15:48:08Z</dcterms:modified>
</cp:coreProperties>
</file>