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99B5C-693C-4C4C-A2FC-C73BC24261AE}" v="1" dt="2024-08-15T13:37:4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6"/>
    <p:restoredTop sz="94676"/>
  </p:normalViewPr>
  <p:slideViewPr>
    <p:cSldViewPr snapToGrid="0">
      <p:cViewPr varScale="1">
        <p:scale>
          <a:sx n="132" d="100"/>
          <a:sy n="132" d="100"/>
        </p:scale>
        <p:origin x="19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0AF-595C-84D0-EF2A-8CF67986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10C53-B6A0-8DC0-6D68-D0D18A39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28038-6C5E-80DF-A132-73BF37DD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F746-0B2A-8170-8854-FE82049B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BE93-E873-0448-92E4-4F953747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3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484F-DC31-5E47-7F45-F98324AE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D569-F509-D17E-B620-5072D6549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73D6-FA5D-3DF2-639D-37711F4B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8F5D-6067-32DA-529B-D58E5325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79DA-E97F-A613-D0ED-30891B0D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6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54A28-14F9-FD3C-1357-A754980EA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61CC1-87FB-C268-341C-D0E00023B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2401F-77D9-5C15-1042-A0DCCB82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20C8-4ED0-AF37-F266-2771649B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5D50-6B07-1F3F-AF4A-8D21ACC9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8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009B-E92B-0446-D853-FC0C412A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E03E-1B90-5AAE-8122-3E4C2D7A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7C8A3-5EB6-1FF5-A912-421CED58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BE05-9CF9-61A6-082C-5DBC098E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1640-764F-52DA-F6B5-CF1BA93D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0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1836-2A25-3F15-7B45-580CA1CB1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E25D5-3DB3-2044-E62E-0052312F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8EC3-2486-A4A6-11B1-103880AA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B7CCC-EFEE-1426-6CAF-2EC3D97B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66A1-7245-BB8B-0DF3-3AF2C2B3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1DC-7346-1399-C78A-701F2890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E55E-7352-8E48-076A-5437C6D0B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E36A-8A0A-1514-D426-A2923F78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6886A-F5A3-054B-D861-9BE752EA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326A-2CF7-4B2E-A3DE-D935FDB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4FEFE-09C5-7B1C-780A-9C6555D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6100-D1D9-9F0D-EC01-9588306E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BDABB-38FE-BAFA-5FFC-32FF8EC34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394EA-EC2B-CDBF-D25B-9B4BCA25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3B906-91FB-9361-F6E7-4F72BE461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37C90-238D-E270-98E9-11E8FEEA6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03665-F7A3-84EE-18C8-54BE8BF2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F8F04-7B57-5D82-92C3-779CA535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223AC-C4F2-3549-5B83-DB4D8850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DE3A-5F75-E9B8-0245-7974F842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1B04C-2295-003F-DB11-A446D516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416CA-2C10-5D07-2E8E-F735CCFC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2AE67-6BE0-76F3-0E1F-388A7C68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4F7E7-87E7-10B8-0047-DAF5E710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43934-32C5-D567-55A7-497F765A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AA089-2DFF-F9A4-6AC2-93A7A08F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F3F6-79B7-E4C2-D4FE-3E183D58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715A-1CA3-E4A4-0985-169C0571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6552E-A379-FFAC-EE72-A4B8D70C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D2A7-74E6-D92D-E0BD-965D9A1E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9D7BA-915C-FE32-8D13-78CBE71D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29E1-E883-3FBE-3F33-06C11ADC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0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1539-051C-351F-C19A-7D9B094A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4F39E-41CC-3092-7849-EFFDA5D1C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5E328-3BE4-23A0-B1DB-E19B5BA6D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D291-12D2-3D45-9023-9057DE4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D456F-0F80-687A-2FCD-10A9F20B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8F9B1-C881-74CA-1EA6-2E74FDEB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5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E86A5-22E2-B33C-4AB0-98B4A599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0C25D-BADE-4D45-A01D-059B56FE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ACEA-1740-2BD0-37B2-654227676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9074F-0BAC-664B-BB44-8B1E1BD1EF02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A5200-C4BD-7561-0D80-DCEEB920F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DD0CB-B81C-C267-76C6-CF3214239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09E82-CD9A-6B49-8C4A-A1BE0CB5F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2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898888-D3D0-397B-FD47-45BC834D8CD3}"/>
              </a:ext>
            </a:extLst>
          </p:cNvPr>
          <p:cNvGrpSpPr/>
          <p:nvPr/>
        </p:nvGrpSpPr>
        <p:grpSpPr>
          <a:xfrm>
            <a:off x="2973090" y="461073"/>
            <a:ext cx="6263640" cy="6263640"/>
            <a:chOff x="2973090" y="461073"/>
            <a:chExt cx="6263640" cy="626364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7BC750-7A1B-EAC7-4EF2-F1447F49A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3090" y="461073"/>
              <a:ext cx="6263640" cy="626364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05FD839-4A5F-A959-1107-9A16BFE1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8610" y="946218"/>
              <a:ext cx="4927600" cy="492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68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Tinnel</dc:creator>
  <cp:lastModifiedBy>Laura Tinnel</cp:lastModifiedBy>
  <cp:revision>1</cp:revision>
  <dcterms:created xsi:type="dcterms:W3CDTF">2024-08-15T13:33:05Z</dcterms:created>
  <dcterms:modified xsi:type="dcterms:W3CDTF">2024-08-15T13:38:14Z</dcterms:modified>
</cp:coreProperties>
</file>