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181600"/>
          </a:xfrm>
        </p:spPr>
        <p:txBody>
          <a:bodyPr/>
          <a:lstStyle>
            <a:lvl1pPr marL="174625" indent="-174625">
              <a:defRPr sz="2400"/>
            </a:lvl1pPr>
            <a:lvl2pPr marL="339725" indent="-165100">
              <a:defRPr sz="2400"/>
            </a:lvl2pPr>
            <a:lvl3pPr marL="460375" indent="-120650">
              <a:defRPr sz="2200"/>
            </a:lvl3pPr>
            <a:lvl4pPr marL="574675" indent="-114300">
              <a:defRPr sz="2200"/>
            </a:lvl4pPr>
            <a:lvl5pPr marL="684213" indent="-1143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181600"/>
          </a:xfrm>
        </p:spPr>
        <p:txBody>
          <a:bodyPr/>
          <a:lstStyle>
            <a:lvl1pPr marL="174625" indent="-174625">
              <a:defRPr sz="2400"/>
            </a:lvl1pPr>
            <a:lvl2pPr marL="339725" indent="-165100">
              <a:defRPr sz="2400"/>
            </a:lvl2pPr>
            <a:lvl3pPr marL="460375" indent="-120650">
              <a:defRPr sz="2200"/>
            </a:lvl3pPr>
            <a:lvl4pPr marL="574675" indent="-114300">
              <a:defRPr sz="2200"/>
            </a:lvl4pPr>
            <a:lvl5pPr marL="687388" indent="-112713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8891"/>
            <a:ext cx="4040188" cy="536109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1"/>
            <a:ext cx="4040188" cy="4495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68891"/>
            <a:ext cx="4041775" cy="536109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7401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19400"/>
            <a:ext cx="8229600" cy="88142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section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179"/>
            <a:ext cx="8229600" cy="535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49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76313" indent="-1762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533400"/>
            <a:ext cx="3352800" cy="3429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i="1"/>
              <a:t>Exercise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914400"/>
            <a:ext cx="1143000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914400"/>
            <a:ext cx="1600200" cy="2895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1371600"/>
            <a:ext cx="685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2057400"/>
            <a:ext cx="685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3200400"/>
            <a:ext cx="685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1371600"/>
            <a:ext cx="1295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2057400"/>
            <a:ext cx="1295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TaskSolution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3200400"/>
            <a:ext cx="1295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TaskSolution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1572557" y="2669743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3172757" y="2660889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15" name="Straight Connector 14"/>
          <p:cNvCxnSpPr>
            <a:stCxn id="6" idx="3"/>
            <a:endCxn id="9" idx="1"/>
          </p:cNvCxnSpPr>
          <p:nvPr/>
        </p:nvCxnSpPr>
        <p:spPr>
          <a:xfrm>
            <a:off x="1981200" y="1600200"/>
            <a:ext cx="6858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1" idx="1"/>
          </p:cNvCxnSpPr>
          <p:nvPr/>
        </p:nvCxnSpPr>
        <p:spPr>
          <a:xfrm>
            <a:off x="1981200" y="3429000"/>
            <a:ext cx="6858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10" idx="1"/>
          </p:cNvCxnSpPr>
          <p:nvPr/>
        </p:nvCxnSpPr>
        <p:spPr>
          <a:xfrm>
            <a:off x="1981200" y="2286000"/>
            <a:ext cx="6858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 rot="5400000">
            <a:off x="1524000" y="1943100"/>
            <a:ext cx="2286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rot="5400000">
            <a:off x="3200400" y="1943100"/>
            <a:ext cx="2286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724400" y="914400"/>
            <a:ext cx="1676400" cy="2895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876800" y="1371600"/>
            <a:ext cx="1371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TaskResponse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2057400"/>
            <a:ext cx="1371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TaskResponse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876800" y="3200400"/>
            <a:ext cx="1371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TaskResponse</a:t>
            </a:r>
          </a:p>
        </p:txBody>
      </p:sp>
      <p:cxnSp>
        <p:nvCxnSpPr>
          <p:cNvPr id="77" name="Straight Connector 76"/>
          <p:cNvCxnSpPr>
            <a:stCxn id="9" idx="3"/>
            <a:endCxn id="74" idx="1"/>
          </p:cNvCxnSpPr>
          <p:nvPr/>
        </p:nvCxnSpPr>
        <p:spPr>
          <a:xfrm>
            <a:off x="3962400" y="1600200"/>
            <a:ext cx="9144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" idx="3"/>
            <a:endCxn id="75" idx="1"/>
          </p:cNvCxnSpPr>
          <p:nvPr/>
        </p:nvCxnSpPr>
        <p:spPr>
          <a:xfrm>
            <a:off x="3962400" y="2286000"/>
            <a:ext cx="9144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3"/>
            <a:endCxn id="76" idx="1"/>
          </p:cNvCxnSpPr>
          <p:nvPr/>
        </p:nvCxnSpPr>
        <p:spPr>
          <a:xfrm>
            <a:off x="3962400" y="3429000"/>
            <a:ext cx="9144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705600" y="381000"/>
            <a:ext cx="1676400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781800" y="1371600"/>
            <a:ext cx="15240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TaskAssessment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81800" y="2057400"/>
            <a:ext cx="15240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TaskAssessment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81800" y="3200400"/>
            <a:ext cx="15240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TaskAssessment</a:t>
            </a:r>
          </a:p>
        </p:txBody>
      </p:sp>
      <p:cxnSp>
        <p:nvCxnSpPr>
          <p:cNvPr id="90" name="Straight Connector 89"/>
          <p:cNvCxnSpPr>
            <a:stCxn id="74" idx="3"/>
            <a:endCxn id="87" idx="1"/>
          </p:cNvCxnSpPr>
          <p:nvPr/>
        </p:nvCxnSpPr>
        <p:spPr>
          <a:xfrm>
            <a:off x="6248400" y="1600200"/>
            <a:ext cx="5334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5" idx="3"/>
            <a:endCxn id="88" idx="1"/>
          </p:cNvCxnSpPr>
          <p:nvPr/>
        </p:nvCxnSpPr>
        <p:spPr>
          <a:xfrm>
            <a:off x="6248400" y="2286000"/>
            <a:ext cx="5334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6" idx="3"/>
            <a:endCxn id="89" idx="1"/>
          </p:cNvCxnSpPr>
          <p:nvPr/>
        </p:nvCxnSpPr>
        <p:spPr>
          <a:xfrm>
            <a:off x="6248400" y="3429000"/>
            <a:ext cx="533400" cy="1588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5400000">
            <a:off x="5458757" y="2660889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7473712" y="2660889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81800" y="762000"/>
            <a:ext cx="1524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Overall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Assessment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4797" y="4324350"/>
            <a:ext cx="1448593" cy="2228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Task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3518" y="4705350"/>
            <a:ext cx="971153" cy="342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Prompt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397" y="5200650"/>
            <a:ext cx="971153" cy="342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Prompt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1521183" y="5632689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6516" y="5965132"/>
            <a:ext cx="971153" cy="342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Prompt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62400" y="4191000"/>
            <a:ext cx="4953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i="1">
                <a:solidFill>
                  <a:srgbClr val="000000"/>
                </a:solidFill>
              </a:rPr>
              <a:t>TaskSolution </a:t>
            </a:r>
            <a:r>
              <a:rPr lang="en-US" sz="1600" i="1">
                <a:solidFill>
                  <a:srgbClr val="000000"/>
                </a:solidFill>
              </a:rPr>
              <a:t>Instance</a:t>
            </a:r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400800" y="4343400"/>
            <a:ext cx="1066800" cy="609600"/>
          </a:xfrm>
          <a:prstGeom prst="rect">
            <a:avLst/>
          </a:prstGeom>
          <a:solidFill>
            <a:srgbClr val="E46C0A"/>
          </a:solidFill>
          <a:ln w="9525" cap="flat" cmpd="sng" algn="ctr">
            <a:solidFill>
              <a:srgbClr val="8064A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962400" y="2438400"/>
            <a:ext cx="49530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400800" y="2590800"/>
            <a:ext cx="1066800" cy="609600"/>
          </a:xfrm>
          <a:prstGeom prst="rect">
            <a:avLst/>
          </a:prstGeom>
          <a:solidFill>
            <a:srgbClr val="E46C0A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772400" y="2590800"/>
            <a:ext cx="1066800" cy="609600"/>
          </a:xfrm>
          <a:prstGeom prst="rect">
            <a:avLst/>
          </a:prstGeom>
          <a:solidFill>
            <a:srgbClr val="E46C0A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038600" y="4343400"/>
            <a:ext cx="2133600" cy="609600"/>
          </a:xfrm>
          <a:prstGeom prst="rect">
            <a:avLst/>
          </a:prstGeom>
          <a:solidFill>
            <a:srgbClr val="E46C0A"/>
          </a:solidFill>
          <a:ln w="9525" cap="flat" cmpd="sng" algn="ctr">
            <a:solidFill>
              <a:srgbClr val="8064A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772400" y="4343400"/>
            <a:ext cx="1066800" cy="609600"/>
          </a:xfrm>
          <a:prstGeom prst="rect">
            <a:avLst/>
          </a:prstGeom>
          <a:solidFill>
            <a:srgbClr val="E46C0A"/>
          </a:solidFill>
          <a:ln w="9525" cap="flat" cmpd="sng" algn="ctr">
            <a:solidFill>
              <a:srgbClr val="8064A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19200" y="304800"/>
            <a:ext cx="685800" cy="457200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Step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600" y="1066800"/>
            <a:ext cx="10668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OptionSet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81200" y="10668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0" y="1988430"/>
            <a:ext cx="786783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676400" y="1988376"/>
            <a:ext cx="1134861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Collapsible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38200" y="1988430"/>
            <a:ext cx="78105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Family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895600" y="1983528"/>
            <a:ext cx="70485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Idiom</a:t>
            </a:r>
          </a:p>
        </p:txBody>
      </p:sp>
      <p:cxnSp>
        <p:nvCxnSpPr>
          <p:cNvPr id="55" name="Straight Connector 54"/>
          <p:cNvCxnSpPr>
            <a:stCxn id="45" idx="0"/>
            <a:endCxn id="44" idx="2"/>
          </p:cNvCxnSpPr>
          <p:nvPr/>
        </p:nvCxnSpPr>
        <p:spPr>
          <a:xfrm flipV="1">
            <a:off x="762000" y="762000"/>
            <a:ext cx="800100" cy="3048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0"/>
            <a:endCxn id="44" idx="2"/>
          </p:cNvCxnSpPr>
          <p:nvPr/>
        </p:nvCxnSpPr>
        <p:spPr>
          <a:xfrm rot="16200000" flipV="1">
            <a:off x="1847850" y="476250"/>
            <a:ext cx="304800" cy="87630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6" idx="2"/>
          </p:cNvCxnSpPr>
          <p:nvPr/>
        </p:nvCxnSpPr>
        <p:spPr>
          <a:xfrm flipV="1">
            <a:off x="393392" y="1524000"/>
            <a:ext cx="2045008" cy="46443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0"/>
            <a:endCxn id="46" idx="2"/>
          </p:cNvCxnSpPr>
          <p:nvPr/>
        </p:nvCxnSpPr>
        <p:spPr>
          <a:xfrm flipV="1">
            <a:off x="1228725" y="1524000"/>
            <a:ext cx="1209675" cy="46443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0"/>
            <a:endCxn id="46" idx="2"/>
          </p:cNvCxnSpPr>
          <p:nvPr/>
        </p:nvCxnSpPr>
        <p:spPr>
          <a:xfrm flipV="1">
            <a:off x="2243831" y="1524000"/>
            <a:ext cx="194569" cy="464376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0"/>
            <a:endCxn id="46" idx="2"/>
          </p:cNvCxnSpPr>
          <p:nvPr/>
        </p:nvCxnSpPr>
        <p:spPr>
          <a:xfrm flipH="1" flipV="1">
            <a:off x="2438400" y="1524000"/>
            <a:ext cx="809625" cy="45952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477000" y="26670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848600" y="26670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1148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1816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cxnSp>
        <p:nvCxnSpPr>
          <p:cNvPr id="146" name="Curved Connector 145"/>
          <p:cNvCxnSpPr>
            <a:stCxn id="142" idx="2"/>
            <a:endCxn id="177" idx="2"/>
          </p:cNvCxnSpPr>
          <p:nvPr/>
        </p:nvCxnSpPr>
        <p:spPr>
          <a:xfrm rot="16200000" flipH="1">
            <a:off x="6438900" y="1333500"/>
            <a:ext cx="76200" cy="3657600"/>
          </a:xfrm>
          <a:prstGeom prst="curvedConnector3">
            <a:avLst>
              <a:gd name="adj1" fmla="val 40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46069" y="2667000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4770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8486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467600" y="4419600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159" name="Curved Connector 158"/>
          <p:cNvCxnSpPr>
            <a:stCxn id="178" idx="2"/>
            <a:endCxn id="179" idx="2"/>
          </p:cNvCxnSpPr>
          <p:nvPr/>
        </p:nvCxnSpPr>
        <p:spPr>
          <a:xfrm rot="16200000" flipH="1">
            <a:off x="6705600" y="3352800"/>
            <a:ext cx="1588" cy="32004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0" idx="3"/>
            <a:endCxn id="141" idx="1"/>
          </p:cNvCxnSpPr>
          <p:nvPr/>
        </p:nvCxnSpPr>
        <p:spPr>
          <a:xfrm>
            <a:off x="5029200" y="4648200"/>
            <a:ext cx="1524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144" idx="3"/>
            <a:endCxn id="176" idx="1"/>
          </p:cNvCxnSpPr>
          <p:nvPr/>
        </p:nvCxnSpPr>
        <p:spPr>
          <a:xfrm>
            <a:off x="6172200" y="2895600"/>
            <a:ext cx="228600" cy="1270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Down Arrow 190"/>
          <p:cNvSpPr/>
          <p:nvPr/>
        </p:nvSpPr>
        <p:spPr>
          <a:xfrm>
            <a:off x="6096000" y="1981200"/>
            <a:ext cx="457200" cy="304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own Arrow 191"/>
          <p:cNvSpPr/>
          <p:nvPr/>
        </p:nvSpPr>
        <p:spPr>
          <a:xfrm>
            <a:off x="6096000" y="3733800"/>
            <a:ext cx="457200" cy="304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Curved Connector 198"/>
          <p:cNvCxnSpPr>
            <a:stCxn id="178" idx="3"/>
            <a:endCxn id="183" idx="1"/>
          </p:cNvCxnSpPr>
          <p:nvPr/>
        </p:nvCxnSpPr>
        <p:spPr>
          <a:xfrm>
            <a:off x="6172200" y="4648200"/>
            <a:ext cx="228600" cy="15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962400" y="588142"/>
            <a:ext cx="4953000" cy="1240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i="1" dirty="0" err="1" smtClean="0">
                <a:solidFill>
                  <a:srgbClr val="000000"/>
                </a:solidFill>
              </a:rPr>
              <a:t>TaskSolution</a:t>
            </a:r>
            <a:endParaRPr lang="en-US" sz="1600" b="1" i="1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1066006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Step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43600" y="1066006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Step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086600" y="1066006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Step</a:t>
            </a:r>
          </a:p>
        </p:txBody>
      </p:sp>
      <p:cxnSp>
        <p:nvCxnSpPr>
          <p:cNvPr id="39" name="Curved Connector 38"/>
          <p:cNvCxnSpPr>
            <a:stCxn id="33" idx="2"/>
            <a:endCxn id="35" idx="2"/>
          </p:cNvCxnSpPr>
          <p:nvPr/>
        </p:nvCxnSpPr>
        <p:spPr>
          <a:xfrm rot="16200000" flipH="1">
            <a:off x="6362700" y="456406"/>
            <a:ext cx="1588" cy="21336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4" idx="1"/>
          </p:cNvCxnSpPr>
          <p:nvPr/>
        </p:nvCxnSpPr>
        <p:spPr>
          <a:xfrm>
            <a:off x="5638800" y="1294606"/>
            <a:ext cx="3048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5600" y="1066006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38600" y="2514600"/>
            <a:ext cx="2209800" cy="762000"/>
          </a:xfrm>
          <a:prstGeom prst="rect">
            <a:avLst/>
          </a:prstGeom>
          <a:solidFill>
            <a:srgbClr val="E46C0A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114800" y="2590800"/>
            <a:ext cx="2057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81600" y="2667000"/>
            <a:ext cx="914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191000" y="2667000"/>
            <a:ext cx="914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9772" y="2895600"/>
            <a:ext cx="3477828" cy="2590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OptionSet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3850" y="3314700"/>
            <a:ext cx="3211682" cy="1181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99159" y="4648200"/>
            <a:ext cx="3211682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66525" y="4843046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9159" y="5143500"/>
            <a:ext cx="3211682" cy="266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09600" y="3733006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Step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00200" y="3733006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Step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43200" y="3733006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Step</a:t>
            </a:r>
          </a:p>
        </p:txBody>
      </p:sp>
      <p:cxnSp>
        <p:nvCxnSpPr>
          <p:cNvPr id="92" name="Curved Connector 91"/>
          <p:cNvCxnSpPr>
            <a:stCxn id="89" idx="2"/>
            <a:endCxn id="91" idx="2"/>
          </p:cNvCxnSpPr>
          <p:nvPr/>
        </p:nvCxnSpPr>
        <p:spPr>
          <a:xfrm rot="16200000" flipH="1">
            <a:off x="2019300" y="3123406"/>
            <a:ext cx="1588" cy="21336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>
          <a:xfrm>
            <a:off x="1295400" y="3961606"/>
            <a:ext cx="3048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62200" y="3733006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581400" y="4191000"/>
            <a:ext cx="49530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600" b="1" i="1">
                <a:solidFill>
                  <a:srgbClr val="000000"/>
                </a:solidFill>
              </a:rPr>
              <a:t>TaskSolution </a:t>
            </a:r>
            <a:r>
              <a:rPr lang="en-US" sz="1600" i="1">
                <a:solidFill>
                  <a:srgbClr val="000000"/>
                </a:solidFill>
              </a:rPr>
              <a:t>Instance</a:t>
            </a:r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019800" y="4343400"/>
            <a:ext cx="1066800" cy="609600"/>
          </a:xfrm>
          <a:prstGeom prst="rect">
            <a:avLst/>
          </a:prstGeom>
          <a:solidFill>
            <a:srgbClr val="E46C0A"/>
          </a:solidFill>
          <a:ln w="9525" cap="flat" cmpd="sng" algn="ctr">
            <a:solidFill>
              <a:srgbClr val="8064A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581400" y="2438400"/>
            <a:ext cx="49530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019800" y="2590800"/>
            <a:ext cx="1066800" cy="609600"/>
          </a:xfrm>
          <a:prstGeom prst="rect">
            <a:avLst/>
          </a:prstGeom>
          <a:solidFill>
            <a:srgbClr val="E46C0A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391400" y="2590800"/>
            <a:ext cx="1066800" cy="609600"/>
          </a:xfrm>
          <a:prstGeom prst="rect">
            <a:avLst/>
          </a:prstGeom>
          <a:solidFill>
            <a:srgbClr val="E46C0A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657600" y="4343400"/>
            <a:ext cx="2133600" cy="609600"/>
          </a:xfrm>
          <a:prstGeom prst="rect">
            <a:avLst/>
          </a:prstGeom>
          <a:solidFill>
            <a:srgbClr val="E46C0A"/>
          </a:solidFill>
          <a:ln w="9525" cap="flat" cmpd="sng" algn="ctr">
            <a:solidFill>
              <a:srgbClr val="8064A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391400" y="4343400"/>
            <a:ext cx="1066800" cy="609600"/>
          </a:xfrm>
          <a:prstGeom prst="rect">
            <a:avLst/>
          </a:prstGeom>
          <a:solidFill>
            <a:srgbClr val="E46C0A"/>
          </a:solidFill>
          <a:ln w="9525" cap="flat" cmpd="sng" algn="ctr">
            <a:solidFill>
              <a:srgbClr val="8064A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2139711" y="2047587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26670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467600" y="26670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7338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cxnSp>
        <p:nvCxnSpPr>
          <p:cNvPr id="146" name="Curved Connector 145"/>
          <p:cNvCxnSpPr>
            <a:stCxn id="142" idx="2"/>
            <a:endCxn id="177" idx="2"/>
          </p:cNvCxnSpPr>
          <p:nvPr/>
        </p:nvCxnSpPr>
        <p:spPr>
          <a:xfrm rot="16200000" flipH="1">
            <a:off x="6057900" y="1333500"/>
            <a:ext cx="76200" cy="3657600"/>
          </a:xfrm>
          <a:prstGeom prst="curvedConnector3">
            <a:avLst>
              <a:gd name="adj1" fmla="val 40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065069" y="2667000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0960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4676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086600" y="4419600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159" name="Curved Connector 158"/>
          <p:cNvCxnSpPr>
            <a:stCxn id="178" idx="2"/>
            <a:endCxn id="179" idx="2"/>
          </p:cNvCxnSpPr>
          <p:nvPr/>
        </p:nvCxnSpPr>
        <p:spPr>
          <a:xfrm rot="16200000" flipH="1">
            <a:off x="6324600" y="3352800"/>
            <a:ext cx="1588" cy="32004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0" idx="3"/>
            <a:endCxn id="141" idx="1"/>
          </p:cNvCxnSpPr>
          <p:nvPr/>
        </p:nvCxnSpPr>
        <p:spPr>
          <a:xfrm>
            <a:off x="4648200" y="4648200"/>
            <a:ext cx="1524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144" idx="3"/>
            <a:endCxn id="176" idx="1"/>
          </p:cNvCxnSpPr>
          <p:nvPr/>
        </p:nvCxnSpPr>
        <p:spPr>
          <a:xfrm>
            <a:off x="5791200" y="2895600"/>
            <a:ext cx="228600" cy="1270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Down Arrow 190"/>
          <p:cNvSpPr/>
          <p:nvPr/>
        </p:nvSpPr>
        <p:spPr>
          <a:xfrm>
            <a:off x="5715000" y="1981200"/>
            <a:ext cx="457200" cy="304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own Arrow 191"/>
          <p:cNvSpPr/>
          <p:nvPr/>
        </p:nvSpPr>
        <p:spPr>
          <a:xfrm>
            <a:off x="5715000" y="3733800"/>
            <a:ext cx="457200" cy="304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Curved Connector 198"/>
          <p:cNvCxnSpPr>
            <a:stCxn id="178" idx="3"/>
            <a:endCxn id="183" idx="1"/>
          </p:cNvCxnSpPr>
          <p:nvPr/>
        </p:nvCxnSpPr>
        <p:spPr>
          <a:xfrm>
            <a:off x="5791200" y="4648200"/>
            <a:ext cx="228600" cy="15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752600" y="529698"/>
            <a:ext cx="12192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err="1" smtClean="0">
                <a:solidFill>
                  <a:srgbClr val="000000"/>
                </a:solidFill>
              </a:rPr>
              <a:t>OptionSet</a:t>
            </a:r>
            <a:endParaRPr lang="en-US" sz="1600" b="1" i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000" y="910698"/>
            <a:ext cx="914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5000" y="1520298"/>
            <a:ext cx="914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05000" y="2129898"/>
            <a:ext cx="914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581400" y="359542"/>
            <a:ext cx="4953000" cy="1393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19600" y="511942"/>
            <a:ext cx="3124200" cy="1164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rgbClr val="000000"/>
                </a:solidFill>
              </a:rPr>
              <a:t>Option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892942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Step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62600" y="892942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Step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05600" y="892942"/>
            <a:ext cx="685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Step</a:t>
            </a:r>
          </a:p>
        </p:txBody>
      </p:sp>
      <p:cxnSp>
        <p:nvCxnSpPr>
          <p:cNvPr id="39" name="Curved Connector 38"/>
          <p:cNvCxnSpPr>
            <a:stCxn id="33" idx="2"/>
            <a:endCxn id="35" idx="2"/>
          </p:cNvCxnSpPr>
          <p:nvPr/>
        </p:nvCxnSpPr>
        <p:spPr>
          <a:xfrm rot="16200000" flipH="1">
            <a:off x="5981700" y="283342"/>
            <a:ext cx="1588" cy="21336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4" idx="1"/>
          </p:cNvCxnSpPr>
          <p:nvPr/>
        </p:nvCxnSpPr>
        <p:spPr>
          <a:xfrm>
            <a:off x="5257800" y="1121542"/>
            <a:ext cx="3048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24600" y="892942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126" name="Trapezoid 125"/>
          <p:cNvSpPr/>
          <p:nvPr/>
        </p:nvSpPr>
        <p:spPr>
          <a:xfrm rot="16200000">
            <a:off x="3009900" y="321442"/>
            <a:ext cx="1219200" cy="1600200"/>
          </a:xfrm>
          <a:prstGeom prst="trapezoid">
            <a:avLst>
              <a:gd name="adj" fmla="val 31803"/>
            </a:avLst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25000"/>
                </a:schemeClr>
              </a:gs>
              <a:gs pos="35000">
                <a:schemeClr val="accent4">
                  <a:tint val="37000"/>
                  <a:satMod val="300000"/>
                  <a:alpha val="25000"/>
                </a:schemeClr>
              </a:gs>
              <a:gs pos="100000">
                <a:schemeClr val="accent4">
                  <a:tint val="15000"/>
                  <a:satMod val="350000"/>
                  <a:alpha val="25000"/>
                </a:schemeClr>
              </a:gs>
            </a:gsLst>
            <a:lin ang="16200000" scaled="1"/>
            <a:tileRect/>
          </a:gradFill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57600" y="2514600"/>
            <a:ext cx="2209800" cy="762000"/>
          </a:xfrm>
          <a:prstGeom prst="rect">
            <a:avLst/>
          </a:prstGeom>
          <a:solidFill>
            <a:srgbClr val="E46C0A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733800" y="2590800"/>
            <a:ext cx="2057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800600" y="2667000"/>
            <a:ext cx="914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810000" y="2667000"/>
            <a:ext cx="914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Option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657600" y="1066800"/>
            <a:ext cx="1447800" cy="396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TaskResponse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6200" y="16764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6200" y="23622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862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61" name="TextBox 60"/>
          <p:cNvSpPr txBox="1"/>
          <p:nvPr/>
        </p:nvSpPr>
        <p:spPr>
          <a:xfrm rot="5400000">
            <a:off x="4239557" y="3782357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057400" y="1371600"/>
            <a:ext cx="9144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057400" y="1981200"/>
            <a:ext cx="9144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057400" y="4648200"/>
            <a:ext cx="9144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5" name="TextBox 64"/>
          <p:cNvSpPr txBox="1"/>
          <p:nvPr/>
        </p:nvSpPr>
        <p:spPr>
          <a:xfrm rot="5400000">
            <a:off x="2444512" y="3346689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66" name="Straight Connector 65"/>
          <p:cNvCxnSpPr>
            <a:stCxn id="62" idx="3"/>
            <a:endCxn id="58" idx="1"/>
          </p:cNvCxnSpPr>
          <p:nvPr/>
        </p:nvCxnSpPr>
        <p:spPr>
          <a:xfrm>
            <a:off x="2971800" y="1600200"/>
            <a:ext cx="914400" cy="304800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3"/>
            <a:endCxn id="58" idx="1"/>
          </p:cNvCxnSpPr>
          <p:nvPr/>
        </p:nvCxnSpPr>
        <p:spPr>
          <a:xfrm flipV="1">
            <a:off x="2971800" y="1905000"/>
            <a:ext cx="914400" cy="304800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60" idx="1"/>
          </p:cNvCxnSpPr>
          <p:nvPr/>
        </p:nvCxnSpPr>
        <p:spPr>
          <a:xfrm flipV="1">
            <a:off x="2971800" y="4648200"/>
            <a:ext cx="914400" cy="228600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057400" y="2590800"/>
            <a:ext cx="9144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Action</a:t>
            </a:r>
          </a:p>
        </p:txBody>
      </p:sp>
      <p:cxnSp>
        <p:nvCxnSpPr>
          <p:cNvPr id="70" name="Straight Connector 69"/>
          <p:cNvCxnSpPr>
            <a:stCxn id="69" idx="3"/>
            <a:endCxn id="59" idx="1"/>
          </p:cNvCxnSpPr>
          <p:nvPr/>
        </p:nvCxnSpPr>
        <p:spPr>
          <a:xfrm flipV="1">
            <a:off x="2971800" y="2590800"/>
            <a:ext cx="914400" cy="228600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  <a:endCxn id="63" idx="0"/>
          </p:cNvCxnSpPr>
          <p:nvPr/>
        </p:nvCxnSpPr>
        <p:spPr>
          <a:xfrm rot="5400000">
            <a:off x="2438400" y="1905000"/>
            <a:ext cx="1524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59" idx="0"/>
          </p:cNvCxnSpPr>
          <p:nvPr/>
        </p:nvCxnSpPr>
        <p:spPr>
          <a:xfrm rot="5400000">
            <a:off x="4229100" y="2247900"/>
            <a:ext cx="2286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2"/>
            <a:endCxn id="69" idx="0"/>
          </p:cNvCxnSpPr>
          <p:nvPr/>
        </p:nvCxnSpPr>
        <p:spPr>
          <a:xfrm rot="5400000">
            <a:off x="2438400" y="2514600"/>
            <a:ext cx="1524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28800" y="914400"/>
            <a:ext cx="156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Student Demo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15000" y="1371600"/>
            <a:ext cx="1524000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TaskSolution</a:t>
            </a:r>
          </a:p>
          <a:p>
            <a:pPr algn="ctr"/>
            <a:r>
              <a:rPr lang="en-US" sz="1600" i="1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19800" y="19812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19800" y="26670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19800" y="33528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sp>
        <p:nvSpPr>
          <p:cNvPr id="79" name="TextBox 78"/>
          <p:cNvSpPr txBox="1"/>
          <p:nvPr/>
        </p:nvSpPr>
        <p:spPr>
          <a:xfrm rot="5400000">
            <a:off x="6373157" y="4032489"/>
            <a:ext cx="32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80" name="Straight Arrow Connector 79"/>
          <p:cNvCxnSpPr>
            <a:stCxn id="76" idx="2"/>
            <a:endCxn id="77" idx="0"/>
          </p:cNvCxnSpPr>
          <p:nvPr/>
        </p:nvCxnSpPr>
        <p:spPr>
          <a:xfrm rot="5400000">
            <a:off x="6362700" y="2552700"/>
            <a:ext cx="2286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6" idx="1"/>
            <a:endCxn id="78" idx="1"/>
          </p:cNvCxnSpPr>
          <p:nvPr/>
        </p:nvCxnSpPr>
        <p:spPr>
          <a:xfrm rot="10800000" flipV="1">
            <a:off x="6019800" y="2209800"/>
            <a:ext cx="1588" cy="13716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019800" y="44196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cxnSp>
        <p:nvCxnSpPr>
          <p:cNvPr id="83" name="Curved Connector 82"/>
          <p:cNvCxnSpPr>
            <a:stCxn id="77" idx="1"/>
            <a:endCxn id="78" idx="1"/>
          </p:cNvCxnSpPr>
          <p:nvPr/>
        </p:nvCxnSpPr>
        <p:spPr>
          <a:xfrm rot="10800000" flipV="1">
            <a:off x="6019800" y="2895600"/>
            <a:ext cx="1588" cy="6858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7" idx="3"/>
            <a:endCxn id="82" idx="3"/>
          </p:cNvCxnSpPr>
          <p:nvPr/>
        </p:nvCxnSpPr>
        <p:spPr>
          <a:xfrm>
            <a:off x="6934200" y="2895600"/>
            <a:ext cx="1588" cy="17526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76" idx="3"/>
            <a:endCxn id="82" idx="3"/>
          </p:cNvCxnSpPr>
          <p:nvPr/>
        </p:nvCxnSpPr>
        <p:spPr>
          <a:xfrm>
            <a:off x="6934200" y="2209800"/>
            <a:ext cx="1588" cy="2438400"/>
          </a:xfrm>
          <a:prstGeom prst="curvedConnector3">
            <a:avLst>
              <a:gd name="adj1" fmla="val 14395466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2057400" y="4038600"/>
            <a:ext cx="9144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Action</a:t>
            </a:r>
          </a:p>
        </p:txBody>
      </p:sp>
      <p:cxnSp>
        <p:nvCxnSpPr>
          <p:cNvPr id="101" name="Straight Connector 100"/>
          <p:cNvCxnSpPr>
            <a:stCxn id="100" idx="3"/>
            <a:endCxn id="60" idx="1"/>
          </p:cNvCxnSpPr>
          <p:nvPr/>
        </p:nvCxnSpPr>
        <p:spPr>
          <a:xfrm>
            <a:off x="2971800" y="4267200"/>
            <a:ext cx="914400" cy="381000"/>
          </a:xfrm>
          <a:prstGeom prst="line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9" idx="3"/>
            <a:endCxn id="77" idx="1"/>
          </p:cNvCxnSpPr>
          <p:nvPr/>
        </p:nvCxnSpPr>
        <p:spPr>
          <a:xfrm>
            <a:off x="4800600" y="2590800"/>
            <a:ext cx="1219200" cy="304800"/>
          </a:xfrm>
          <a:prstGeom prst="line">
            <a:avLst/>
          </a:prstGeom>
          <a:ln w="381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886200" y="3048000"/>
            <a:ext cx="9144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Atom</a:t>
            </a:r>
          </a:p>
        </p:txBody>
      </p:sp>
      <p:cxnSp>
        <p:nvCxnSpPr>
          <p:cNvPr id="110" name="Straight Connector 109"/>
          <p:cNvCxnSpPr>
            <a:stCxn id="108" idx="3"/>
            <a:endCxn id="76" idx="1"/>
          </p:cNvCxnSpPr>
          <p:nvPr/>
        </p:nvCxnSpPr>
        <p:spPr>
          <a:xfrm flipV="1">
            <a:off x="4800600" y="2209800"/>
            <a:ext cx="1219200" cy="1066800"/>
          </a:xfrm>
          <a:prstGeom prst="line">
            <a:avLst/>
          </a:prstGeom>
          <a:ln w="381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0" idx="3"/>
            <a:endCxn id="82" idx="1"/>
          </p:cNvCxnSpPr>
          <p:nvPr/>
        </p:nvCxnSpPr>
        <p:spPr>
          <a:xfrm>
            <a:off x="4800600" y="4648200"/>
            <a:ext cx="1219200" cy="1588"/>
          </a:xfrm>
          <a:prstGeom prst="line">
            <a:avLst/>
          </a:prstGeom>
          <a:ln w="381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0" idx="2"/>
            <a:endCxn id="64" idx="0"/>
          </p:cNvCxnSpPr>
          <p:nvPr/>
        </p:nvCxnSpPr>
        <p:spPr>
          <a:xfrm rot="5400000">
            <a:off x="2438400" y="4572000"/>
            <a:ext cx="1524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9" idx="2"/>
            <a:endCxn id="108" idx="0"/>
          </p:cNvCxnSpPr>
          <p:nvPr/>
        </p:nvCxnSpPr>
        <p:spPr>
          <a:xfrm rot="5400000">
            <a:off x="4229100" y="2933700"/>
            <a:ext cx="2286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6800" y="5105400"/>
            <a:ext cx="120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Alignment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MG.potx</Template>
  <TotalTime>327</TotalTime>
  <Words>105</Words>
  <Application>Microsoft Office PowerPoint</Application>
  <PresentationFormat>On-screen Show (4:3)</PresentationFormat>
  <Paragraphs>102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</vt:lpstr>
      <vt:lpstr>PowerPoint Presentation</vt:lpstr>
      <vt:lpstr>PowerPoint Presentation</vt:lpstr>
      <vt:lpstr>PowerPoint Presentation</vt:lpstr>
      <vt:lpstr>PowerPoint Presentation</vt:lpstr>
    </vt:vector>
  </TitlesOfParts>
  <Company>SRI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Melinda Gervasio</dc:creator>
  <cp:lastModifiedBy>mcintyre</cp:lastModifiedBy>
  <cp:revision>15</cp:revision>
  <dcterms:created xsi:type="dcterms:W3CDTF">2012-03-29T17:53:54Z</dcterms:created>
  <dcterms:modified xsi:type="dcterms:W3CDTF">2012-05-29T22:07:50Z</dcterms:modified>
</cp:coreProperties>
</file>