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113E-05F1-415B-B8C4-C3DA99173E5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258E1-967F-4E7B-AEF0-368020BA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9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40CE-47BC-BA5B-C5CC-13E0F1D81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58798-C9FA-A96D-799F-B7569A34A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8F31-975B-98E9-295D-F679C76A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1521-630D-437B-A8A1-6C08E8CEFED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C635-38CA-9714-F9D6-61435506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DB2EE-EF13-F7BA-5E72-AA9F83BB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5173-6700-4053-997A-5E879F66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2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2D69-3454-26C9-142F-45364F73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FB88C-C560-D0CE-1243-ABF218C1A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E99D1-D022-1E89-6656-A580C626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1521-630D-437B-A8A1-6C08E8CEFED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40EC6-EF20-CFEC-2D3B-4E03E463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A873B-BC46-A062-3658-D55716E8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5173-6700-4053-997A-5E879F66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7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C46BC-5429-21A6-FA29-67857340C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3E8AE-8571-E41B-F33B-38C778165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83A07-B6C4-B7C3-B0F5-8881D9ED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1521-630D-437B-A8A1-6C08E8CEFED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C2D60-EA00-8D23-58F3-5C327489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08097-3DB5-3B2D-9A84-DAA81CE9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5173-6700-4053-997A-5E879F66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5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5CD3-9B07-5290-1CD5-6A274908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B58B-75C3-EAE0-93FA-BA5BBF20A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16291-5E46-49A0-1493-B2835078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1521-630D-437B-A8A1-6C08E8CEFED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E8BB9-39A6-D35B-9DCE-FF4E3595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E79D0-6110-B616-1F51-A34428F9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5173-6700-4053-997A-5E879F66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3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164E-BA11-0694-B628-B773C1A9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5DFDC-3637-A954-9196-DC2BDD946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5EBF-E735-54CC-3FBF-8B2D8619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1521-630D-437B-A8A1-6C08E8CEFED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99F07-10BC-8F4F-A87C-E77C8A9B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0F18-EF53-F7A8-771A-49717B28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5173-6700-4053-997A-5E879F66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4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9CBC-C434-5A19-D9A8-F73DAA3B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80C22-C5F9-5497-0F34-DA6113975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218EA-D7E3-5545-E21D-65B4C5CC6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99498-81F5-EED9-413F-F002A9E8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1521-630D-437B-A8A1-6C08E8CEFED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B9D77-C3D5-7725-419F-FB4212C8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0648F-759E-6EAE-2A6A-885B7AF1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5173-6700-4053-997A-5E879F66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E523-D0E2-CDC4-210A-A736AB85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39212-4B46-E01A-AFC4-C7ECD3233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413CA-FAD2-1951-DC27-AF283DD3F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41E79-AFD6-B746-0B88-46233C314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75A82-8A34-E206-E6AB-5C7471ED3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135BE-191C-5683-B01D-CA2703BF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1521-630D-437B-A8A1-6C08E8CEFED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8726F-28B8-B330-C293-83BC13E2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4AC84-BB62-FD99-ABEC-3CEE4B3D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5173-6700-4053-997A-5E879F66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6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46CC-949C-BDFB-A2D9-1FBD9A73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A6113-E099-B5BA-73CC-46AFB0B8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1521-630D-437B-A8A1-6C08E8CEFED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77389-9126-2E75-B3E3-2226AB37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D01E5-CE09-7A40-79C7-80BB0B5A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5173-6700-4053-997A-5E879F66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E752F-B2D3-1772-E5C1-73CBBA17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1521-630D-437B-A8A1-6C08E8CEFED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9226A-FC65-A600-9517-239DFA05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A99F4-38D3-E3CC-7425-0F58B515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5173-6700-4053-997A-5E879F66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62EE-3EB4-21FA-2FFD-1261B484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BBEE-65A3-AE58-2FEF-30E21E3E3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7C3A4-BC74-9714-3BF8-EB65FDC93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CEC0-2A5F-45F9-F077-24D38A8F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1521-630D-437B-A8A1-6C08E8CEFED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5E2D7-79D2-BB88-1C31-0EFAFD1E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C520C-296A-0444-2A34-8AE06086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5173-6700-4053-997A-5E879F66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8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3931-F057-C41F-F6D0-B1F9B580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6F200-E844-6DDA-9E40-4FBD9CC85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3768C-2222-9C12-56BA-A4C51C89B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83ED3-1C67-1251-5661-4AF18458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1521-630D-437B-A8A1-6C08E8CEFED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C161C-4950-AE8F-CE53-E4B53044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EE050-EFFF-90F7-D445-115FE39B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5173-6700-4053-997A-5E879F66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9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817AA-8996-06D6-30CB-502CF0C4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18411-627B-BE1F-41FE-D86BD9E72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2807-D4BC-C116-BEB5-5345F3C8A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1521-630D-437B-A8A1-6C08E8CEFED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5F8D5-CCEC-4EC8-FEE4-806089126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35B0E-04E4-0411-1152-0D32FF9E6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B5173-6700-4053-997A-5E879F66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0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8103-4A56-8D80-496E-CD84F636C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7800" y="460575"/>
            <a:ext cx="4876801" cy="944316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FEDERAL</a:t>
            </a:r>
            <a:r>
              <a:rPr lang="en-US" sz="2800" dirty="0"/>
              <a:t> </a:t>
            </a:r>
            <a:r>
              <a:rPr lang="en-US" sz="2800" b="1" dirty="0"/>
              <a:t>REAL PROPERTY PROFILE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2C861-3D94-8AA9-AE03-D49CA7175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201" y="1471397"/>
            <a:ext cx="9144000" cy="1271803"/>
          </a:xfrm>
        </p:spPr>
        <p:txBody>
          <a:bodyPr/>
          <a:lstStyle/>
          <a:p>
            <a:r>
              <a:rPr lang="en-US" dirty="0"/>
              <a:t>The federal Real Property Profile (FRPP) dataset servers as a comprehensive repository real property like City, State, Country, Address, owned, leased, Property type, Parking Spaces.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859C9-BDEB-5C02-3FA3-666003DCE714}"/>
              </a:ext>
            </a:extLst>
          </p:cNvPr>
          <p:cNvSpPr txBox="1"/>
          <p:nvPr/>
        </p:nvSpPr>
        <p:spPr>
          <a:xfrm>
            <a:off x="2006353" y="2958548"/>
            <a:ext cx="8202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Dataset provides valuable insight from the federal government real estate holdings, facilitating strategic decision-making, asset management and policy department. It Includes details information such as property type, parking spaces.</a:t>
            </a:r>
          </a:p>
        </p:txBody>
      </p:sp>
    </p:spTree>
    <p:extLst>
      <p:ext uri="{BB962C8B-B14F-4D97-AF65-F5344CB8AC3E}">
        <p14:creationId xmlns:p14="http://schemas.microsoft.com/office/powerpoint/2010/main" val="56100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F86FB9-0886-BDF3-E7FC-7063479FB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39" y="2589951"/>
            <a:ext cx="3219899" cy="2181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49B79F-6149-1985-6568-19230B8AA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39" y="311793"/>
            <a:ext cx="3915321" cy="2152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1D8DF-539E-313D-5462-0A9C6887CD70}"/>
              </a:ext>
            </a:extLst>
          </p:cNvPr>
          <p:cNvSpPr txBox="1"/>
          <p:nvPr/>
        </p:nvSpPr>
        <p:spPr>
          <a:xfrm>
            <a:off x="4394447" y="464938"/>
            <a:ext cx="5628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Leased building has garnered 6,647 , which accounts for approximately 76.79% of the total. This indicated a significant level of approval and Interest in the property.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188CE-7F52-1DA2-2295-7B5142423550}"/>
              </a:ext>
            </a:extLst>
          </p:cNvPr>
          <p:cNvSpPr txBox="1"/>
          <p:nvPr/>
        </p:nvSpPr>
        <p:spPr>
          <a:xfrm>
            <a:off x="4332302" y="2480386"/>
            <a:ext cx="5157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owned building has accumulated 2009, making up 23.21% if the total buildings. This suggests notable level of appreciation and support for the property.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2782A6-F1AC-9050-1CFC-6F49EF0DD24D}"/>
              </a:ext>
            </a:extLst>
          </p:cNvPr>
          <p:cNvSpPr txBox="1"/>
          <p:nvPr/>
        </p:nvSpPr>
        <p:spPr>
          <a:xfrm>
            <a:off x="4332302" y="3937247"/>
            <a:ext cx="7572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Leased property type has most accumulated building which means 53.58% increased by owned property buildings.</a:t>
            </a:r>
          </a:p>
          <a:p>
            <a:r>
              <a:rPr lang="en-US" dirty="0"/>
              <a:t>Because of their leased property owners are swift to other country or state for day to day work.</a:t>
            </a:r>
          </a:p>
        </p:txBody>
      </p:sp>
    </p:spTree>
    <p:extLst>
      <p:ext uri="{BB962C8B-B14F-4D97-AF65-F5344CB8AC3E}">
        <p14:creationId xmlns:p14="http://schemas.microsoft.com/office/powerpoint/2010/main" val="334469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1D7146-56DB-35EE-DF5A-E7C8B5010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83" y="31071"/>
            <a:ext cx="2657846" cy="1705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A45E72-D61D-27F4-8420-B6AB1A901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3" y="1429381"/>
            <a:ext cx="2414726" cy="1440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CD53A1-5B3E-CE9C-02AD-11B6B8103B35}"/>
              </a:ext>
            </a:extLst>
          </p:cNvPr>
          <p:cNvSpPr txBox="1"/>
          <p:nvPr/>
        </p:nvSpPr>
        <p:spPr>
          <a:xfrm>
            <a:off x="3932808" y="310718"/>
            <a:ext cx="5761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Active building have 8587 accumulated like all over buildings are active because of metropolitan areas are the most building.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1C3BF-22DD-0284-0C98-423DCFDDFE1F}"/>
              </a:ext>
            </a:extLst>
          </p:cNvPr>
          <p:cNvSpPr txBox="1"/>
          <p:nvPr/>
        </p:nvSpPr>
        <p:spPr>
          <a:xfrm>
            <a:off x="3913573" y="1698339"/>
            <a:ext cx="654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Their least of the buildings are like 14 decommissioned for what their buildings are not maintenance.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77A82D-53CA-E199-9E29-23413F944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62" y="3118282"/>
            <a:ext cx="6542843" cy="2856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872E99-D6AD-52A9-064E-1BA5D946380E}"/>
              </a:ext>
            </a:extLst>
          </p:cNvPr>
          <p:cNvSpPr txBox="1"/>
          <p:nvPr/>
        </p:nvSpPr>
        <p:spPr>
          <a:xfrm>
            <a:off x="7614313" y="3036365"/>
            <a:ext cx="3710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Over all evaluated parking spaces Marland has most parking spaces because of their building property so that’s why has parking space.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46E03-38FA-F77C-0100-D8F29FD123A4}"/>
              </a:ext>
            </a:extLst>
          </p:cNvPr>
          <p:cNvSpPr txBox="1"/>
          <p:nvPr/>
        </p:nvSpPr>
        <p:spPr>
          <a:xfrm>
            <a:off x="7614313" y="4236694"/>
            <a:ext cx="3592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Secondly Georgia has 3170 Parking spaces with this also building property slightly increase in total.</a:t>
            </a:r>
          </a:p>
        </p:txBody>
      </p:sp>
    </p:spTree>
    <p:extLst>
      <p:ext uri="{BB962C8B-B14F-4D97-AF65-F5344CB8AC3E}">
        <p14:creationId xmlns:p14="http://schemas.microsoft.com/office/powerpoint/2010/main" val="249892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79E261-AA4E-3BFC-1F39-3CB40AAE4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4" y="291760"/>
            <a:ext cx="5608106" cy="3729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35FEBE-A360-9F75-9087-62A4735427A2}"/>
              </a:ext>
            </a:extLst>
          </p:cNvPr>
          <p:cNvSpPr txBox="1"/>
          <p:nvPr/>
        </p:nvSpPr>
        <p:spPr>
          <a:xfrm>
            <a:off x="6365289" y="648070"/>
            <a:ext cx="4500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Washington has most parking spaces with National Historic Landmark around 55.</a:t>
            </a:r>
          </a:p>
          <a:p>
            <a:r>
              <a:rPr lang="en-US" dirty="0"/>
              <a:t>Next of San Francisco has most parking spaces.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ACCEF-CBA8-D6E2-38BE-61552E666AD2}"/>
              </a:ext>
            </a:extLst>
          </p:cNvPr>
          <p:cNvSpPr txBox="1"/>
          <p:nvPr/>
        </p:nvSpPr>
        <p:spPr>
          <a:xfrm>
            <a:off x="5149049" y="2981080"/>
            <a:ext cx="5983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Summary, The federal Real Property Profile dataset represents a valuable resources, managing, optimizing the vast real estate portfolio of the United States government, Contributing to effective governance and public service delivery.</a:t>
            </a:r>
          </a:p>
        </p:txBody>
      </p:sp>
    </p:spTree>
    <p:extLst>
      <p:ext uri="{BB962C8B-B14F-4D97-AF65-F5344CB8AC3E}">
        <p14:creationId xmlns:p14="http://schemas.microsoft.com/office/powerpoint/2010/main" val="37800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305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FEDERAL REAL PROPERTY PROFILE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CIVILIAN PROJECT</dc:title>
  <dc:creator>Venkatesh Baskaran</dc:creator>
  <cp:lastModifiedBy>Venkatesh Baskaran</cp:lastModifiedBy>
  <cp:revision>2</cp:revision>
  <dcterms:created xsi:type="dcterms:W3CDTF">2024-02-21T07:23:42Z</dcterms:created>
  <dcterms:modified xsi:type="dcterms:W3CDTF">2024-02-21T08:41:11Z</dcterms:modified>
</cp:coreProperties>
</file>