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5" r:id="rId5"/>
    <p:sldId id="266" r:id="rId6"/>
    <p:sldId id="276" r:id="rId7"/>
    <p:sldId id="277" r:id="rId8"/>
    <p:sldId id="278" r:id="rId9"/>
    <p:sldId id="279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Bamber" initials="JB" lastIdx="1" clrIdx="0">
    <p:extLst>
      <p:ext uri="{19B8F6BF-5375-455C-9EA6-DF929625EA0E}">
        <p15:presenceInfo xmlns:p15="http://schemas.microsoft.com/office/powerpoint/2012/main" userId="John Bamb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54" autoAdjust="0"/>
    <p:restoredTop sz="94706" autoAdjust="0"/>
  </p:normalViewPr>
  <p:slideViewPr>
    <p:cSldViewPr showGuides="1">
      <p:cViewPr varScale="1">
        <p:scale>
          <a:sx n="94" d="100"/>
          <a:sy n="94" d="100"/>
        </p:scale>
        <p:origin x="528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ohn%20Jaurie\Documents\Laurie%20Uni\1st%20Term\MANP001%20-%20Business%20Analytics\Assignments\Assignment%202\Data\Torre%20Cars%20Datasheet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3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42641085961671"/>
          <c:y val="7.2114238038311018E-2"/>
          <c:w val="0.79606367207005013"/>
          <c:h val="0.79844922211261027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6350">
              <a:solidFill>
                <a:schemeClr val="bg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226-4597-92CD-2B9EE1E08FF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226-4597-92CD-2B9EE1E08FFC}"/>
              </c:ext>
            </c:extLst>
          </c:dPt>
          <c:cat>
            <c:numRef>
              <c:f>'Decision Model'!$L$6:$M$6</c:f>
              <c:numCache>
                <c:formatCode>General</c:formatCode>
                <c:ptCount val="2"/>
                <c:pt idx="0">
                  <c:v>2015</c:v>
                </c:pt>
                <c:pt idx="1">
                  <c:v>2016</c:v>
                </c:pt>
              </c:numCache>
            </c:numRef>
          </c:cat>
          <c:val>
            <c:numRef>
              <c:f>'Decision Model'!$L$7:$M$7</c:f>
              <c:numCache>
                <c:formatCode>General</c:formatCode>
                <c:ptCount val="2"/>
                <c:pt idx="0">
                  <c:v>455</c:v>
                </c:pt>
                <c:pt idx="1">
                  <c:v>465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226-4597-92CD-2B9EE1E08F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7"/>
        <c:overlap val="100"/>
        <c:axId val="699862408"/>
        <c:axId val="699863064"/>
      </c:barChart>
      <c:catAx>
        <c:axId val="699862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863064"/>
        <c:crosses val="autoZero"/>
        <c:auto val="1"/>
        <c:lblAlgn val="ctr"/>
        <c:lblOffset val="100"/>
        <c:noMultiLvlLbl val="0"/>
      </c:catAx>
      <c:valAx>
        <c:axId val="699863064"/>
        <c:scaling>
          <c:orientation val="minMax"/>
          <c:min val="40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862408"/>
        <c:crosses val="autoZero"/>
        <c:crossBetween val="between"/>
        <c:majorUnit val="1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892936728671088E-2"/>
          <c:y val="7.4166808478599314E-2"/>
          <c:w val="0.85811923681452229"/>
          <c:h val="0.64327506047334582"/>
        </c:manualLayout>
      </c:layout>
      <c:lineChart>
        <c:grouping val="standard"/>
        <c:varyColors val="0"/>
        <c:ser>
          <c:idx val="0"/>
          <c:order val="0"/>
          <c:spPr>
            <a:ln w="25400">
              <a:solidFill>
                <a:srgbClr val="666699"/>
              </a:solidFill>
              <a:prstDash val="solid"/>
            </a:ln>
          </c:spPr>
          <c:marker>
            <c:symbol val="none"/>
          </c:marker>
          <c:trendline>
            <c:spPr>
              <a:ln w="3175">
                <a:solidFill>
                  <a:srgbClr val="000000"/>
                </a:solidFill>
                <a:prstDash val="solid"/>
              </a:ln>
            </c:spPr>
            <c:trendlineType val="linear"/>
            <c:dispRSqr val="1"/>
            <c:dispEq val="0"/>
            <c:trendlineLbl>
              <c:layout>
                <c:manualLayout>
                  <c:x val="-2.2584570873056313E-2"/>
                  <c:y val="-0.22060430706208059"/>
                </c:manualLayout>
              </c:layout>
              <c:numFmt formatCode="General" sourceLinked="0"/>
              <c:spPr>
                <a:noFill/>
                <a:ln w="25400">
                  <a:noFill/>
                </a:ln>
              </c:spPr>
            </c:trendlineLbl>
          </c:trendline>
          <c:cat>
            <c:numRef>
              <c:f>'[orders 2015_16.xls]charts'!$B$13:$DE$13</c:f>
              <c:numCache>
                <c:formatCode>mmm\-yy</c:formatCode>
                <c:ptCount val="108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  <c:pt idx="9">
                  <c:v>42278</c:v>
                </c:pt>
                <c:pt idx="10">
                  <c:v>42309</c:v>
                </c:pt>
                <c:pt idx="11">
                  <c:v>42339</c:v>
                </c:pt>
                <c:pt idx="12">
                  <c:v>42370</c:v>
                </c:pt>
                <c:pt idx="13">
                  <c:v>42401</c:v>
                </c:pt>
                <c:pt idx="14">
                  <c:v>42430</c:v>
                </c:pt>
                <c:pt idx="15">
                  <c:v>42461</c:v>
                </c:pt>
                <c:pt idx="16">
                  <c:v>42491</c:v>
                </c:pt>
                <c:pt idx="17">
                  <c:v>42522</c:v>
                </c:pt>
                <c:pt idx="18">
                  <c:v>42552</c:v>
                </c:pt>
                <c:pt idx="19">
                  <c:v>42583</c:v>
                </c:pt>
                <c:pt idx="20">
                  <c:v>42614</c:v>
                </c:pt>
                <c:pt idx="21">
                  <c:v>42644</c:v>
                </c:pt>
                <c:pt idx="22">
                  <c:v>42675</c:v>
                </c:pt>
                <c:pt idx="23">
                  <c:v>42705</c:v>
                </c:pt>
                <c:pt idx="24">
                  <c:v>42736</c:v>
                </c:pt>
                <c:pt idx="25">
                  <c:v>42767</c:v>
                </c:pt>
                <c:pt idx="26">
                  <c:v>42795</c:v>
                </c:pt>
                <c:pt idx="27">
                  <c:v>42826</c:v>
                </c:pt>
                <c:pt idx="28">
                  <c:v>42856</c:v>
                </c:pt>
                <c:pt idx="29">
                  <c:v>42887</c:v>
                </c:pt>
                <c:pt idx="30">
                  <c:v>42917</c:v>
                </c:pt>
                <c:pt idx="31">
                  <c:v>42948</c:v>
                </c:pt>
                <c:pt idx="32">
                  <c:v>42979</c:v>
                </c:pt>
                <c:pt idx="33">
                  <c:v>43009</c:v>
                </c:pt>
                <c:pt idx="34">
                  <c:v>43040</c:v>
                </c:pt>
                <c:pt idx="35">
                  <c:v>43070</c:v>
                </c:pt>
                <c:pt idx="36">
                  <c:v>43101</c:v>
                </c:pt>
                <c:pt idx="37">
                  <c:v>43132</c:v>
                </c:pt>
                <c:pt idx="38">
                  <c:v>43160</c:v>
                </c:pt>
                <c:pt idx="39">
                  <c:v>43191</c:v>
                </c:pt>
                <c:pt idx="40">
                  <c:v>43221</c:v>
                </c:pt>
                <c:pt idx="41">
                  <c:v>43252</c:v>
                </c:pt>
                <c:pt idx="42">
                  <c:v>43282</c:v>
                </c:pt>
                <c:pt idx="43">
                  <c:v>43313</c:v>
                </c:pt>
                <c:pt idx="44">
                  <c:v>43344</c:v>
                </c:pt>
                <c:pt idx="45">
                  <c:v>43374</c:v>
                </c:pt>
                <c:pt idx="46">
                  <c:v>43405</c:v>
                </c:pt>
                <c:pt idx="47">
                  <c:v>43435</c:v>
                </c:pt>
                <c:pt idx="48">
                  <c:v>43466</c:v>
                </c:pt>
                <c:pt idx="49">
                  <c:v>43497</c:v>
                </c:pt>
                <c:pt idx="50">
                  <c:v>43525</c:v>
                </c:pt>
                <c:pt idx="51">
                  <c:v>43556</c:v>
                </c:pt>
                <c:pt idx="52">
                  <c:v>43586</c:v>
                </c:pt>
                <c:pt idx="53">
                  <c:v>43617</c:v>
                </c:pt>
                <c:pt idx="54">
                  <c:v>43647</c:v>
                </c:pt>
                <c:pt idx="55">
                  <c:v>43678</c:v>
                </c:pt>
                <c:pt idx="56">
                  <c:v>43709</c:v>
                </c:pt>
                <c:pt idx="57">
                  <c:v>43739</c:v>
                </c:pt>
                <c:pt idx="58">
                  <c:v>43770</c:v>
                </c:pt>
                <c:pt idx="59">
                  <c:v>43800</c:v>
                </c:pt>
                <c:pt idx="60">
                  <c:v>43831</c:v>
                </c:pt>
                <c:pt idx="61">
                  <c:v>43862</c:v>
                </c:pt>
                <c:pt idx="62">
                  <c:v>43891</c:v>
                </c:pt>
                <c:pt idx="63">
                  <c:v>43922</c:v>
                </c:pt>
                <c:pt idx="64">
                  <c:v>43952</c:v>
                </c:pt>
                <c:pt idx="65">
                  <c:v>43983</c:v>
                </c:pt>
                <c:pt idx="66">
                  <c:v>44013</c:v>
                </c:pt>
                <c:pt idx="67">
                  <c:v>44044</c:v>
                </c:pt>
                <c:pt idx="68">
                  <c:v>44075</c:v>
                </c:pt>
                <c:pt idx="69">
                  <c:v>44105</c:v>
                </c:pt>
                <c:pt idx="70">
                  <c:v>44136</c:v>
                </c:pt>
                <c:pt idx="71">
                  <c:v>44166</c:v>
                </c:pt>
                <c:pt idx="72">
                  <c:v>44197</c:v>
                </c:pt>
                <c:pt idx="73">
                  <c:v>44228</c:v>
                </c:pt>
                <c:pt idx="74">
                  <c:v>44256</c:v>
                </c:pt>
                <c:pt idx="75">
                  <c:v>44287</c:v>
                </c:pt>
                <c:pt idx="76">
                  <c:v>44317</c:v>
                </c:pt>
                <c:pt idx="77">
                  <c:v>44348</c:v>
                </c:pt>
                <c:pt idx="78">
                  <c:v>44378</c:v>
                </c:pt>
                <c:pt idx="79">
                  <c:v>44409</c:v>
                </c:pt>
                <c:pt idx="80">
                  <c:v>44440</c:v>
                </c:pt>
                <c:pt idx="81">
                  <c:v>44470</c:v>
                </c:pt>
                <c:pt idx="82">
                  <c:v>44501</c:v>
                </c:pt>
                <c:pt idx="83">
                  <c:v>44531</c:v>
                </c:pt>
                <c:pt idx="84">
                  <c:v>44562</c:v>
                </c:pt>
                <c:pt idx="85">
                  <c:v>44593</c:v>
                </c:pt>
                <c:pt idx="86">
                  <c:v>44621</c:v>
                </c:pt>
                <c:pt idx="87">
                  <c:v>44652</c:v>
                </c:pt>
                <c:pt idx="88">
                  <c:v>44682</c:v>
                </c:pt>
                <c:pt idx="89">
                  <c:v>44713</c:v>
                </c:pt>
                <c:pt idx="90">
                  <c:v>44743</c:v>
                </c:pt>
                <c:pt idx="91">
                  <c:v>44774</c:v>
                </c:pt>
                <c:pt idx="92">
                  <c:v>44805</c:v>
                </c:pt>
                <c:pt idx="93">
                  <c:v>44835</c:v>
                </c:pt>
                <c:pt idx="94">
                  <c:v>44866</c:v>
                </c:pt>
                <c:pt idx="95">
                  <c:v>44896</c:v>
                </c:pt>
                <c:pt idx="96">
                  <c:v>44927</c:v>
                </c:pt>
                <c:pt idx="97">
                  <c:v>44958</c:v>
                </c:pt>
                <c:pt idx="98">
                  <c:v>44986</c:v>
                </c:pt>
                <c:pt idx="99">
                  <c:v>45017</c:v>
                </c:pt>
                <c:pt idx="100">
                  <c:v>45047</c:v>
                </c:pt>
                <c:pt idx="101">
                  <c:v>45078</c:v>
                </c:pt>
                <c:pt idx="102">
                  <c:v>45108</c:v>
                </c:pt>
                <c:pt idx="103">
                  <c:v>45139</c:v>
                </c:pt>
                <c:pt idx="104">
                  <c:v>45170</c:v>
                </c:pt>
                <c:pt idx="105">
                  <c:v>45200</c:v>
                </c:pt>
                <c:pt idx="106">
                  <c:v>45231</c:v>
                </c:pt>
                <c:pt idx="107">
                  <c:v>45261</c:v>
                </c:pt>
              </c:numCache>
            </c:numRef>
          </c:cat>
          <c:val>
            <c:numRef>
              <c:f>'[orders 2015_16.xls]charts'!$B$18:$DE$18</c:f>
              <c:numCache>
                <c:formatCode>General</c:formatCode>
                <c:ptCount val="108"/>
                <c:pt idx="0">
                  <c:v>43</c:v>
                </c:pt>
                <c:pt idx="1">
                  <c:v>31</c:v>
                </c:pt>
                <c:pt idx="2">
                  <c:v>35</c:v>
                </c:pt>
                <c:pt idx="3">
                  <c:v>33</c:v>
                </c:pt>
                <c:pt idx="4">
                  <c:v>46</c:v>
                </c:pt>
                <c:pt idx="5">
                  <c:v>45</c:v>
                </c:pt>
                <c:pt idx="6">
                  <c:v>41</c:v>
                </c:pt>
                <c:pt idx="7">
                  <c:v>37</c:v>
                </c:pt>
                <c:pt idx="8">
                  <c:v>30</c:v>
                </c:pt>
                <c:pt idx="9">
                  <c:v>36</c:v>
                </c:pt>
                <c:pt idx="10">
                  <c:v>43</c:v>
                </c:pt>
                <c:pt idx="11">
                  <c:v>35</c:v>
                </c:pt>
                <c:pt idx="12">
                  <c:v>43</c:v>
                </c:pt>
                <c:pt idx="13">
                  <c:v>34</c:v>
                </c:pt>
                <c:pt idx="14">
                  <c:v>35</c:v>
                </c:pt>
                <c:pt idx="15">
                  <c:v>47</c:v>
                </c:pt>
                <c:pt idx="16">
                  <c:v>38</c:v>
                </c:pt>
                <c:pt idx="17">
                  <c:v>46</c:v>
                </c:pt>
                <c:pt idx="18">
                  <c:v>40</c:v>
                </c:pt>
                <c:pt idx="19">
                  <c:v>33</c:v>
                </c:pt>
                <c:pt idx="20">
                  <c:v>30</c:v>
                </c:pt>
                <c:pt idx="21">
                  <c:v>31</c:v>
                </c:pt>
                <c:pt idx="22">
                  <c:v>35</c:v>
                </c:pt>
                <c:pt idx="23" formatCode="_-* #,##0_-;\-* #,##0_-;_-* &quot;-&quot;??_-;_-@_-">
                  <c:v>53</c:v>
                </c:pt>
                <c:pt idx="24" formatCode="_-* #,##0_-;\-* #,##0_-;_-* &quot;-&quot;??_-;_-@_-">
                  <c:v>43.782978176871623</c:v>
                </c:pt>
                <c:pt idx="25" formatCode="_-* #,##0_-;\-* #,##0_-;_-* &quot;-&quot;??_-;_-@_-">
                  <c:v>33.593068152430398</c:v>
                </c:pt>
                <c:pt idx="26" formatCode="_-* #,##0_-;\-* #,##0_-;_-* &quot;-&quot;??_-;_-@_-">
                  <c:v>36.417568456869006</c:v>
                </c:pt>
                <c:pt idx="27" formatCode="_-* #,##0_-;\-* #,##0_-;_-* &quot;-&quot;??_-;_-@_-">
                  <c:v>40.47056156351038</c:v>
                </c:pt>
                <c:pt idx="28" formatCode="_-* #,##0_-;\-* #,##0_-;_-* &quot;-&quot;??_-;_-@_-">
                  <c:v>43.877268406434169</c:v>
                </c:pt>
                <c:pt idx="29" formatCode="_-* #,##0_-;\-* #,##0_-;_-* &quot;-&quot;??_-;_-@_-">
                  <c:v>46.399750735737697</c:v>
                </c:pt>
                <c:pt idx="30" formatCode="_-* #,##0_-;\-* #,##0_-;_-* &quot;-&quot;??_-;_-@_-">
                  <c:v>40.599484211120107</c:v>
                </c:pt>
                <c:pt idx="31" formatCode="_-* #,##0_-;\-* #,##0_-;_-* &quot;-&quot;??_-;_-@_-">
                  <c:v>34.787039161518457</c:v>
                </c:pt>
                <c:pt idx="32" formatCode="_-* #,##0_-;\-* #,##0_-;_-* &quot;-&quot;??_-;_-@_-">
                  <c:v>30.226462394044791</c:v>
                </c:pt>
                <c:pt idx="33" formatCode="_-* #,##0_-;\-* #,##0_-;_-* &quot;-&quot;??_-;_-@_-">
                  <c:v>34.500056407305337</c:v>
                </c:pt>
                <c:pt idx="34" formatCode="_-* #,##0_-;\-* #,##0_-;_-* &quot;-&quot;??_-;_-@_-">
                  <c:v>39.679169219943432</c:v>
                </c:pt>
                <c:pt idx="35" formatCode="_-* #,##0_-;\-* #,##0_-;_-* &quot;-&quot;??_-;_-@_-">
                  <c:v>43.221904951271874</c:v>
                </c:pt>
                <c:pt idx="36" formatCode="_-* #,##0_-;\-* #,##0_-;_-* &quot;-&quot;??_-;_-@_-">
                  <c:v>44.458438712454139</c:v>
                </c:pt>
                <c:pt idx="37" formatCode="_-* #,##0_-;\-* #,##0_-;_-* &quot;-&quot;??_-;_-@_-">
                  <c:v>34.003098734293168</c:v>
                </c:pt>
                <c:pt idx="38" formatCode="_-* #,##0_-;\-* #,##0_-;_-* &quot;-&quot;??_-;_-@_-">
                  <c:v>37.360370187302863</c:v>
                </c:pt>
                <c:pt idx="39" formatCode="_-* #,##0_-;\-* #,##0_-;_-* &quot;-&quot;??_-;_-@_-">
                  <c:v>40.854436946143785</c:v>
                </c:pt>
                <c:pt idx="40" formatCode="_-* #,##0_-;\-* #,##0_-;_-* &quot;-&quot;??_-;_-@_-">
                  <c:v>45.169541320235474</c:v>
                </c:pt>
                <c:pt idx="41" formatCode="_-* #,##0_-;\-* #,##0_-;_-* &quot;-&quot;??_-;_-@_-">
                  <c:v>47.104663224679776</c:v>
                </c:pt>
                <c:pt idx="42" formatCode="_-* #,##0_-;\-* #,##0_-;_-* &quot;-&quot;??_-;_-@_-">
                  <c:v>40.697437538130714</c:v>
                </c:pt>
                <c:pt idx="43" formatCode="_-* #,##0_-;\-* #,##0_-;_-* &quot;-&quot;??_-;_-@_-">
                  <c:v>34.624541878308264</c:v>
                </c:pt>
                <c:pt idx="44" formatCode="_-* #,##0_-;\-* #,##0_-;_-* &quot;-&quot;??_-;_-@_-">
                  <c:v>30.298313078586311</c:v>
                </c:pt>
                <c:pt idx="45" formatCode="_-* #,##0_-;\-* #,##0_-;_-* &quot;-&quot;??_-;_-@_-">
                  <c:v>35.361512091515088</c:v>
                </c:pt>
                <c:pt idx="46" formatCode="_-* #,##0_-;\-* #,##0_-;_-* &quot;-&quot;??_-;_-@_-">
                  <c:v>40.108898662905652</c:v>
                </c:pt>
                <c:pt idx="47" formatCode="_-* #,##0_-;\-* #,##0_-;_-* &quot;-&quot;??_-;_-@_-">
                  <c:v>42.947291014666668</c:v>
                </c:pt>
                <c:pt idx="48" formatCode="_-* #,##0_-;\-* #,##0_-;_-* &quot;-&quot;??_-;_-@_-">
                  <c:v>45.133899248036663</c:v>
                </c:pt>
                <c:pt idx="49" formatCode="_-* #,##0_-;\-* #,##0_-;_-* &quot;-&quot;??_-;_-@_-">
                  <c:v>34.413129316155946</c:v>
                </c:pt>
                <c:pt idx="50" formatCode="_-* #,##0_-;\-* #,##0_-;_-* &quot;-&quot;??_-;_-@_-">
                  <c:v>38.303171917736712</c:v>
                </c:pt>
                <c:pt idx="51" formatCode="_-* #,##0_-;\-* #,##0_-;_-* &quot;-&quot;??_-;_-@_-">
                  <c:v>41.238312328777198</c:v>
                </c:pt>
                <c:pt idx="52" formatCode="_-* #,##0_-;\-* #,##0_-;_-* &quot;-&quot;??_-;_-@_-">
                  <c:v>46.46181423403678</c:v>
                </c:pt>
                <c:pt idx="53" formatCode="_-* #,##0_-;\-* #,##0_-;_-* &quot;-&quot;??_-;_-@_-">
                  <c:v>47.80957571362184</c:v>
                </c:pt>
                <c:pt idx="54" formatCode="_-* #,##0_-;\-* #,##0_-;_-* &quot;-&quot;??_-;_-@_-">
                  <c:v>40.795390865141314</c:v>
                </c:pt>
                <c:pt idx="55" formatCode="_-* #,##0_-;\-* #,##0_-;_-* &quot;-&quot;??_-;_-@_-">
                  <c:v>34.462044595098078</c:v>
                </c:pt>
                <c:pt idx="56" formatCode="_-* #,##0_-;\-* #,##0_-;_-* &quot;-&quot;??_-;_-@_-">
                  <c:v>30.370163763127834</c:v>
                </c:pt>
                <c:pt idx="57" formatCode="_-* #,##0_-;\-* #,##0_-;_-* &quot;-&quot;??_-;_-@_-">
                  <c:v>36.22296777572484</c:v>
                </c:pt>
                <c:pt idx="58" formatCode="_-* #,##0_-;\-* #,##0_-;_-* &quot;-&quot;??_-;_-@_-">
                  <c:v>40.538628105867865</c:v>
                </c:pt>
                <c:pt idx="59" formatCode="_-* #,##0_-;\-* #,##0_-;_-* &quot;-&quot;??_-;_-@_-">
                  <c:v>42.672677078061454</c:v>
                </c:pt>
                <c:pt idx="60" formatCode="_-* #,##0_-;\-* #,##0_-;_-* &quot;-&quot;??_-;_-@_-">
                  <c:v>45.809359783619172</c:v>
                </c:pt>
                <c:pt idx="61" formatCode="_-* #,##0_-;\-* #,##0_-;_-* &quot;-&quot;??_-;_-@_-">
                  <c:v>34.823159898018723</c:v>
                </c:pt>
                <c:pt idx="62" formatCode="_-* #,##0_-;\-* #,##0_-;_-* &quot;-&quot;??_-;_-@_-">
                  <c:v>39.245973648170562</c:v>
                </c:pt>
                <c:pt idx="63" formatCode="_-* #,##0_-;\-* #,##0_-;_-* &quot;-&quot;??_-;_-@_-">
                  <c:v>41.622187711410604</c:v>
                </c:pt>
                <c:pt idx="64" formatCode="_-* #,##0_-;\-* #,##0_-;_-* &quot;-&quot;??_-;_-@_-">
                  <c:v>47.754087147838064</c:v>
                </c:pt>
                <c:pt idx="65" formatCode="_-* #,##0_-;\-* #,##0_-;_-* &quot;-&quot;??_-;_-@_-">
                  <c:v>48.514488202563911</c:v>
                </c:pt>
                <c:pt idx="66" formatCode="_-* #,##0_-;\-* #,##0_-;_-* &quot;-&quot;??_-;_-@_-">
                  <c:v>40.893344192151929</c:v>
                </c:pt>
                <c:pt idx="67" formatCode="_-* #,##0_-;\-* #,##0_-;_-* &quot;-&quot;??_-;_-@_-">
                  <c:v>34.299547311887885</c:v>
                </c:pt>
                <c:pt idx="68" formatCode="_-* #,##0_-;\-* #,##0_-;_-* &quot;-&quot;??_-;_-@_-">
                  <c:v>30.442014447669358</c:v>
                </c:pt>
                <c:pt idx="69" formatCode="_-* #,##0_-;\-* #,##0_-;_-* &quot;-&quot;??_-;_-@_-">
                  <c:v>37.084423459934591</c:v>
                </c:pt>
                <c:pt idx="70" formatCode="_-* #,##0_-;\-* #,##0_-;_-* &quot;-&quot;??_-;_-@_-">
                  <c:v>40.968357548830078</c:v>
                </c:pt>
                <c:pt idx="71" formatCode="_-* #,##0_-;\-* #,##0_-;_-* &quot;-&quot;??_-;_-@_-">
                  <c:v>42.398063141456248</c:v>
                </c:pt>
                <c:pt idx="72" formatCode="_-* #,##0_-;\-* #,##0_-;_-* &quot;-&quot;??_-;_-@_-">
                  <c:v>46.484820319201688</c:v>
                </c:pt>
                <c:pt idx="73" formatCode="_-* #,##0_-;\-* #,##0_-;_-* &quot;-&quot;??_-;_-@_-">
                  <c:v>35.2331904798815</c:v>
                </c:pt>
                <c:pt idx="74" formatCode="_-* #,##0_-;\-* #,##0_-;_-* &quot;-&quot;??_-;_-@_-">
                  <c:v>40.188775378604419</c:v>
                </c:pt>
                <c:pt idx="75" formatCode="_-* #,##0_-;\-* #,##0_-;_-* &quot;-&quot;??_-;_-@_-">
                  <c:v>42.006063094044009</c:v>
                </c:pt>
                <c:pt idx="76" formatCode="_-* #,##0_-;\-* #,##0_-;_-* &quot;-&quot;??_-;_-@_-">
                  <c:v>49.046360061639376</c:v>
                </c:pt>
                <c:pt idx="77" formatCode="_-* #,##0_-;\-* #,##0_-;_-* &quot;-&quot;??_-;_-@_-">
                  <c:v>49.219400691505989</c:v>
                </c:pt>
                <c:pt idx="78" formatCode="_-* #,##0_-;\-* #,##0_-;_-* &quot;-&quot;??_-;_-@_-">
                  <c:v>40.991297519162529</c:v>
                </c:pt>
                <c:pt idx="79" formatCode="_-* #,##0_-;\-* #,##0_-;_-* &quot;-&quot;??_-;_-@_-">
                  <c:v>34.137050028677692</c:v>
                </c:pt>
                <c:pt idx="80" formatCode="_-* #,##0_-;\-* #,##0_-;_-* &quot;-&quot;??_-;_-@_-">
                  <c:v>30.513865132210874</c:v>
                </c:pt>
                <c:pt idx="81" formatCode="_-* #,##0_-;\-* #,##0_-;_-* &quot;-&quot;??_-;_-@_-">
                  <c:v>37.945879144144342</c:v>
                </c:pt>
                <c:pt idx="82" formatCode="_-* #,##0_-;\-* #,##0_-;_-* &quot;-&quot;??_-;_-@_-">
                  <c:v>41.398086991792297</c:v>
                </c:pt>
                <c:pt idx="83" formatCode="_-* #,##0_-;\-* #,##0_-;_-* &quot;-&quot;??_-;_-@_-">
                  <c:v>42.123449204851035</c:v>
                </c:pt>
                <c:pt idx="84" formatCode="_-* #,##0_-;\-* #,##0_-;_-* &quot;-&quot;??_-;_-@_-">
                  <c:v>47.160280854784205</c:v>
                </c:pt>
                <c:pt idx="85" formatCode="_-* #,##0_-;\-* #,##0_-;_-* &quot;-&quot;??_-;_-@_-">
                  <c:v>35.643221061744271</c:v>
                </c:pt>
                <c:pt idx="86" formatCode="_-* #,##0_-;\-* #,##0_-;_-* &quot;-&quot;??_-;_-@_-">
                  <c:v>41.131577109038275</c:v>
                </c:pt>
                <c:pt idx="87" formatCode="_-* #,##0_-;\-* #,##0_-;_-* &quot;-&quot;??_-;_-@_-">
                  <c:v>42.389938476677415</c:v>
                </c:pt>
                <c:pt idx="88" formatCode="_-* #,##0_-;\-* #,##0_-;_-* &quot;-&quot;??_-;_-@_-">
                  <c:v>50.33863297544066</c:v>
                </c:pt>
                <c:pt idx="89" formatCode="_-* #,##0_-;\-* #,##0_-;_-* &quot;-&quot;??_-;_-@_-">
                  <c:v>49.924313180448053</c:v>
                </c:pt>
                <c:pt idx="90" formatCode="_-* #,##0_-;\-* #,##0_-;_-* &quot;-&quot;??_-;_-@_-">
                  <c:v>41.089250846173137</c:v>
                </c:pt>
                <c:pt idx="91" formatCode="_-* #,##0_-;\-* #,##0_-;_-* &quot;-&quot;??_-;_-@_-">
                  <c:v>33.974552745467498</c:v>
                </c:pt>
                <c:pt idx="92" formatCode="_-* #,##0_-;\-* #,##0_-;_-* &quot;-&quot;??_-;_-@_-">
                  <c:v>30.585715816752398</c:v>
                </c:pt>
                <c:pt idx="93" formatCode="_-* #,##0_-;\-* #,##0_-;_-* &quot;-&quot;??_-;_-@_-">
                  <c:v>38.807334828354101</c:v>
                </c:pt>
                <c:pt idx="94" formatCode="_-* #,##0_-;\-* #,##0_-;_-* &quot;-&quot;??_-;_-@_-">
                  <c:v>41.82781643475451</c:v>
                </c:pt>
                <c:pt idx="95" formatCode="_-* #,##0_-;\-* #,##0_-;_-* &quot;-&quot;??_-;_-@_-">
                  <c:v>41.848835268245821</c:v>
                </c:pt>
                <c:pt idx="96" formatCode="_-* #,##0_-;\-* #,##0_-;_-* &quot;-&quot;??_-;_-@_-">
                  <c:v>47.835741390366721</c:v>
                </c:pt>
                <c:pt idx="97" formatCode="_-* #,##0_-;\-* #,##0_-;_-* &quot;-&quot;??_-;_-@_-">
                  <c:v>36.053251643607055</c:v>
                </c:pt>
                <c:pt idx="98" formatCode="_-* #,##0_-;\-* #,##0_-;_-* &quot;-&quot;??_-;_-@_-">
                  <c:v>42.074378839472125</c:v>
                </c:pt>
                <c:pt idx="99" formatCode="_-* #,##0_-;\-* #,##0_-;_-* &quot;-&quot;??_-;_-@_-">
                  <c:v>42.77381385931082</c:v>
                </c:pt>
                <c:pt idx="100" formatCode="_-* #,##0_-;\-* #,##0_-;_-* &quot;-&quot;??_-;_-@_-">
                  <c:v>51.630905889241966</c:v>
                </c:pt>
                <c:pt idx="101" formatCode="_-* #,##0_-;\-* #,##0_-;_-* &quot;-&quot;??_-;_-@_-">
                  <c:v>50.629225669390131</c:v>
                </c:pt>
                <c:pt idx="102" formatCode="_-* #,##0_-;\-* #,##0_-;_-* &quot;-&quot;??_-;_-@_-">
                  <c:v>41.187204173183737</c:v>
                </c:pt>
                <c:pt idx="103" formatCode="_-* #,##0_-;\-* #,##0_-;_-* &quot;-&quot;??_-;_-@_-">
                  <c:v>33.812055462257305</c:v>
                </c:pt>
                <c:pt idx="104" formatCode="_-* #,##0_-;\-* #,##0_-;_-* &quot;-&quot;??_-;_-@_-">
                  <c:v>30.657566501293921</c:v>
                </c:pt>
                <c:pt idx="105" formatCode="_-* #,##0_-;\-* #,##0_-;_-* &quot;-&quot;??_-;_-@_-">
                  <c:v>39.668790512563845</c:v>
                </c:pt>
                <c:pt idx="106" formatCode="_-* #,##0_-;\-* #,##0_-;_-* &quot;-&quot;??_-;_-@_-">
                  <c:v>42.25754587771673</c:v>
                </c:pt>
                <c:pt idx="107" formatCode="_-* #,##0_-;\-* #,##0_-;_-* &quot;-&quot;??_-;_-@_-">
                  <c:v>41.574221331640608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E5-4C21-887E-D9489263B9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7745736"/>
        <c:axId val="1"/>
      </c:lineChart>
      <c:dateAx>
        <c:axId val="527745736"/>
        <c:scaling>
          <c:orientation val="minMax"/>
          <c:max val="44166"/>
          <c:min val="42736"/>
        </c:scaling>
        <c:delete val="0"/>
        <c:axPos val="b"/>
        <c:numFmt formatCode="mmm\-yy" sourceLinked="0"/>
        <c:majorTickMark val="out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-60000000" vert="horz"/>
          <a:lstStyle/>
          <a:p>
            <a:pPr>
              <a:defRPr sz="1400"/>
            </a:pPr>
            <a:endParaRPr lang="en-US"/>
          </a:p>
        </c:txPr>
        <c:crossAx val="1"/>
        <c:crosses val="autoZero"/>
        <c:auto val="1"/>
        <c:lblOffset val="100"/>
        <c:baseTimeUnit val="months"/>
        <c:majorUnit val="4"/>
        <c:majorTimeUnit val="months"/>
      </c:dateAx>
      <c:valAx>
        <c:axId val="1"/>
        <c:scaling>
          <c:orientation val="minMax"/>
          <c:max val="55"/>
          <c:min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vert="horz"/>
          <a:lstStyle/>
          <a:p>
            <a:pPr>
              <a:defRPr sz="1800"/>
            </a:pPr>
            <a:endParaRPr lang="en-US"/>
          </a:p>
        </c:txPr>
        <c:crossAx val="527745736"/>
        <c:crosses val="autoZero"/>
        <c:crossBetween val="between"/>
        <c:majorUnit val="1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3175">
      <a:noFill/>
      <a:prstDash val="solid"/>
    </a:ln>
  </c:spPr>
  <c:txPr>
    <a:bodyPr/>
    <a:lstStyle/>
    <a:p>
      <a:pPr>
        <a:defRPr>
          <a:ln>
            <a:noFill/>
          </a:ln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cked"/>
        <c:varyColors val="0"/>
        <c:ser>
          <c:idx val="0"/>
          <c:order val="0"/>
          <c:tx>
            <c:v>1</c:v>
          </c:tx>
          <c:spPr>
            <a:solidFill>
              <a:schemeClr val="accent1">
                <a:lumMod val="75000"/>
              </a:schemeClr>
            </a:solidFill>
            <a:ln w="25400">
              <a:noFill/>
            </a:ln>
            <a:effectLst/>
          </c:spPr>
          <c:val>
            <c:numRef>
              <c:f>'[orders 2015_16.xls]charts'!$B$14:$BU$14</c:f>
              <c:numCache>
                <c:formatCode>General</c:formatCode>
                <c:ptCount val="72"/>
                <c:pt idx="0">
                  <c:v>11</c:v>
                </c:pt>
                <c:pt idx="1">
                  <c:v>6</c:v>
                </c:pt>
                <c:pt idx="2">
                  <c:v>11</c:v>
                </c:pt>
                <c:pt idx="3">
                  <c:v>8</c:v>
                </c:pt>
                <c:pt idx="4">
                  <c:v>9</c:v>
                </c:pt>
                <c:pt idx="5">
                  <c:v>6</c:v>
                </c:pt>
                <c:pt idx="6">
                  <c:v>9</c:v>
                </c:pt>
                <c:pt idx="7">
                  <c:v>3</c:v>
                </c:pt>
                <c:pt idx="8">
                  <c:v>8</c:v>
                </c:pt>
                <c:pt idx="9">
                  <c:v>2</c:v>
                </c:pt>
                <c:pt idx="10">
                  <c:v>10</c:v>
                </c:pt>
                <c:pt idx="11">
                  <c:v>6</c:v>
                </c:pt>
                <c:pt idx="12">
                  <c:v>8</c:v>
                </c:pt>
                <c:pt idx="13">
                  <c:v>7</c:v>
                </c:pt>
                <c:pt idx="14">
                  <c:v>11</c:v>
                </c:pt>
                <c:pt idx="15">
                  <c:v>8</c:v>
                </c:pt>
                <c:pt idx="16">
                  <c:v>5</c:v>
                </c:pt>
                <c:pt idx="17">
                  <c:v>8</c:v>
                </c:pt>
                <c:pt idx="18">
                  <c:v>9</c:v>
                </c:pt>
                <c:pt idx="19">
                  <c:v>12</c:v>
                </c:pt>
                <c:pt idx="20">
                  <c:v>6</c:v>
                </c:pt>
                <c:pt idx="21">
                  <c:v>2</c:v>
                </c:pt>
                <c:pt idx="22">
                  <c:v>10</c:v>
                </c:pt>
                <c:pt idx="23">
                  <c:v>9</c:v>
                </c:pt>
                <c:pt idx="24" formatCode="_-* #,##0_-;\-* #,##0_-;_-* &quot;-&quot;??_-;_-@_-">
                  <c:v>9.1188659279652189</c:v>
                </c:pt>
                <c:pt idx="25" formatCode="_-* #,##0_-;\-* #,##0_-;_-* &quot;-&quot;??_-;_-@_-">
                  <c:v>6.2574686255205538</c:v>
                </c:pt>
                <c:pt idx="26" formatCode="_-* #,##0_-;\-* #,##0_-;_-* &quot;-&quot;??_-;_-@_-">
                  <c:v>10.578244531982097</c:v>
                </c:pt>
                <c:pt idx="27" formatCode="_-* #,##0_-;\-* #,##0_-;_-* &quot;-&quot;??_-;_-@_-">
                  <c:v>7.6926138972346383</c:v>
                </c:pt>
                <c:pt idx="28" formatCode="_-* #,##0_-;\-* #,##0_-;_-* &quot;-&quot;??_-;_-@_-">
                  <c:v>6.7056774690231258</c:v>
                </c:pt>
                <c:pt idx="29" formatCode="_-* #,##0_-;\-* #,##0_-;_-* &quot;-&quot;??_-;_-@_-">
                  <c:v>6.7423015254752938</c:v>
                </c:pt>
                <c:pt idx="30" formatCode="_-* #,##0_-;\-* #,##0_-;_-* &quot;-&quot;??_-;_-@_-">
                  <c:v>8.6519615059756578</c:v>
                </c:pt>
                <c:pt idx="31" formatCode="_-* #,##0_-;\-* #,##0_-;_-* &quot;-&quot;??_-;_-@_-">
                  <c:v>7.2654550983005981</c:v>
                </c:pt>
                <c:pt idx="32" formatCode="_-* #,##0_-;\-* #,##0_-;_-* &quot;-&quot;??_-;_-@_-">
                  <c:v>6.7156398764858487</c:v>
                </c:pt>
                <c:pt idx="33" formatCode="_-* #,##0_-;\-* #,##0_-;_-* &quot;-&quot;??_-;_-@_-">
                  <c:v>1.922156321825726</c:v>
                </c:pt>
                <c:pt idx="34" formatCode="_-* #,##0_-;\-* #,##0_-;_-* &quot;-&quot;??_-;_-@_-">
                  <c:v>9.6099380399881209</c:v>
                </c:pt>
                <c:pt idx="35" formatCode="_-* #,##0_-;\-* #,##0_-;_-* &quot;-&quot;??_-;_-@_-">
                  <c:v>7.2256785622164905</c:v>
                </c:pt>
                <c:pt idx="36" formatCode="_-* #,##0_-;\-* #,##0_-;_-* &quot;-&quot;??_-;_-@_-">
                  <c:v>8.8765228762030723</c:v>
                </c:pt>
                <c:pt idx="37" formatCode="_-* #,##0_-;\-* #,##0_-;_-* &quot;-&quot;??_-;_-@_-">
                  <c:v>6.0908009773105869</c:v>
                </c:pt>
                <c:pt idx="38" formatCode="_-* #,##0_-;\-* #,##0_-;_-* &quot;-&quot;??_-;_-@_-">
                  <c:v>10.295866275308507</c:v>
                </c:pt>
                <c:pt idx="39" formatCode="_-* #,##0_-;\-* #,##0_-;_-* &quot;-&quot;??_-;_-@_-">
                  <c:v>7.4868075527718263</c:v>
                </c:pt>
                <c:pt idx="40" formatCode="_-* #,##0_-;\-* #,##0_-;_-* &quot;-&quot;??_-;_-@_-">
                  <c:v>6.5258745176202435</c:v>
                </c:pt>
                <c:pt idx="41" formatCode="_-* #,##0_-;\-* #,##0_-;_-* &quot;-&quot;??_-;_-@_-">
                  <c:v>6.5611116917290957</c:v>
                </c:pt>
                <c:pt idx="42" formatCode="_-* #,##0_-;\-* #,##0_-;_-* &quot;-&quot;??_-;_-@_-">
                  <c:v>8.4189303914046771</c:v>
                </c:pt>
                <c:pt idx="43" formatCode="_-* #,##0_-;\-* #,##0_-;_-* &quot;-&quot;??_-;_-@_-">
                  <c:v>7.0693278102907469</c:v>
                </c:pt>
                <c:pt idx="44" formatCode="_-* #,##0_-;\-* #,##0_-;_-* &quot;-&quot;??_-;_-@_-">
                  <c:v>6.5339458442679685</c:v>
                </c:pt>
                <c:pt idx="45" formatCode="_-* #,##0_-;\-* #,##0_-;_-* &quot;-&quot;??_-;_-@_-">
                  <c:v>1.8700341816790909</c:v>
                </c:pt>
                <c:pt idx="46" formatCode="_-* #,##0_-;\-* #,##0_-;_-* &quot;-&quot;??_-;_-@_-">
                  <c:v>9.3487600278950698</c:v>
                </c:pt>
                <c:pt idx="47" formatCode="_-* #,##0_-;\-* #,##0_-;_-* &quot;-&quot;??_-;_-@_-">
                  <c:v>7.0288539614894603</c:v>
                </c:pt>
                <c:pt idx="48" formatCode="_-* #,##0_-;\-* #,##0_-;_-* &quot;-&quot;??_-;_-@_-">
                  <c:v>8.6341798244409276</c:v>
                </c:pt>
                <c:pt idx="49" formatCode="_-* #,##0_-;\-* #,##0_-;_-* &quot;-&quot;??_-;_-@_-">
                  <c:v>5.92413332910062</c:v>
                </c:pt>
                <c:pt idx="50" formatCode="_-* #,##0_-;\-* #,##0_-;_-* &quot;-&quot;??_-;_-@_-">
                  <c:v>10.013488018634915</c:v>
                </c:pt>
                <c:pt idx="51" formatCode="_-* #,##0_-;\-* #,##0_-;_-* &quot;-&quot;??_-;_-@_-">
                  <c:v>7.2810012083090134</c:v>
                </c:pt>
                <c:pt idx="52" formatCode="_-* #,##0_-;\-* #,##0_-;_-* &quot;-&quot;??_-;_-@_-">
                  <c:v>6.3460715662173612</c:v>
                </c:pt>
                <c:pt idx="53" formatCode="_-* #,##0_-;\-* #,##0_-;_-* &quot;-&quot;??_-;_-@_-">
                  <c:v>6.3799218579828976</c:v>
                </c:pt>
                <c:pt idx="54" formatCode="_-* #,##0_-;\-* #,##0_-;_-* &quot;-&quot;??_-;_-@_-">
                  <c:v>8.1858992768336964</c:v>
                </c:pt>
                <c:pt idx="55" formatCode="_-* #,##0_-;\-* #,##0_-;_-* &quot;-&quot;??_-;_-@_-">
                  <c:v>6.8732005222808965</c:v>
                </c:pt>
                <c:pt idx="56" formatCode="_-* #,##0_-;\-* #,##0_-;_-* &quot;-&quot;??_-;_-@_-">
                  <c:v>6.3522518120500902</c:v>
                </c:pt>
                <c:pt idx="57" formatCode="_-* #,##0_-;\-* #,##0_-;_-* &quot;-&quot;??_-;_-@_-">
                  <c:v>1.8179120415324557</c:v>
                </c:pt>
                <c:pt idx="58" formatCode="_-* #,##0_-;\-* #,##0_-;_-* &quot;-&quot;??_-;_-@_-">
                  <c:v>9.0875820158020186</c:v>
                </c:pt>
                <c:pt idx="59" formatCode="_-* #,##0_-;\-* #,##0_-;_-* &quot;-&quot;??_-;_-@_-">
                  <c:v>6.8320293607624318</c:v>
                </c:pt>
                <c:pt idx="60" formatCode="_-* #,##0_-;\-* #,##0_-;_-* &quot;-&quot;??_-;_-@_-">
                  <c:v>8.3918367726787828</c:v>
                </c:pt>
                <c:pt idx="61" formatCode="_-* #,##0_-;\-* #,##0_-;_-* &quot;-&quot;??_-;_-@_-">
                  <c:v>5.7574656808906521</c:v>
                </c:pt>
                <c:pt idx="62" formatCode="_-* #,##0_-;\-* #,##0_-;_-* &quot;-&quot;??_-;_-@_-">
                  <c:v>9.731109761961326</c:v>
                </c:pt>
                <c:pt idx="63" formatCode="_-* #,##0_-;\-* #,##0_-;_-* &quot;-&quot;??_-;_-@_-">
                  <c:v>7.0751948638462014</c:v>
                </c:pt>
                <c:pt idx="64" formatCode="_-* #,##0_-;\-* #,##0_-;_-* &quot;-&quot;??_-;_-@_-">
                  <c:v>6.166268614814479</c:v>
                </c:pt>
                <c:pt idx="65" formatCode="_-* #,##0_-;\-* #,##0_-;_-* &quot;-&quot;??_-;_-@_-">
                  <c:v>6.1987320242367012</c:v>
                </c:pt>
                <c:pt idx="66" formatCode="_-* #,##0_-;\-* #,##0_-;_-* &quot;-&quot;??_-;_-@_-">
                  <c:v>7.9528681622627149</c:v>
                </c:pt>
                <c:pt idx="67" formatCode="_-* #,##0_-;\-* #,##0_-;_-* &quot;-&quot;??_-;_-@_-">
                  <c:v>6.6770732342710462</c:v>
                </c:pt>
                <c:pt idx="68" formatCode="_-* #,##0_-;\-* #,##0_-;_-* &quot;-&quot;??_-;_-@_-">
                  <c:v>6.1705577798322109</c:v>
                </c:pt>
                <c:pt idx="69" formatCode="_-* #,##0_-;\-* #,##0_-;_-* &quot;-&quot;??_-;_-@_-">
                  <c:v>1.7657899013858207</c:v>
                </c:pt>
                <c:pt idx="70" formatCode="_-* #,##0_-;\-* #,##0_-;_-* &quot;-&quot;??_-;_-@_-">
                  <c:v>8.8264040037089675</c:v>
                </c:pt>
                <c:pt idx="71" formatCode="_-* #,##0_-;\-* #,##0_-;_-* &quot;-&quot;??_-;_-@_-">
                  <c:v>6.6352047600354016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94-47B1-962A-7FEFE72F227A}"/>
            </c:ext>
          </c:extLst>
        </c:ser>
        <c:ser>
          <c:idx val="1"/>
          <c:order val="1"/>
          <c:tx>
            <c:v>2</c:v>
          </c:tx>
          <c:spPr>
            <a:solidFill>
              <a:srgbClr val="C00000"/>
            </a:solidFill>
            <a:ln w="25400">
              <a:noFill/>
            </a:ln>
            <a:effectLst/>
          </c:spPr>
          <c:cat>
            <c:numRef>
              <c:f>'[orders 2015_16.xls]charts'!$B$13:$BU$13</c:f>
              <c:numCache>
                <c:formatCode>mmm\-yy</c:formatCode>
                <c:ptCount val="72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  <c:pt idx="9">
                  <c:v>42278</c:v>
                </c:pt>
                <c:pt idx="10">
                  <c:v>42309</c:v>
                </c:pt>
                <c:pt idx="11">
                  <c:v>42339</c:v>
                </c:pt>
                <c:pt idx="12">
                  <c:v>42370</c:v>
                </c:pt>
                <c:pt idx="13">
                  <c:v>42401</c:v>
                </c:pt>
                <c:pt idx="14">
                  <c:v>42430</c:v>
                </c:pt>
                <c:pt idx="15">
                  <c:v>42461</c:v>
                </c:pt>
                <c:pt idx="16">
                  <c:v>42491</c:v>
                </c:pt>
                <c:pt idx="17">
                  <c:v>42522</c:v>
                </c:pt>
                <c:pt idx="18">
                  <c:v>42552</c:v>
                </c:pt>
                <c:pt idx="19">
                  <c:v>42583</c:v>
                </c:pt>
                <c:pt idx="20">
                  <c:v>42614</c:v>
                </c:pt>
                <c:pt idx="21">
                  <c:v>42644</c:v>
                </c:pt>
                <c:pt idx="22">
                  <c:v>42675</c:v>
                </c:pt>
                <c:pt idx="23">
                  <c:v>42705</c:v>
                </c:pt>
                <c:pt idx="24">
                  <c:v>42736</c:v>
                </c:pt>
                <c:pt idx="25">
                  <c:v>42767</c:v>
                </c:pt>
                <c:pt idx="26">
                  <c:v>42795</c:v>
                </c:pt>
                <c:pt idx="27">
                  <c:v>42826</c:v>
                </c:pt>
                <c:pt idx="28">
                  <c:v>42856</c:v>
                </c:pt>
                <c:pt idx="29">
                  <c:v>42887</c:v>
                </c:pt>
                <c:pt idx="30">
                  <c:v>42917</c:v>
                </c:pt>
                <c:pt idx="31">
                  <c:v>42948</c:v>
                </c:pt>
                <c:pt idx="32">
                  <c:v>42979</c:v>
                </c:pt>
                <c:pt idx="33">
                  <c:v>43009</c:v>
                </c:pt>
                <c:pt idx="34">
                  <c:v>43040</c:v>
                </c:pt>
                <c:pt idx="35">
                  <c:v>43070</c:v>
                </c:pt>
                <c:pt idx="36">
                  <c:v>43101</c:v>
                </c:pt>
                <c:pt idx="37">
                  <c:v>43132</c:v>
                </c:pt>
                <c:pt idx="38">
                  <c:v>43160</c:v>
                </c:pt>
                <c:pt idx="39">
                  <c:v>43191</c:v>
                </c:pt>
                <c:pt idx="40">
                  <c:v>43221</c:v>
                </c:pt>
                <c:pt idx="41">
                  <c:v>43252</c:v>
                </c:pt>
                <c:pt idx="42">
                  <c:v>43282</c:v>
                </c:pt>
                <c:pt idx="43">
                  <c:v>43313</c:v>
                </c:pt>
                <c:pt idx="44">
                  <c:v>43344</c:v>
                </c:pt>
                <c:pt idx="45">
                  <c:v>43374</c:v>
                </c:pt>
                <c:pt idx="46">
                  <c:v>43405</c:v>
                </c:pt>
                <c:pt idx="47">
                  <c:v>43435</c:v>
                </c:pt>
                <c:pt idx="48">
                  <c:v>43466</c:v>
                </c:pt>
                <c:pt idx="49">
                  <c:v>43497</c:v>
                </c:pt>
                <c:pt idx="50">
                  <c:v>43525</c:v>
                </c:pt>
                <c:pt idx="51">
                  <c:v>43556</c:v>
                </c:pt>
                <c:pt idx="52">
                  <c:v>43586</c:v>
                </c:pt>
                <c:pt idx="53">
                  <c:v>43617</c:v>
                </c:pt>
                <c:pt idx="54">
                  <c:v>43647</c:v>
                </c:pt>
                <c:pt idx="55">
                  <c:v>43678</c:v>
                </c:pt>
                <c:pt idx="56">
                  <c:v>43709</c:v>
                </c:pt>
                <c:pt idx="57">
                  <c:v>43739</c:v>
                </c:pt>
                <c:pt idx="58">
                  <c:v>43770</c:v>
                </c:pt>
                <c:pt idx="59">
                  <c:v>43800</c:v>
                </c:pt>
                <c:pt idx="60">
                  <c:v>43831</c:v>
                </c:pt>
                <c:pt idx="61">
                  <c:v>43862</c:v>
                </c:pt>
                <c:pt idx="62">
                  <c:v>43891</c:v>
                </c:pt>
                <c:pt idx="63">
                  <c:v>43922</c:v>
                </c:pt>
                <c:pt idx="64">
                  <c:v>43952</c:v>
                </c:pt>
                <c:pt idx="65">
                  <c:v>43983</c:v>
                </c:pt>
                <c:pt idx="66">
                  <c:v>44013</c:v>
                </c:pt>
                <c:pt idx="67">
                  <c:v>44044</c:v>
                </c:pt>
                <c:pt idx="68">
                  <c:v>44075</c:v>
                </c:pt>
                <c:pt idx="69">
                  <c:v>44105</c:v>
                </c:pt>
                <c:pt idx="70">
                  <c:v>44136</c:v>
                </c:pt>
                <c:pt idx="71">
                  <c:v>44166</c:v>
                </c:pt>
              </c:numCache>
            </c:numRef>
          </c:cat>
          <c:val>
            <c:numRef>
              <c:f>'[orders 2015_16.xls]charts'!$B$15:$BU$15</c:f>
              <c:numCache>
                <c:formatCode>General</c:formatCode>
                <c:ptCount val="72"/>
                <c:pt idx="0">
                  <c:v>23</c:v>
                </c:pt>
                <c:pt idx="1">
                  <c:v>15</c:v>
                </c:pt>
                <c:pt idx="2">
                  <c:v>16</c:v>
                </c:pt>
                <c:pt idx="3">
                  <c:v>18</c:v>
                </c:pt>
                <c:pt idx="4">
                  <c:v>23</c:v>
                </c:pt>
                <c:pt idx="5">
                  <c:v>25</c:v>
                </c:pt>
                <c:pt idx="6">
                  <c:v>23</c:v>
                </c:pt>
                <c:pt idx="7">
                  <c:v>25</c:v>
                </c:pt>
                <c:pt idx="8">
                  <c:v>13</c:v>
                </c:pt>
                <c:pt idx="9">
                  <c:v>23</c:v>
                </c:pt>
                <c:pt idx="10">
                  <c:v>21</c:v>
                </c:pt>
                <c:pt idx="11">
                  <c:v>23</c:v>
                </c:pt>
                <c:pt idx="12">
                  <c:v>18</c:v>
                </c:pt>
                <c:pt idx="13">
                  <c:v>20</c:v>
                </c:pt>
                <c:pt idx="14">
                  <c:v>12</c:v>
                </c:pt>
                <c:pt idx="15">
                  <c:v>24</c:v>
                </c:pt>
                <c:pt idx="16">
                  <c:v>16</c:v>
                </c:pt>
                <c:pt idx="17">
                  <c:v>22</c:v>
                </c:pt>
                <c:pt idx="18">
                  <c:v>19</c:v>
                </c:pt>
                <c:pt idx="19">
                  <c:v>14</c:v>
                </c:pt>
                <c:pt idx="20">
                  <c:v>15</c:v>
                </c:pt>
                <c:pt idx="21">
                  <c:v>14</c:v>
                </c:pt>
                <c:pt idx="22">
                  <c:v>13</c:v>
                </c:pt>
                <c:pt idx="23">
                  <c:v>26</c:v>
                </c:pt>
                <c:pt idx="24" formatCode="_-* #,##0_-;\-* #,##0_-;_-* &quot;-&quot;??_-;_-@_-">
                  <c:v>17.613890398597661</c:v>
                </c:pt>
                <c:pt idx="25" formatCode="_-* #,##0_-;\-* #,##0_-;_-* &quot;-&quot;??_-;_-@_-">
                  <c:v>15.202635226332111</c:v>
                </c:pt>
                <c:pt idx="26" formatCode="_-* #,##0_-;\-* #,##0_-;_-* &quot;-&quot;??_-;_-@_-">
                  <c:v>11.987097663079837</c:v>
                </c:pt>
                <c:pt idx="27" formatCode="_-* #,##0_-;\-* #,##0_-;_-* &quot;-&quot;??_-;_-@_-">
                  <c:v>18.200189800441439</c:v>
                </c:pt>
                <c:pt idx="28" formatCode="_-* #,##0_-;\-* #,##0_-;_-* &quot;-&quot;??_-;_-@_-">
                  <c:v>16.623723378245575</c:v>
                </c:pt>
                <c:pt idx="29" formatCode="_-* #,##0_-;\-* #,##0_-;_-* &quot;-&quot;??_-;_-@_-">
                  <c:v>20.118104253132643</c:v>
                </c:pt>
                <c:pt idx="30" formatCode="_-* #,##0_-;\-* #,##0_-;_-* &quot;-&quot;??_-;_-@_-">
                  <c:v>17.926760184168391</c:v>
                </c:pt>
                <c:pt idx="31" formatCode="_-* #,##0_-;\-* #,##0_-;_-* &quot;-&quot;??_-;_-@_-">
                  <c:v>16.472178179888651</c:v>
                </c:pt>
                <c:pt idx="32" formatCode="_-* #,##0_-;\-* #,##0_-;_-* &quot;-&quot;??_-;_-@_-">
                  <c:v>12.01592418551461</c:v>
                </c:pt>
                <c:pt idx="33" formatCode="_-* #,##0_-;\-* #,##0_-;_-* &quot;-&quot;??_-;_-@_-">
                  <c:v>15.611588419730303</c:v>
                </c:pt>
                <c:pt idx="34" formatCode="_-* #,##0_-;\-* #,##0_-;_-* &quot;-&quot;??_-;_-@_-">
                  <c:v>14.33000766381204</c:v>
                </c:pt>
                <c:pt idx="35" formatCode="_-* #,##0_-;\-* #,##0_-;_-* &quot;-&quot;??_-;_-@_-">
                  <c:v>20.930888798897719</c:v>
                </c:pt>
                <c:pt idx="36" formatCode="_-* #,##0_-;\-* #,##0_-;_-* &quot;-&quot;??_-;_-@_-">
                  <c:v>15.73763457977638</c:v>
                </c:pt>
                <c:pt idx="37" formatCode="_-* #,##0_-;\-* #,##0_-;_-* &quot;-&quot;??_-;_-@_-">
                  <c:v>13.568725766362821</c:v>
                </c:pt>
                <c:pt idx="38" formatCode="_-* #,##0_-;\-* #,##0_-;_-* &quot;-&quot;??_-;_-@_-">
                  <c:v>10.68713660163338</c:v>
                </c:pt>
                <c:pt idx="39" formatCode="_-* #,##0_-;\-* #,##0_-;_-* &quot;-&quot;??_-;_-@_-">
                  <c:v>16.208439570219952</c:v>
                </c:pt>
                <c:pt idx="40" formatCode="_-* #,##0_-;\-* #,##0_-;_-* &quot;-&quot;??_-;_-@_-">
                  <c:v>14.787751426195024</c:v>
                </c:pt>
                <c:pt idx="41" formatCode="_-* #,##0_-;\-* #,##0_-;_-* &quot;-&quot;??_-;_-@_-">
                  <c:v>17.875563409759021</c:v>
                </c:pt>
                <c:pt idx="42" formatCode="_-* #,##0_-;\-* #,##0_-;_-* &quot;-&quot;??_-;_-@_-">
                  <c:v>15.909749679852949</c:v>
                </c:pt>
                <c:pt idx="43" formatCode="_-* #,##0_-;\-* #,##0_-;_-* &quot;-&quot;??_-;_-@_-">
                  <c:v>14.601286652633251</c:v>
                </c:pt>
                <c:pt idx="44" formatCode="_-* #,##0_-;\-* #,##0_-;_-* &quot;-&quot;??_-;_-@_-">
                  <c:v>10.638128280603217</c:v>
                </c:pt>
                <c:pt idx="45" formatCode="_-* #,##0_-;\-* #,##0_-;_-* &quot;-&quot;??_-;_-@_-">
                  <c:v>13.804228731312509</c:v>
                </c:pt>
                <c:pt idx="46" formatCode="_-* #,##0_-;\-* #,##0_-;_-* &quot;-&quot;??_-;_-@_-">
                  <c:v>12.654855999827829</c:v>
                </c:pt>
                <c:pt idx="47" formatCode="_-* #,##0_-;\-* #,##0_-;_-* &quot;-&quot;??_-;_-@_-">
                  <c:v>18.460036369692304</c:v>
                </c:pt>
                <c:pt idx="48" formatCode="_-* #,##0_-;\-* #,##0_-;_-* &quot;-&quot;??_-;_-@_-">
                  <c:v>13.861378760955096</c:v>
                </c:pt>
                <c:pt idx="49" formatCode="_-* #,##0_-;\-* #,##0_-;_-* &quot;-&quot;??_-;_-@_-">
                  <c:v>11.934816306393536</c:v>
                </c:pt>
                <c:pt idx="50" formatCode="_-* #,##0_-;\-* #,##0_-;_-* &quot;-&quot;??_-;_-@_-">
                  <c:v>9.3871755401869255</c:v>
                </c:pt>
                <c:pt idx="51" formatCode="_-* #,##0_-;\-* #,##0_-;_-* &quot;-&quot;??_-;_-@_-">
                  <c:v>14.216689339998464</c:v>
                </c:pt>
                <c:pt idx="52" formatCode="_-* #,##0_-;\-* #,##0_-;_-* &quot;-&quot;??_-;_-@_-">
                  <c:v>12.951779474144471</c:v>
                </c:pt>
                <c:pt idx="53" formatCode="_-* #,##0_-;\-* #,##0_-;_-* &quot;-&quot;??_-;_-@_-">
                  <c:v>15.633022566385399</c:v>
                </c:pt>
                <c:pt idx="54" formatCode="_-* #,##0_-;\-* #,##0_-;_-* &quot;-&quot;??_-;_-@_-">
                  <c:v>13.892739175537505</c:v>
                </c:pt>
                <c:pt idx="55" formatCode="_-* #,##0_-;\-* #,##0_-;_-* &quot;-&quot;??_-;_-@_-">
                  <c:v>12.730395125377852</c:v>
                </c:pt>
                <c:pt idx="56" formatCode="_-* #,##0_-;\-* #,##0_-;_-* &quot;-&quot;??_-;_-@_-">
                  <c:v>9.2603323756918261</c:v>
                </c:pt>
                <c:pt idx="57" formatCode="_-* #,##0_-;\-* #,##0_-;_-* &quot;-&quot;??_-;_-@_-">
                  <c:v>11.996869042894716</c:v>
                </c:pt>
                <c:pt idx="58" formatCode="_-* #,##0_-;\-* #,##0_-;_-* &quot;-&quot;??_-;_-@_-">
                  <c:v>10.979704335843621</c:v>
                </c:pt>
                <c:pt idx="59" formatCode="_-* #,##0_-;\-* #,##0_-;_-* &quot;-&quot;??_-;_-@_-">
                  <c:v>15.989183940486887</c:v>
                </c:pt>
                <c:pt idx="60" formatCode="_-* #,##0_-;\-* #,##0_-;_-* &quot;-&quot;??_-;_-@_-">
                  <c:v>11.985122942133811</c:v>
                </c:pt>
                <c:pt idx="61" formatCode="_-* #,##0_-;\-* #,##0_-;_-* &quot;-&quot;??_-;_-@_-">
                  <c:v>10.300906846424247</c:v>
                </c:pt>
                <c:pt idx="62" formatCode="_-* #,##0_-;\-* #,##0_-;_-* &quot;-&quot;??_-;_-@_-">
                  <c:v>8.0872144787404689</c:v>
                </c:pt>
                <c:pt idx="63" formatCode="_-* #,##0_-;\-* #,##0_-;_-* &quot;-&quot;??_-;_-@_-">
                  <c:v>12.224939109776976</c:v>
                </c:pt>
                <c:pt idx="64" formatCode="_-* #,##0_-;\-* #,##0_-;_-* &quot;-&quot;??_-;_-@_-">
                  <c:v>11.115807522093917</c:v>
                </c:pt>
                <c:pt idx="65" formatCode="_-* #,##0_-;\-* #,##0_-;_-* &quot;-&quot;??_-;_-@_-">
                  <c:v>13.39048172301178</c:v>
                </c:pt>
                <c:pt idx="66" formatCode="_-* #,##0_-;\-* #,##0_-;_-* &quot;-&quot;??_-;_-@_-">
                  <c:v>11.875728671222063</c:v>
                </c:pt>
                <c:pt idx="67" formatCode="_-* #,##0_-;\-* #,##0_-;_-* &quot;-&quot;??_-;_-@_-">
                  <c:v>10.859503598122449</c:v>
                </c:pt>
                <c:pt idx="68" formatCode="_-* #,##0_-;\-* #,##0_-;_-* &quot;-&quot;??_-;_-@_-">
                  <c:v>7.8825364707804351</c:v>
                </c:pt>
                <c:pt idx="69" formatCode="_-* #,##0_-;\-* #,##0_-;_-* &quot;-&quot;??_-;_-@_-">
                  <c:v>10.189509354476924</c:v>
                </c:pt>
                <c:pt idx="70" formatCode="_-* #,##0_-;\-* #,##0_-;_-* &quot;-&quot;??_-;_-@_-">
                  <c:v>9.30455267185941</c:v>
                </c:pt>
                <c:pt idx="71" formatCode="_-* #,##0_-;\-* #,##0_-;_-* &quot;-&quot;??_-;_-@_-">
                  <c:v>13.51833151128147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94-47B1-962A-7FEFE72F227A}"/>
            </c:ext>
          </c:extLst>
        </c:ser>
        <c:ser>
          <c:idx val="2"/>
          <c:order val="2"/>
          <c:tx>
            <c:v>3</c:v>
          </c:tx>
          <c:spPr>
            <a:solidFill>
              <a:schemeClr val="accent5"/>
            </a:solidFill>
            <a:ln w="25400">
              <a:noFill/>
            </a:ln>
            <a:effectLst/>
          </c:spPr>
          <c:cat>
            <c:numRef>
              <c:f>'[orders 2015_16.xls]charts'!$B$13:$BU$13</c:f>
              <c:numCache>
                <c:formatCode>mmm\-yy</c:formatCode>
                <c:ptCount val="72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  <c:pt idx="9">
                  <c:v>42278</c:v>
                </c:pt>
                <c:pt idx="10">
                  <c:v>42309</c:v>
                </c:pt>
                <c:pt idx="11">
                  <c:v>42339</c:v>
                </c:pt>
                <c:pt idx="12">
                  <c:v>42370</c:v>
                </c:pt>
                <c:pt idx="13">
                  <c:v>42401</c:v>
                </c:pt>
                <c:pt idx="14">
                  <c:v>42430</c:v>
                </c:pt>
                <c:pt idx="15">
                  <c:v>42461</c:v>
                </c:pt>
                <c:pt idx="16">
                  <c:v>42491</c:v>
                </c:pt>
                <c:pt idx="17">
                  <c:v>42522</c:v>
                </c:pt>
                <c:pt idx="18">
                  <c:v>42552</c:v>
                </c:pt>
                <c:pt idx="19">
                  <c:v>42583</c:v>
                </c:pt>
                <c:pt idx="20">
                  <c:v>42614</c:v>
                </c:pt>
                <c:pt idx="21">
                  <c:v>42644</c:v>
                </c:pt>
                <c:pt idx="22">
                  <c:v>42675</c:v>
                </c:pt>
                <c:pt idx="23">
                  <c:v>42705</c:v>
                </c:pt>
                <c:pt idx="24">
                  <c:v>42736</c:v>
                </c:pt>
                <c:pt idx="25">
                  <c:v>42767</c:v>
                </c:pt>
                <c:pt idx="26">
                  <c:v>42795</c:v>
                </c:pt>
                <c:pt idx="27">
                  <c:v>42826</c:v>
                </c:pt>
                <c:pt idx="28">
                  <c:v>42856</c:v>
                </c:pt>
                <c:pt idx="29">
                  <c:v>42887</c:v>
                </c:pt>
                <c:pt idx="30">
                  <c:v>42917</c:v>
                </c:pt>
                <c:pt idx="31">
                  <c:v>42948</c:v>
                </c:pt>
                <c:pt idx="32">
                  <c:v>42979</c:v>
                </c:pt>
                <c:pt idx="33">
                  <c:v>43009</c:v>
                </c:pt>
                <c:pt idx="34">
                  <c:v>43040</c:v>
                </c:pt>
                <c:pt idx="35">
                  <c:v>43070</c:v>
                </c:pt>
                <c:pt idx="36">
                  <c:v>43101</c:v>
                </c:pt>
                <c:pt idx="37">
                  <c:v>43132</c:v>
                </c:pt>
                <c:pt idx="38">
                  <c:v>43160</c:v>
                </c:pt>
                <c:pt idx="39">
                  <c:v>43191</c:v>
                </c:pt>
                <c:pt idx="40">
                  <c:v>43221</c:v>
                </c:pt>
                <c:pt idx="41">
                  <c:v>43252</c:v>
                </c:pt>
                <c:pt idx="42">
                  <c:v>43282</c:v>
                </c:pt>
                <c:pt idx="43">
                  <c:v>43313</c:v>
                </c:pt>
                <c:pt idx="44">
                  <c:v>43344</c:v>
                </c:pt>
                <c:pt idx="45">
                  <c:v>43374</c:v>
                </c:pt>
                <c:pt idx="46">
                  <c:v>43405</c:v>
                </c:pt>
                <c:pt idx="47">
                  <c:v>43435</c:v>
                </c:pt>
                <c:pt idx="48">
                  <c:v>43466</c:v>
                </c:pt>
                <c:pt idx="49">
                  <c:v>43497</c:v>
                </c:pt>
                <c:pt idx="50">
                  <c:v>43525</c:v>
                </c:pt>
                <c:pt idx="51">
                  <c:v>43556</c:v>
                </c:pt>
                <c:pt idx="52">
                  <c:v>43586</c:v>
                </c:pt>
                <c:pt idx="53">
                  <c:v>43617</c:v>
                </c:pt>
                <c:pt idx="54">
                  <c:v>43647</c:v>
                </c:pt>
                <c:pt idx="55">
                  <c:v>43678</c:v>
                </c:pt>
                <c:pt idx="56">
                  <c:v>43709</c:v>
                </c:pt>
                <c:pt idx="57">
                  <c:v>43739</c:v>
                </c:pt>
                <c:pt idx="58">
                  <c:v>43770</c:v>
                </c:pt>
                <c:pt idx="59">
                  <c:v>43800</c:v>
                </c:pt>
                <c:pt idx="60">
                  <c:v>43831</c:v>
                </c:pt>
                <c:pt idx="61">
                  <c:v>43862</c:v>
                </c:pt>
                <c:pt idx="62">
                  <c:v>43891</c:v>
                </c:pt>
                <c:pt idx="63">
                  <c:v>43922</c:v>
                </c:pt>
                <c:pt idx="64">
                  <c:v>43952</c:v>
                </c:pt>
                <c:pt idx="65">
                  <c:v>43983</c:v>
                </c:pt>
                <c:pt idx="66">
                  <c:v>44013</c:v>
                </c:pt>
                <c:pt idx="67">
                  <c:v>44044</c:v>
                </c:pt>
                <c:pt idx="68">
                  <c:v>44075</c:v>
                </c:pt>
                <c:pt idx="69">
                  <c:v>44105</c:v>
                </c:pt>
                <c:pt idx="70">
                  <c:v>44136</c:v>
                </c:pt>
                <c:pt idx="71">
                  <c:v>44166</c:v>
                </c:pt>
              </c:numCache>
            </c:numRef>
          </c:cat>
          <c:val>
            <c:numRef>
              <c:f>'[orders 2015_16.xls]charts'!$B$16:$BU$16</c:f>
              <c:numCache>
                <c:formatCode>General</c:formatCode>
                <c:ptCount val="72"/>
                <c:pt idx="0">
                  <c:v>5</c:v>
                </c:pt>
                <c:pt idx="1">
                  <c:v>5</c:v>
                </c:pt>
                <c:pt idx="2">
                  <c:v>2</c:v>
                </c:pt>
                <c:pt idx="3">
                  <c:v>3</c:v>
                </c:pt>
                <c:pt idx="4">
                  <c:v>8</c:v>
                </c:pt>
                <c:pt idx="5">
                  <c:v>11</c:v>
                </c:pt>
                <c:pt idx="6">
                  <c:v>4</c:v>
                </c:pt>
                <c:pt idx="7">
                  <c:v>4</c:v>
                </c:pt>
                <c:pt idx="8">
                  <c:v>7</c:v>
                </c:pt>
                <c:pt idx="9">
                  <c:v>6</c:v>
                </c:pt>
                <c:pt idx="10">
                  <c:v>6</c:v>
                </c:pt>
                <c:pt idx="11">
                  <c:v>3</c:v>
                </c:pt>
                <c:pt idx="12">
                  <c:v>13</c:v>
                </c:pt>
                <c:pt idx="13">
                  <c:v>3</c:v>
                </c:pt>
                <c:pt idx="14">
                  <c:v>7</c:v>
                </c:pt>
                <c:pt idx="15">
                  <c:v>7</c:v>
                </c:pt>
                <c:pt idx="16">
                  <c:v>11</c:v>
                </c:pt>
                <c:pt idx="17">
                  <c:v>6</c:v>
                </c:pt>
                <c:pt idx="18">
                  <c:v>6</c:v>
                </c:pt>
                <c:pt idx="19">
                  <c:v>2</c:v>
                </c:pt>
                <c:pt idx="20">
                  <c:v>6</c:v>
                </c:pt>
                <c:pt idx="21">
                  <c:v>6</c:v>
                </c:pt>
                <c:pt idx="22">
                  <c:v>8</c:v>
                </c:pt>
                <c:pt idx="23">
                  <c:v>7</c:v>
                </c:pt>
                <c:pt idx="24" formatCode="_-* #,##0_-;\-* #,##0_-;_-* &quot;-&quot;??_-;_-@_-">
                  <c:v>10.812020509534838</c:v>
                </c:pt>
                <c:pt idx="25" formatCode="_-* #,##0_-;\-* #,##0_-;_-* &quot;-&quot;??_-;_-@_-">
                  <c:v>5.0641648673776976</c:v>
                </c:pt>
                <c:pt idx="26" formatCode="_-* #,##0_-;\-* #,##0_-;_-* &quot;-&quot;??_-;_-@_-">
                  <c:v>5.3349566217799076</c:v>
                </c:pt>
                <c:pt idx="27" formatCode="_-* #,##0_-;\-* #,##0_-;_-* &quot;-&quot;??_-;_-@_-">
                  <c:v>5.9891963798014878</c:v>
                </c:pt>
                <c:pt idx="28" formatCode="_-* #,##0_-;\-* #,##0_-;_-* &quot;-&quot;??_-;_-@_-">
                  <c:v>11.568797407292145</c:v>
                </c:pt>
                <c:pt idx="29" formatCode="_-* #,##0_-;\-* #,##0_-;_-* &quot;-&quot;??_-;_-@_-">
                  <c:v>10.678122685502869</c:v>
                </c:pt>
                <c:pt idx="30" formatCode="_-* #,##0_-;\-* #,##0_-;_-* &quot;-&quot;??_-;_-@_-">
                  <c:v>6.0426576995041197</c:v>
                </c:pt>
                <c:pt idx="31" formatCode="_-* #,##0_-;\-* #,##0_-;_-* &quot;-&quot;??_-;_-@_-">
                  <c:v>3.7596823680018998</c:v>
                </c:pt>
                <c:pt idx="32" formatCode="_-* #,##0_-;\-* #,##0_-;_-* &quot;-&quot;??_-;_-@_-">
                  <c:v>7.9797226589426895</c:v>
                </c:pt>
                <c:pt idx="33" formatCode="_-* #,##0_-;\-* #,##0_-;_-* &quot;-&quot;??_-;_-@_-">
                  <c:v>7.3094331914870958</c:v>
                </c:pt>
                <c:pt idx="34" formatCode="_-* #,##0_-;\-* #,##0_-;_-* &quot;-&quot;??_-;_-@_-">
                  <c:v>8.4243345103576956</c:v>
                </c:pt>
                <c:pt idx="35" formatCode="_-* #,##0_-;\-* #,##0_-;_-* &quot;-&quot;??_-;_-@_-">
                  <c:v>5.8976436890044086</c:v>
                </c:pt>
                <c:pt idx="36" formatCode="_-* #,##0_-;\-* #,##0_-;_-* &quot;-&quot;??_-;_-@_-">
                  <c:v>12.194530184187181</c:v>
                </c:pt>
                <c:pt idx="37" formatCode="_-* #,##0_-;\-* #,##0_-;_-* &quot;-&quot;??_-;_-@_-">
                  <c:v>5.7048814211629226</c:v>
                </c:pt>
                <c:pt idx="38" formatCode="_-* #,##0_-;\-* #,##0_-;_-* &quot;-&quot;??_-;_-@_-">
                  <c:v>6.0028914217487941</c:v>
                </c:pt>
                <c:pt idx="39" formatCode="_-* #,##0_-;\-* #,##0_-;_-* &quot;-&quot;??_-;_-@_-">
                  <c:v>6.7312991949963097</c:v>
                </c:pt>
                <c:pt idx="40" formatCode="_-* #,##0_-;\-* #,##0_-;_-* &quot;-&quot;??_-;_-@_-">
                  <c:v>12.987601375403079</c:v>
                </c:pt>
                <c:pt idx="41" formatCode="_-* #,##0_-;\-* #,##0_-;_-* &quot;-&quot;??_-;_-@_-">
                  <c:v>11.97444531404191</c:v>
                </c:pt>
                <c:pt idx="42" formatCode="_-* #,##0_-;\-* #,##0_-;_-* &quot;-&quot;??_-;_-@_-">
                  <c:v>6.7688884884121281</c:v>
                </c:pt>
                <c:pt idx="43" formatCode="_-* #,##0_-;\-* #,##0_-;_-* &quot;-&quot;??_-;_-@_-">
                  <c:v>4.2070554529735116</c:v>
                </c:pt>
                <c:pt idx="44" formatCode="_-* #,##0_-;\-* #,##0_-;_-* &quot;-&quot;??_-;_-@_-">
                  <c:v>8.9199247921067926</c:v>
                </c:pt>
                <c:pt idx="45" formatCode="_-* #,##0_-;\-* #,##0_-;_-* &quot;-&quot;??_-;_-@_-">
                  <c:v>8.162285333447338</c:v>
                </c:pt>
                <c:pt idx="46" formatCode="_-* #,##0_-;\-* #,##0_-;_-* &quot;-&quot;??_-;_-@_-">
                  <c:v>9.3978061775805184</c:v>
                </c:pt>
                <c:pt idx="47" formatCode="_-* #,##0_-;\-* #,##0_-;_-* &quot;-&quot;??_-;_-@_-">
                  <c:v>6.572644330809835</c:v>
                </c:pt>
                <c:pt idx="48" formatCode="_-* #,##0_-;\-* #,##0_-;_-* &quot;-&quot;??_-;_-@_-">
                  <c:v>13.577039858839525</c:v>
                </c:pt>
                <c:pt idx="49" formatCode="_-* #,##0_-;\-* #,##0_-;_-* &quot;-&quot;??_-;_-@_-">
                  <c:v>6.3455979749481477</c:v>
                </c:pt>
                <c:pt idx="50" formatCode="_-* #,##0_-;\-* #,##0_-;_-* &quot;-&quot;??_-;_-@_-">
                  <c:v>6.6708262217176797</c:v>
                </c:pt>
                <c:pt idx="51" formatCode="_-* #,##0_-;\-* #,##0_-;_-* &quot;-&quot;??_-;_-@_-">
                  <c:v>7.4734020101911325</c:v>
                </c:pt>
                <c:pt idx="52" formatCode="_-* #,##0_-;\-* #,##0_-;_-* &quot;-&quot;??_-;_-@_-">
                  <c:v>14.406405343514017</c:v>
                </c:pt>
                <c:pt idx="53" formatCode="_-* #,##0_-;\-* #,##0_-;_-* &quot;-&quot;??_-;_-@_-">
                  <c:v>13.270767942580951</c:v>
                </c:pt>
                <c:pt idx="54" formatCode="_-* #,##0_-;\-* #,##0_-;_-* &quot;-&quot;??_-;_-@_-">
                  <c:v>7.4951192773201374</c:v>
                </c:pt>
                <c:pt idx="55" formatCode="_-* #,##0_-;\-* #,##0_-;_-* &quot;-&quot;??_-;_-@_-">
                  <c:v>4.6544285379451233</c:v>
                </c:pt>
                <c:pt idx="56" formatCode="_-* #,##0_-;\-* #,##0_-;_-* &quot;-&quot;??_-;_-@_-">
                  <c:v>9.8601269252708974</c:v>
                </c:pt>
                <c:pt idx="57" formatCode="_-* #,##0_-;\-* #,##0_-;_-* &quot;-&quot;??_-;_-@_-">
                  <c:v>9.015137475407581</c:v>
                </c:pt>
                <c:pt idx="58" formatCode="_-* #,##0_-;\-* #,##0_-;_-* &quot;-&quot;??_-;_-@_-">
                  <c:v>10.371277844803339</c:v>
                </c:pt>
                <c:pt idx="59" formatCode="_-* #,##0_-;\-* #,##0_-;_-* &quot;-&quot;??_-;_-@_-">
                  <c:v>7.2476449726152579</c:v>
                </c:pt>
                <c:pt idx="60" formatCode="_-* #,##0_-;\-* #,##0_-;_-* &quot;-&quot;??_-;_-@_-">
                  <c:v>14.959549533491867</c:v>
                </c:pt>
                <c:pt idx="61" formatCode="_-* #,##0_-;\-* #,##0_-;_-* &quot;-&quot;??_-;_-@_-">
                  <c:v>6.9863145287333737</c:v>
                </c:pt>
                <c:pt idx="62" formatCode="_-* #,##0_-;\-* #,##0_-;_-* &quot;-&quot;??_-;_-@_-">
                  <c:v>7.3387610216865662</c:v>
                </c:pt>
                <c:pt idx="63" formatCode="_-* #,##0_-;\-* #,##0_-;_-* &quot;-&quot;??_-;_-@_-">
                  <c:v>8.2155048253859544</c:v>
                </c:pt>
                <c:pt idx="64" formatCode="_-* #,##0_-;\-* #,##0_-;_-* &quot;-&quot;??_-;_-@_-">
                  <c:v>15.825209311624947</c:v>
                </c:pt>
                <c:pt idx="65" formatCode="_-* #,##0_-;\-* #,##0_-;_-* &quot;-&quot;??_-;_-@_-">
                  <c:v>14.567090571119991</c:v>
                </c:pt>
                <c:pt idx="66" formatCode="_-* #,##0_-;\-* #,##0_-;_-* &quot;-&quot;??_-;_-@_-">
                  <c:v>8.2213500662281476</c:v>
                </c:pt>
                <c:pt idx="67" formatCode="_-* #,##0_-;\-* #,##0_-;_-* &quot;-&quot;??_-;_-@_-">
                  <c:v>5.101801622916736</c:v>
                </c:pt>
                <c:pt idx="68" formatCode="_-* #,##0_-;\-* #,##0_-;_-* &quot;-&quot;??_-;_-@_-">
                  <c:v>10.800329058435002</c:v>
                </c:pt>
                <c:pt idx="69" formatCode="_-* #,##0_-;\-* #,##0_-;_-* &quot;-&quot;??_-;_-@_-">
                  <c:v>9.8679896173678223</c:v>
                </c:pt>
                <c:pt idx="70" formatCode="_-* #,##0_-;\-* #,##0_-;_-* &quot;-&quot;??_-;_-@_-">
                  <c:v>11.344749512026159</c:v>
                </c:pt>
                <c:pt idx="71" formatCode="_-* #,##0_-;\-* #,##0_-;_-* &quot;-&quot;??_-;_-@_-">
                  <c:v>7.9226456144206843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94-47B1-962A-7FEFE72F227A}"/>
            </c:ext>
          </c:extLst>
        </c:ser>
        <c:ser>
          <c:idx val="3"/>
          <c:order val="3"/>
          <c:tx>
            <c:v>4</c:v>
          </c:tx>
          <c:spPr>
            <a:solidFill>
              <a:schemeClr val="accent6">
                <a:lumMod val="50000"/>
              </a:schemeClr>
            </a:solidFill>
            <a:ln w="25400">
              <a:noFill/>
            </a:ln>
            <a:effectLst/>
          </c:spPr>
          <c:cat>
            <c:numRef>
              <c:f>'[orders 2015_16.xls]charts'!$B$13:$BU$13</c:f>
              <c:numCache>
                <c:formatCode>mmm\-yy</c:formatCode>
                <c:ptCount val="72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  <c:pt idx="9">
                  <c:v>42278</c:v>
                </c:pt>
                <c:pt idx="10">
                  <c:v>42309</c:v>
                </c:pt>
                <c:pt idx="11">
                  <c:v>42339</c:v>
                </c:pt>
                <c:pt idx="12">
                  <c:v>42370</c:v>
                </c:pt>
                <c:pt idx="13">
                  <c:v>42401</c:v>
                </c:pt>
                <c:pt idx="14">
                  <c:v>42430</c:v>
                </c:pt>
                <c:pt idx="15">
                  <c:v>42461</c:v>
                </c:pt>
                <c:pt idx="16">
                  <c:v>42491</c:v>
                </c:pt>
                <c:pt idx="17">
                  <c:v>42522</c:v>
                </c:pt>
                <c:pt idx="18">
                  <c:v>42552</c:v>
                </c:pt>
                <c:pt idx="19">
                  <c:v>42583</c:v>
                </c:pt>
                <c:pt idx="20">
                  <c:v>42614</c:v>
                </c:pt>
                <c:pt idx="21">
                  <c:v>42644</c:v>
                </c:pt>
                <c:pt idx="22">
                  <c:v>42675</c:v>
                </c:pt>
                <c:pt idx="23">
                  <c:v>42705</c:v>
                </c:pt>
                <c:pt idx="24">
                  <c:v>42736</c:v>
                </c:pt>
                <c:pt idx="25">
                  <c:v>42767</c:v>
                </c:pt>
                <c:pt idx="26">
                  <c:v>42795</c:v>
                </c:pt>
                <c:pt idx="27">
                  <c:v>42826</c:v>
                </c:pt>
                <c:pt idx="28">
                  <c:v>42856</c:v>
                </c:pt>
                <c:pt idx="29">
                  <c:v>42887</c:v>
                </c:pt>
                <c:pt idx="30">
                  <c:v>42917</c:v>
                </c:pt>
                <c:pt idx="31">
                  <c:v>42948</c:v>
                </c:pt>
                <c:pt idx="32">
                  <c:v>42979</c:v>
                </c:pt>
                <c:pt idx="33">
                  <c:v>43009</c:v>
                </c:pt>
                <c:pt idx="34">
                  <c:v>43040</c:v>
                </c:pt>
                <c:pt idx="35">
                  <c:v>43070</c:v>
                </c:pt>
                <c:pt idx="36">
                  <c:v>43101</c:v>
                </c:pt>
                <c:pt idx="37">
                  <c:v>43132</c:v>
                </c:pt>
                <c:pt idx="38">
                  <c:v>43160</c:v>
                </c:pt>
                <c:pt idx="39">
                  <c:v>43191</c:v>
                </c:pt>
                <c:pt idx="40">
                  <c:v>43221</c:v>
                </c:pt>
                <c:pt idx="41">
                  <c:v>43252</c:v>
                </c:pt>
                <c:pt idx="42">
                  <c:v>43282</c:v>
                </c:pt>
                <c:pt idx="43">
                  <c:v>43313</c:v>
                </c:pt>
                <c:pt idx="44">
                  <c:v>43344</c:v>
                </c:pt>
                <c:pt idx="45">
                  <c:v>43374</c:v>
                </c:pt>
                <c:pt idx="46">
                  <c:v>43405</c:v>
                </c:pt>
                <c:pt idx="47">
                  <c:v>43435</c:v>
                </c:pt>
                <c:pt idx="48">
                  <c:v>43466</c:v>
                </c:pt>
                <c:pt idx="49">
                  <c:v>43497</c:v>
                </c:pt>
                <c:pt idx="50">
                  <c:v>43525</c:v>
                </c:pt>
                <c:pt idx="51">
                  <c:v>43556</c:v>
                </c:pt>
                <c:pt idx="52">
                  <c:v>43586</c:v>
                </c:pt>
                <c:pt idx="53">
                  <c:v>43617</c:v>
                </c:pt>
                <c:pt idx="54">
                  <c:v>43647</c:v>
                </c:pt>
                <c:pt idx="55">
                  <c:v>43678</c:v>
                </c:pt>
                <c:pt idx="56">
                  <c:v>43709</c:v>
                </c:pt>
                <c:pt idx="57">
                  <c:v>43739</c:v>
                </c:pt>
                <c:pt idx="58">
                  <c:v>43770</c:v>
                </c:pt>
                <c:pt idx="59">
                  <c:v>43800</c:v>
                </c:pt>
                <c:pt idx="60">
                  <c:v>43831</c:v>
                </c:pt>
                <c:pt idx="61">
                  <c:v>43862</c:v>
                </c:pt>
                <c:pt idx="62">
                  <c:v>43891</c:v>
                </c:pt>
                <c:pt idx="63">
                  <c:v>43922</c:v>
                </c:pt>
                <c:pt idx="64">
                  <c:v>43952</c:v>
                </c:pt>
                <c:pt idx="65">
                  <c:v>43983</c:v>
                </c:pt>
                <c:pt idx="66">
                  <c:v>44013</c:v>
                </c:pt>
                <c:pt idx="67">
                  <c:v>44044</c:v>
                </c:pt>
                <c:pt idx="68">
                  <c:v>44075</c:v>
                </c:pt>
                <c:pt idx="69">
                  <c:v>44105</c:v>
                </c:pt>
                <c:pt idx="70">
                  <c:v>44136</c:v>
                </c:pt>
                <c:pt idx="71">
                  <c:v>44166</c:v>
                </c:pt>
              </c:numCache>
            </c:numRef>
          </c:cat>
          <c:val>
            <c:numRef>
              <c:f>'[orders 2015_16.xls]charts'!$B$17:$BU$17</c:f>
              <c:numCache>
                <c:formatCode>General</c:formatCode>
                <c:ptCount val="72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4</c:v>
                </c:pt>
                <c:pt idx="4">
                  <c:v>6</c:v>
                </c:pt>
                <c:pt idx="5">
                  <c:v>3</c:v>
                </c:pt>
                <c:pt idx="6">
                  <c:v>5</c:v>
                </c:pt>
                <c:pt idx="7">
                  <c:v>5</c:v>
                </c:pt>
                <c:pt idx="8">
                  <c:v>2</c:v>
                </c:pt>
                <c:pt idx="9">
                  <c:v>5</c:v>
                </c:pt>
                <c:pt idx="10">
                  <c:v>6</c:v>
                </c:pt>
                <c:pt idx="11">
                  <c:v>3</c:v>
                </c:pt>
                <c:pt idx="12">
                  <c:v>4</c:v>
                </c:pt>
                <c:pt idx="13">
                  <c:v>4</c:v>
                </c:pt>
                <c:pt idx="14">
                  <c:v>5</c:v>
                </c:pt>
                <c:pt idx="15">
                  <c:v>8</c:v>
                </c:pt>
                <c:pt idx="16">
                  <c:v>6</c:v>
                </c:pt>
                <c:pt idx="17">
                  <c:v>10</c:v>
                </c:pt>
                <c:pt idx="18">
                  <c:v>6</c:v>
                </c:pt>
                <c:pt idx="19">
                  <c:v>5</c:v>
                </c:pt>
                <c:pt idx="20">
                  <c:v>3</c:v>
                </c:pt>
                <c:pt idx="21">
                  <c:v>9</c:v>
                </c:pt>
                <c:pt idx="22">
                  <c:v>4</c:v>
                </c:pt>
                <c:pt idx="23">
                  <c:v>11</c:v>
                </c:pt>
                <c:pt idx="24" formatCode="_-* #,##0_-;\-* #,##0_-;_-* &quot;-&quot;??_-;_-@_-">
                  <c:v>6.2382013407739061</c:v>
                </c:pt>
                <c:pt idx="25" formatCode="_-* #,##0_-;\-* #,##0_-;_-* &quot;-&quot;??_-;_-@_-">
                  <c:v>7.0687994332000352</c:v>
                </c:pt>
                <c:pt idx="26" formatCode="_-* #,##0_-;\-* #,##0_-;_-* &quot;-&quot;??_-;_-@_-">
                  <c:v>8.5172696400271679</c:v>
                </c:pt>
                <c:pt idx="27" formatCode="_-* #,##0_-;\-* #,##0_-;_-* &quot;-&quot;??_-;_-@_-">
                  <c:v>8.5885614860328143</c:v>
                </c:pt>
                <c:pt idx="28" formatCode="_-* #,##0_-;\-* #,##0_-;_-* &quot;-&quot;??_-;_-@_-">
                  <c:v>8.9790701518733265</c:v>
                </c:pt>
                <c:pt idx="29" formatCode="_-* #,##0_-;\-* #,##0_-;_-* &quot;-&quot;??_-;_-@_-">
                  <c:v>8.8612222716268949</c:v>
                </c:pt>
                <c:pt idx="30" formatCode="_-* #,##0_-;\-* #,##0_-;_-* &quot;-&quot;??_-;_-@_-">
                  <c:v>7.9781048214719403</c:v>
                </c:pt>
                <c:pt idx="31" formatCode="_-* #,##0_-;\-* #,##0_-;_-* &quot;-&quot;??_-;_-@_-">
                  <c:v>7.2897235153273066</c:v>
                </c:pt>
                <c:pt idx="32" formatCode="_-* #,##0_-;\-* #,##0_-;_-* &quot;-&quot;??_-;_-@_-">
                  <c:v>3.5151756731016421</c:v>
                </c:pt>
                <c:pt idx="33" formatCode="_-* #,##0_-;\-* #,##0_-;_-* &quot;-&quot;??_-;_-@_-">
                  <c:v>9.6568784742622142</c:v>
                </c:pt>
                <c:pt idx="34" formatCode="_-* #,##0_-;\-* #,##0_-;_-* &quot;-&quot;??_-;_-@_-">
                  <c:v>7.3148890057855764</c:v>
                </c:pt>
                <c:pt idx="35" formatCode="_-* #,##0_-;\-* #,##0_-;_-* &quot;-&quot;??_-;_-@_-">
                  <c:v>9.1676939011532586</c:v>
                </c:pt>
                <c:pt idx="36" formatCode="_-* #,##0_-;\-* #,##0_-;_-* &quot;-&quot;??_-;_-@_-">
                  <c:v>7.6497510722875068</c:v>
                </c:pt>
                <c:pt idx="37" formatCode="_-* #,##0_-;\-* #,##0_-;_-* &quot;-&quot;??_-;_-@_-">
                  <c:v>8.6386905694568394</c:v>
                </c:pt>
                <c:pt idx="38" formatCode="_-* #,##0_-;\-* #,##0_-;_-* &quot;-&quot;??_-;_-@_-">
                  <c:v>10.374475888612182</c:v>
                </c:pt>
                <c:pt idx="39" formatCode="_-* #,##0_-;\-* #,##0_-;_-* &quot;-&quot;??_-;_-@_-">
                  <c:v>10.4278906281557</c:v>
                </c:pt>
                <c:pt idx="40" formatCode="_-* #,##0_-;\-* #,##0_-;_-* &quot;-&quot;??_-;_-@_-">
                  <c:v>10.868314001017126</c:v>
                </c:pt>
                <c:pt idx="41" formatCode="_-* #,##0_-;\-* #,##0_-;_-* &quot;-&quot;??_-;_-@_-">
                  <c:v>10.693542809149745</c:v>
                </c:pt>
                <c:pt idx="42" formatCode="_-* #,##0_-;\-* #,##0_-;_-* &quot;-&quot;??_-;_-@_-">
                  <c:v>9.599868978460961</c:v>
                </c:pt>
                <c:pt idx="43" formatCode="_-* #,##0_-;\-* #,##0_-;_-* &quot;-&quot;??_-;_-@_-">
                  <c:v>8.7468719624107543</c:v>
                </c:pt>
                <c:pt idx="44" formatCode="_-* #,##0_-;\-* #,##0_-;_-* &quot;-&quot;??_-;_-@_-">
                  <c:v>4.206314161608331</c:v>
                </c:pt>
                <c:pt idx="45" formatCode="_-* #,##0_-;\-* #,##0_-;_-* &quot;-&quot;??_-;_-@_-">
                  <c:v>11.524963845076149</c:v>
                </c:pt>
                <c:pt idx="46" formatCode="_-* #,##0_-;\-* #,##0_-;_-* &quot;-&quot;??_-;_-@_-">
                  <c:v>8.7074764576022314</c:v>
                </c:pt>
                <c:pt idx="47" formatCode="_-* #,##0_-;\-* #,##0_-;_-* &quot;-&quot;??_-;_-@_-">
                  <c:v>10.885756352675068</c:v>
                </c:pt>
                <c:pt idx="48" formatCode="_-* #,##0_-;\-* #,##0_-;_-* &quot;-&quot;??_-;_-@_-">
                  <c:v>9.0613008038011085</c:v>
                </c:pt>
                <c:pt idx="49" formatCode="_-* #,##0_-;\-* #,##0_-;_-* &quot;-&quot;??_-;_-@_-">
                  <c:v>10.208581705713645</c:v>
                </c:pt>
                <c:pt idx="50" formatCode="_-* #,##0_-;\-* #,##0_-;_-* &quot;-&quot;??_-;_-@_-">
                  <c:v>12.231682137197193</c:v>
                </c:pt>
                <c:pt idx="51" formatCode="_-* #,##0_-;\-* #,##0_-;_-* &quot;-&quot;??_-;_-@_-">
                  <c:v>12.267219770278583</c:v>
                </c:pt>
                <c:pt idx="52" formatCode="_-* #,##0_-;\-* #,##0_-;_-* &quot;-&quot;??_-;_-@_-">
                  <c:v>12.757557850160925</c:v>
                </c:pt>
                <c:pt idx="53" formatCode="_-* #,##0_-;\-* #,##0_-;_-* &quot;-&quot;??_-;_-@_-">
                  <c:v>12.525863346672594</c:v>
                </c:pt>
                <c:pt idx="54" formatCode="_-* #,##0_-;\-* #,##0_-;_-* &quot;-&quot;??_-;_-@_-">
                  <c:v>11.221633135449981</c:v>
                </c:pt>
                <c:pt idx="55" formatCode="_-* #,##0_-;\-* #,##0_-;_-* &quot;-&quot;??_-;_-@_-">
                  <c:v>10.204020409494204</c:v>
                </c:pt>
                <c:pt idx="56" formatCode="_-* #,##0_-;\-* #,##0_-;_-* &quot;-&quot;??_-;_-@_-">
                  <c:v>4.89745265011502</c:v>
                </c:pt>
                <c:pt idx="57" formatCode="_-* #,##0_-;\-* #,##0_-;_-* &quot;-&quot;??_-;_-@_-">
                  <c:v>13.393049215890089</c:v>
                </c:pt>
                <c:pt idx="58" formatCode="_-* #,##0_-;\-* #,##0_-;_-* &quot;-&quot;??_-;_-@_-">
                  <c:v>10.100063909418887</c:v>
                </c:pt>
                <c:pt idx="59" formatCode="_-* #,##0_-;\-* #,##0_-;_-* &quot;-&quot;??_-;_-@_-">
                  <c:v>12.603818804196877</c:v>
                </c:pt>
                <c:pt idx="60" formatCode="_-* #,##0_-;\-* #,##0_-;_-* &quot;-&quot;??_-;_-@_-">
                  <c:v>10.472850535314709</c:v>
                </c:pt>
                <c:pt idx="61" formatCode="_-* #,##0_-;\-* #,##0_-;_-* &quot;-&quot;??_-;_-@_-">
                  <c:v>11.778472841970448</c:v>
                </c:pt>
                <c:pt idx="62" formatCode="_-* #,##0_-;\-* #,##0_-;_-* &quot;-&quot;??_-;_-@_-">
                  <c:v>14.088888385782205</c:v>
                </c:pt>
                <c:pt idx="63" formatCode="_-* #,##0_-;\-* #,##0_-;_-* &quot;-&quot;??_-;_-@_-">
                  <c:v>14.106548912401468</c:v>
                </c:pt>
                <c:pt idx="64" formatCode="_-* #,##0_-;\-* #,##0_-;_-* &quot;-&quot;??_-;_-@_-">
                  <c:v>14.646801699304723</c:v>
                </c:pt>
                <c:pt idx="65" formatCode="_-* #,##0_-;\-* #,##0_-;_-* &quot;-&quot;??_-;_-@_-">
                  <c:v>14.358183884195443</c:v>
                </c:pt>
                <c:pt idx="66" formatCode="_-* #,##0_-;\-* #,##0_-;_-* &quot;-&quot;??_-;_-@_-">
                  <c:v>12.843397292439001</c:v>
                </c:pt>
                <c:pt idx="67" formatCode="_-* #,##0_-;\-* #,##0_-;_-* &quot;-&quot;??_-;_-@_-">
                  <c:v>11.661168856577651</c:v>
                </c:pt>
                <c:pt idx="68" formatCode="_-* #,##0_-;\-* #,##0_-;_-* &quot;-&quot;??_-;_-@_-">
                  <c:v>5.588591138621708</c:v>
                </c:pt>
                <c:pt idx="69" formatCode="_-* #,##0_-;\-* #,##0_-;_-* &quot;-&quot;??_-;_-@_-">
                  <c:v>15.261134586704026</c:v>
                </c:pt>
                <c:pt idx="70" formatCode="_-* #,##0_-;\-* #,##0_-;_-* &quot;-&quot;??_-;_-@_-">
                  <c:v>11.492651361235543</c:v>
                </c:pt>
                <c:pt idx="71" formatCode="_-* #,##0_-;\-* #,##0_-;_-* &quot;-&quot;??_-;_-@_-">
                  <c:v>14.321881255718687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294-47B1-962A-7FEFE72F22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2416712"/>
        <c:axId val="692424584"/>
      </c:areaChart>
      <c:dateAx>
        <c:axId val="69241671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2424584"/>
        <c:crosses val="autoZero"/>
        <c:auto val="0"/>
        <c:lblOffset val="100"/>
        <c:baseTimeUnit val="days"/>
        <c:majorUnit val="10"/>
        <c:minorUnit val="100"/>
      </c:dateAx>
      <c:valAx>
        <c:axId val="692424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2416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'[orders 2015_16.xls]Monte.Carlo'!$N$4</c:f>
              <c:strCache>
                <c:ptCount val="1"/>
                <c:pt idx="0">
                  <c:v>cummulative</c:v>
                </c:pt>
              </c:strCache>
            </c:strRef>
          </c:tx>
          <c:spPr>
            <a:solidFill>
              <a:srgbClr val="4F81BD"/>
            </a:solidFill>
            <a:ln w="25400">
              <a:noFill/>
            </a:ln>
          </c:spPr>
          <c:invertIfNegative val="0"/>
          <c:cat>
            <c:numRef>
              <c:f>'[orders 2015_16.xls]Monte.Carlo'!$M$5:$M$105</c:f>
              <c:numCache>
                <c:formatCode>#,##0</c:formatCode>
                <c:ptCount val="101"/>
                <c:pt idx="0">
                  <c:v>-7536000</c:v>
                </c:pt>
                <c:pt idx="1">
                  <c:v>-7330000</c:v>
                </c:pt>
                <c:pt idx="2">
                  <c:v>-7124000</c:v>
                </c:pt>
                <c:pt idx="3">
                  <c:v>-6918000</c:v>
                </c:pt>
                <c:pt idx="4">
                  <c:v>-6712000</c:v>
                </c:pt>
                <c:pt idx="5">
                  <c:v>-6506000</c:v>
                </c:pt>
                <c:pt idx="6">
                  <c:v>-6300000</c:v>
                </c:pt>
                <c:pt idx="7">
                  <c:v>-6094000</c:v>
                </c:pt>
                <c:pt idx="8">
                  <c:v>-5888000</c:v>
                </c:pt>
                <c:pt idx="9">
                  <c:v>-5682000</c:v>
                </c:pt>
                <c:pt idx="10">
                  <c:v>-5476000</c:v>
                </c:pt>
                <c:pt idx="11">
                  <c:v>-5270000</c:v>
                </c:pt>
                <c:pt idx="12">
                  <c:v>-5064000</c:v>
                </c:pt>
                <c:pt idx="13">
                  <c:v>-4858000</c:v>
                </c:pt>
                <c:pt idx="14">
                  <c:v>-4652000</c:v>
                </c:pt>
                <c:pt idx="15">
                  <c:v>-4446000</c:v>
                </c:pt>
                <c:pt idx="16">
                  <c:v>-4240000</c:v>
                </c:pt>
                <c:pt idx="17">
                  <c:v>-4034000</c:v>
                </c:pt>
                <c:pt idx="18">
                  <c:v>-3828000</c:v>
                </c:pt>
                <c:pt idx="19">
                  <c:v>-3622000</c:v>
                </c:pt>
                <c:pt idx="20">
                  <c:v>-3416000</c:v>
                </c:pt>
                <c:pt idx="21">
                  <c:v>-3210000</c:v>
                </c:pt>
                <c:pt idx="22">
                  <c:v>-3004000</c:v>
                </c:pt>
                <c:pt idx="23">
                  <c:v>-2798000</c:v>
                </c:pt>
                <c:pt idx="24">
                  <c:v>-2592000</c:v>
                </c:pt>
                <c:pt idx="25">
                  <c:v>-2386000</c:v>
                </c:pt>
                <c:pt idx="26">
                  <c:v>-2180000</c:v>
                </c:pt>
                <c:pt idx="27">
                  <c:v>-1974000</c:v>
                </c:pt>
                <c:pt idx="28">
                  <c:v>-1768000</c:v>
                </c:pt>
                <c:pt idx="29">
                  <c:v>-1562000</c:v>
                </c:pt>
                <c:pt idx="30">
                  <c:v>-1356000</c:v>
                </c:pt>
                <c:pt idx="31">
                  <c:v>-1150000</c:v>
                </c:pt>
                <c:pt idx="32">
                  <c:v>-944000</c:v>
                </c:pt>
                <c:pt idx="33">
                  <c:v>-738000</c:v>
                </c:pt>
                <c:pt idx="34">
                  <c:v>-532000</c:v>
                </c:pt>
                <c:pt idx="35">
                  <c:v>-326000</c:v>
                </c:pt>
                <c:pt idx="36">
                  <c:v>-120000</c:v>
                </c:pt>
                <c:pt idx="37">
                  <c:v>86000</c:v>
                </c:pt>
                <c:pt idx="38">
                  <c:v>292000</c:v>
                </c:pt>
                <c:pt idx="39">
                  <c:v>498000</c:v>
                </c:pt>
                <c:pt idx="40">
                  <c:v>704000</c:v>
                </c:pt>
                <c:pt idx="41">
                  <c:v>910000</c:v>
                </c:pt>
                <c:pt idx="42">
                  <c:v>1116000</c:v>
                </c:pt>
                <c:pt idx="43">
                  <c:v>1322000</c:v>
                </c:pt>
                <c:pt idx="44">
                  <c:v>1528000</c:v>
                </c:pt>
                <c:pt idx="45">
                  <c:v>1734000</c:v>
                </c:pt>
                <c:pt idx="46">
                  <c:v>1940000</c:v>
                </c:pt>
                <c:pt idx="47">
                  <c:v>2146000</c:v>
                </c:pt>
                <c:pt idx="48">
                  <c:v>2352000</c:v>
                </c:pt>
                <c:pt idx="49">
                  <c:v>2558000</c:v>
                </c:pt>
                <c:pt idx="50">
                  <c:v>2764000</c:v>
                </c:pt>
                <c:pt idx="51">
                  <c:v>2970000</c:v>
                </c:pt>
                <c:pt idx="52">
                  <c:v>3176000</c:v>
                </c:pt>
                <c:pt idx="53">
                  <c:v>3382000</c:v>
                </c:pt>
                <c:pt idx="54">
                  <c:v>3588000</c:v>
                </c:pt>
                <c:pt idx="55">
                  <c:v>3794000</c:v>
                </c:pt>
                <c:pt idx="56">
                  <c:v>4000000</c:v>
                </c:pt>
                <c:pt idx="57">
                  <c:v>4206000</c:v>
                </c:pt>
                <c:pt idx="58">
                  <c:v>4412000</c:v>
                </c:pt>
                <c:pt idx="59">
                  <c:v>4618000</c:v>
                </c:pt>
                <c:pt idx="60">
                  <c:v>4824000</c:v>
                </c:pt>
                <c:pt idx="61">
                  <c:v>5030000</c:v>
                </c:pt>
                <c:pt idx="62">
                  <c:v>5236000</c:v>
                </c:pt>
                <c:pt idx="63">
                  <c:v>5442000</c:v>
                </c:pt>
                <c:pt idx="64">
                  <c:v>5648000</c:v>
                </c:pt>
                <c:pt idx="65">
                  <c:v>5854000</c:v>
                </c:pt>
                <c:pt idx="66">
                  <c:v>6060000</c:v>
                </c:pt>
                <c:pt idx="67">
                  <c:v>6266000</c:v>
                </c:pt>
                <c:pt idx="68">
                  <c:v>6472000</c:v>
                </c:pt>
                <c:pt idx="69">
                  <c:v>6678000</c:v>
                </c:pt>
                <c:pt idx="70">
                  <c:v>6884000</c:v>
                </c:pt>
                <c:pt idx="71">
                  <c:v>7090000</c:v>
                </c:pt>
                <c:pt idx="72">
                  <c:v>7296000</c:v>
                </c:pt>
                <c:pt idx="73">
                  <c:v>7502000</c:v>
                </c:pt>
                <c:pt idx="74">
                  <c:v>7708000</c:v>
                </c:pt>
                <c:pt idx="75">
                  <c:v>7914000</c:v>
                </c:pt>
                <c:pt idx="76">
                  <c:v>8120000</c:v>
                </c:pt>
                <c:pt idx="77">
                  <c:v>8326000</c:v>
                </c:pt>
                <c:pt idx="78">
                  <c:v>8532000</c:v>
                </c:pt>
                <c:pt idx="79">
                  <c:v>8738000</c:v>
                </c:pt>
                <c:pt idx="80">
                  <c:v>8944000</c:v>
                </c:pt>
                <c:pt idx="81">
                  <c:v>9150000</c:v>
                </c:pt>
                <c:pt idx="82">
                  <c:v>9356000</c:v>
                </c:pt>
                <c:pt idx="83">
                  <c:v>9562000</c:v>
                </c:pt>
                <c:pt idx="84">
                  <c:v>9768000</c:v>
                </c:pt>
                <c:pt idx="85">
                  <c:v>9974000</c:v>
                </c:pt>
                <c:pt idx="86">
                  <c:v>10180000</c:v>
                </c:pt>
                <c:pt idx="87">
                  <c:v>10386000</c:v>
                </c:pt>
                <c:pt idx="88">
                  <c:v>10592000</c:v>
                </c:pt>
                <c:pt idx="89">
                  <c:v>10798000</c:v>
                </c:pt>
                <c:pt idx="90">
                  <c:v>11004000</c:v>
                </c:pt>
                <c:pt idx="91">
                  <c:v>11210000</c:v>
                </c:pt>
                <c:pt idx="92">
                  <c:v>11416000</c:v>
                </c:pt>
                <c:pt idx="93">
                  <c:v>11622000</c:v>
                </c:pt>
                <c:pt idx="94">
                  <c:v>11828000</c:v>
                </c:pt>
                <c:pt idx="95">
                  <c:v>12034000</c:v>
                </c:pt>
                <c:pt idx="96">
                  <c:v>12240000</c:v>
                </c:pt>
                <c:pt idx="97">
                  <c:v>12446000</c:v>
                </c:pt>
                <c:pt idx="98">
                  <c:v>12652000</c:v>
                </c:pt>
                <c:pt idx="99">
                  <c:v>12858000</c:v>
                </c:pt>
                <c:pt idx="100">
                  <c:v>13064000</c:v>
                </c:pt>
              </c:numCache>
            </c:numRef>
          </c:cat>
          <c:val>
            <c:numRef>
              <c:f>'[orders 2015_16.xls]Monte.Carlo'!$N$5:$N$105</c:f>
              <c:numCache>
                <c:formatCode>0.00%</c:formatCode>
                <c:ptCount val="101"/>
                <c:pt idx="0">
                  <c:v>0</c:v>
                </c:pt>
                <c:pt idx="1">
                  <c:v>1E-4</c:v>
                </c:pt>
                <c:pt idx="2">
                  <c:v>2.0000000000000001E-4</c:v>
                </c:pt>
                <c:pt idx="3">
                  <c:v>2.0000000000000001E-4</c:v>
                </c:pt>
                <c:pt idx="4">
                  <c:v>3.0000000000000003E-4</c:v>
                </c:pt>
                <c:pt idx="5">
                  <c:v>3.0000000000000003E-4</c:v>
                </c:pt>
                <c:pt idx="6">
                  <c:v>3.0000000000000003E-4</c:v>
                </c:pt>
                <c:pt idx="7">
                  <c:v>6.0000000000000006E-4</c:v>
                </c:pt>
                <c:pt idx="8">
                  <c:v>8.0000000000000004E-4</c:v>
                </c:pt>
                <c:pt idx="9">
                  <c:v>8.0000000000000004E-4</c:v>
                </c:pt>
                <c:pt idx="10">
                  <c:v>1.2999999999999999E-3</c:v>
                </c:pt>
                <c:pt idx="11">
                  <c:v>1.2999999999999999E-3</c:v>
                </c:pt>
                <c:pt idx="12">
                  <c:v>1.4E-3</c:v>
                </c:pt>
                <c:pt idx="13">
                  <c:v>1.6999999999999999E-3</c:v>
                </c:pt>
                <c:pt idx="14">
                  <c:v>2.1999999999999997E-3</c:v>
                </c:pt>
                <c:pt idx="15">
                  <c:v>2.9999999999999996E-3</c:v>
                </c:pt>
                <c:pt idx="16">
                  <c:v>4.3999999999999994E-3</c:v>
                </c:pt>
                <c:pt idx="17">
                  <c:v>4.9999999999999992E-3</c:v>
                </c:pt>
                <c:pt idx="18">
                  <c:v>5.9999999999999993E-3</c:v>
                </c:pt>
                <c:pt idx="19">
                  <c:v>7.4999999999999997E-3</c:v>
                </c:pt>
                <c:pt idx="20">
                  <c:v>8.8999999999999999E-3</c:v>
                </c:pt>
                <c:pt idx="21">
                  <c:v>1.06E-2</c:v>
                </c:pt>
                <c:pt idx="22">
                  <c:v>1.3600000000000001E-2</c:v>
                </c:pt>
                <c:pt idx="23">
                  <c:v>1.7500000000000002E-2</c:v>
                </c:pt>
                <c:pt idx="24">
                  <c:v>2.1000000000000001E-2</c:v>
                </c:pt>
                <c:pt idx="25">
                  <c:v>2.41E-2</c:v>
                </c:pt>
                <c:pt idx="26">
                  <c:v>3.04E-2</c:v>
                </c:pt>
                <c:pt idx="27">
                  <c:v>3.5999999999999997E-2</c:v>
                </c:pt>
                <c:pt idx="28">
                  <c:v>4.3799999999999999E-2</c:v>
                </c:pt>
                <c:pt idx="29">
                  <c:v>5.21E-2</c:v>
                </c:pt>
                <c:pt idx="30">
                  <c:v>6.0400000000000002E-2</c:v>
                </c:pt>
                <c:pt idx="31">
                  <c:v>7.1199999999999999E-2</c:v>
                </c:pt>
                <c:pt idx="32">
                  <c:v>8.14E-2</c:v>
                </c:pt>
                <c:pt idx="33">
                  <c:v>9.5399999999999999E-2</c:v>
                </c:pt>
                <c:pt idx="34">
                  <c:v>0.1074</c:v>
                </c:pt>
                <c:pt idx="35">
                  <c:v>0.12369999999999999</c:v>
                </c:pt>
                <c:pt idx="36">
                  <c:v>0.13979999999999998</c:v>
                </c:pt>
                <c:pt idx="37">
                  <c:v>0.15829999999999997</c:v>
                </c:pt>
                <c:pt idx="38">
                  <c:v>0.17699999999999996</c:v>
                </c:pt>
                <c:pt idx="39">
                  <c:v>0.19739999999999996</c:v>
                </c:pt>
                <c:pt idx="40">
                  <c:v>0.22139999999999996</c:v>
                </c:pt>
                <c:pt idx="41">
                  <c:v>0.24599999999999997</c:v>
                </c:pt>
                <c:pt idx="42">
                  <c:v>0.27149999999999996</c:v>
                </c:pt>
                <c:pt idx="43">
                  <c:v>0.29529999999999995</c:v>
                </c:pt>
                <c:pt idx="44">
                  <c:v>0.32279999999999998</c:v>
                </c:pt>
                <c:pt idx="45">
                  <c:v>0.35209999999999997</c:v>
                </c:pt>
                <c:pt idx="46">
                  <c:v>0.37999999999999995</c:v>
                </c:pt>
                <c:pt idx="47">
                  <c:v>0.40989999999999993</c:v>
                </c:pt>
                <c:pt idx="48">
                  <c:v>0.44189999999999996</c:v>
                </c:pt>
                <c:pt idx="49">
                  <c:v>0.47049999999999997</c:v>
                </c:pt>
                <c:pt idx="50">
                  <c:v>0.50009999999999999</c:v>
                </c:pt>
                <c:pt idx="51">
                  <c:v>0.53349999999999997</c:v>
                </c:pt>
                <c:pt idx="52">
                  <c:v>0.56640000000000001</c:v>
                </c:pt>
                <c:pt idx="53">
                  <c:v>0.59770000000000001</c:v>
                </c:pt>
                <c:pt idx="54">
                  <c:v>0.62590000000000001</c:v>
                </c:pt>
                <c:pt idx="55">
                  <c:v>0.65500000000000003</c:v>
                </c:pt>
                <c:pt idx="56">
                  <c:v>0.68430000000000002</c:v>
                </c:pt>
                <c:pt idx="57">
                  <c:v>0.71279999999999999</c:v>
                </c:pt>
                <c:pt idx="58">
                  <c:v>0.74170000000000003</c:v>
                </c:pt>
                <c:pt idx="59">
                  <c:v>0.76670000000000005</c:v>
                </c:pt>
                <c:pt idx="60">
                  <c:v>0.78880000000000006</c:v>
                </c:pt>
                <c:pt idx="61">
                  <c:v>0.80980000000000008</c:v>
                </c:pt>
                <c:pt idx="62">
                  <c:v>0.83040000000000003</c:v>
                </c:pt>
                <c:pt idx="63">
                  <c:v>0.84750000000000003</c:v>
                </c:pt>
                <c:pt idx="64">
                  <c:v>0.86630000000000007</c:v>
                </c:pt>
                <c:pt idx="65">
                  <c:v>0.88050000000000006</c:v>
                </c:pt>
                <c:pt idx="66">
                  <c:v>0.89490000000000003</c:v>
                </c:pt>
                <c:pt idx="67">
                  <c:v>0.90849999999999997</c:v>
                </c:pt>
                <c:pt idx="68">
                  <c:v>0.92069999999999996</c:v>
                </c:pt>
                <c:pt idx="69">
                  <c:v>0.93169999999999997</c:v>
                </c:pt>
                <c:pt idx="70">
                  <c:v>0.94059999999999999</c:v>
                </c:pt>
                <c:pt idx="71">
                  <c:v>0.94909999999999994</c:v>
                </c:pt>
                <c:pt idx="72">
                  <c:v>0.95699999999999996</c:v>
                </c:pt>
                <c:pt idx="73">
                  <c:v>0.96499999999999997</c:v>
                </c:pt>
                <c:pt idx="74">
                  <c:v>0.96989999999999998</c:v>
                </c:pt>
                <c:pt idx="75">
                  <c:v>0.9748</c:v>
                </c:pt>
                <c:pt idx="76">
                  <c:v>0.97829999999999995</c:v>
                </c:pt>
                <c:pt idx="77">
                  <c:v>0.98159999999999992</c:v>
                </c:pt>
                <c:pt idx="78">
                  <c:v>0.9837999999999999</c:v>
                </c:pt>
                <c:pt idx="79">
                  <c:v>0.98669999999999991</c:v>
                </c:pt>
                <c:pt idx="80">
                  <c:v>0.98869999999999991</c:v>
                </c:pt>
                <c:pt idx="81">
                  <c:v>0.99059999999999993</c:v>
                </c:pt>
                <c:pt idx="82">
                  <c:v>0.99289999999999989</c:v>
                </c:pt>
                <c:pt idx="83">
                  <c:v>0.99429999999999985</c:v>
                </c:pt>
                <c:pt idx="84">
                  <c:v>0.99509999999999987</c:v>
                </c:pt>
                <c:pt idx="85">
                  <c:v>0.99629999999999985</c:v>
                </c:pt>
                <c:pt idx="86">
                  <c:v>0.99709999999999988</c:v>
                </c:pt>
                <c:pt idx="87">
                  <c:v>0.99809999999999988</c:v>
                </c:pt>
                <c:pt idx="88">
                  <c:v>0.99839999999999984</c:v>
                </c:pt>
                <c:pt idx="89">
                  <c:v>0.9987999999999998</c:v>
                </c:pt>
                <c:pt idx="90">
                  <c:v>0.99899999999999978</c:v>
                </c:pt>
                <c:pt idx="91">
                  <c:v>0.99919999999999976</c:v>
                </c:pt>
                <c:pt idx="92">
                  <c:v>0.99929999999999974</c:v>
                </c:pt>
                <c:pt idx="93">
                  <c:v>0.99949999999999972</c:v>
                </c:pt>
                <c:pt idx="94">
                  <c:v>0.99949999999999972</c:v>
                </c:pt>
                <c:pt idx="95">
                  <c:v>0.99959999999999971</c:v>
                </c:pt>
                <c:pt idx="96">
                  <c:v>0.99959999999999971</c:v>
                </c:pt>
                <c:pt idx="97">
                  <c:v>0.99959999999999971</c:v>
                </c:pt>
                <c:pt idx="98">
                  <c:v>0.99979999999999969</c:v>
                </c:pt>
                <c:pt idx="99">
                  <c:v>0.99989999999999968</c:v>
                </c:pt>
                <c:pt idx="100">
                  <c:v>0.99999999999999967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36-4983-A361-58548B5961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7761152"/>
        <c:axId val="1"/>
      </c:barChart>
      <c:catAx>
        <c:axId val="527761152"/>
        <c:scaling>
          <c:orientation val="minMax"/>
        </c:scaling>
        <c:delete val="0"/>
        <c:axPos val="b"/>
        <c:numFmt formatCode="#,##0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tickLblSkip val="25"/>
        <c:tickMarkSkip val="1"/>
        <c:noMultiLvlLbl val="0"/>
      </c:catAx>
      <c:valAx>
        <c:axId val="1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0%" sourceLinked="0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761152"/>
        <c:crosses val="autoZero"/>
        <c:crossBetween val="between"/>
        <c:majorUnit val="0.2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3175">
      <a:noFill/>
      <a:prstDash val="solid"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0T01:17:06.786" idx="1">
    <p:pos x="2445" y="2284"/>
    <p:text>Shouldnt 50% be at 7.24??</p:text>
    <p:extLst>
      <p:ext uri="{C676402C-5697-4E1C-873F-D02D1690AC5C}">
        <p15:threadingInfo xmlns:p15="http://schemas.microsoft.com/office/powerpoint/2012/main" timeZoneBias="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7/5/2018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7/5/2018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7/5/2018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7/5/2018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7/5/2018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7/5/2018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7/5/2018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7/5/2018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7/5/2018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7/5/2018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7/5/2018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7/5/2018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7/5/2018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35247" y="-315027"/>
            <a:ext cx="8686801" cy="1066800"/>
          </a:xfrm>
        </p:spPr>
        <p:txBody>
          <a:bodyPr/>
          <a:lstStyle/>
          <a:p>
            <a:r>
              <a:rPr lang="en-US" dirty="0"/>
              <a:t>Identifying the Problem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35246" y="916736"/>
            <a:ext cx="8686801" cy="469051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Over Capacity</a:t>
            </a:r>
          </a:p>
          <a:p>
            <a:pPr marL="45720" indent="0">
              <a:buNone/>
            </a:pPr>
            <a:r>
              <a:rPr lang="en-US" dirty="0"/>
              <a:t>   - Current factory has capacity of 430 CPA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- Cars produced: </a:t>
            </a:r>
            <a:r>
              <a:rPr lang="en-US" i="1" dirty="0"/>
              <a:t>2015</a:t>
            </a:r>
            <a:r>
              <a:rPr lang="en-US" dirty="0"/>
              <a:t>: 455      </a:t>
            </a:r>
            <a:r>
              <a:rPr lang="en-US" i="1" dirty="0"/>
              <a:t>2016</a:t>
            </a:r>
            <a:r>
              <a:rPr lang="en-US" dirty="0"/>
              <a:t>: 465 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Demand</a:t>
            </a:r>
          </a:p>
          <a:p>
            <a:pPr marL="45720" indent="0">
              <a:buNone/>
            </a:pPr>
            <a:r>
              <a:rPr lang="en-US" sz="2800" dirty="0"/>
              <a:t>  </a:t>
            </a:r>
            <a:r>
              <a:rPr lang="en-US" dirty="0"/>
              <a:t>- Demand increased throughout 2015-16                           INSERT CHART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</a:rPr>
              <a:t>Relocation</a:t>
            </a:r>
          </a:p>
          <a:p>
            <a:pPr marL="45720" indent="0">
              <a:buNone/>
            </a:pPr>
            <a:r>
              <a:rPr lang="en-US" sz="2800" dirty="0"/>
              <a:t>  - </a:t>
            </a:r>
            <a:r>
              <a:rPr lang="en-US" dirty="0"/>
              <a:t>Potential to move to new factory with higher capacity, but is this feasible?</a:t>
            </a:r>
            <a:endParaRPr lang="en-US" sz="2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A0E7F7-071A-4838-B9F4-8F06C7782607}"/>
              </a:ext>
            </a:extLst>
          </p:cNvPr>
          <p:cNvGrpSpPr/>
          <p:nvPr/>
        </p:nvGrpSpPr>
        <p:grpSpPr>
          <a:xfrm>
            <a:off x="1942780" y="5635538"/>
            <a:ext cx="5760642" cy="777552"/>
            <a:chOff x="693812" y="5416960"/>
            <a:chExt cx="5760642" cy="77755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8630A2E-0AD2-4744-9139-CB54FDEF4584}"/>
                </a:ext>
              </a:extLst>
            </p:cNvPr>
            <p:cNvSpPr/>
            <p:nvPr/>
          </p:nvSpPr>
          <p:spPr>
            <a:xfrm>
              <a:off x="4726262" y="5416960"/>
              <a:ext cx="1728192" cy="7775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1">
                      <a:lumMod val="75000"/>
                    </a:schemeClr>
                  </a:solidFill>
                </a:rPr>
                <a:t>Decision Analysis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D06217-8014-4F5A-8F2F-1A99BA2497E0}"/>
                </a:ext>
              </a:extLst>
            </p:cNvPr>
            <p:cNvGrpSpPr/>
            <p:nvPr/>
          </p:nvGrpSpPr>
          <p:grpSpPr>
            <a:xfrm>
              <a:off x="693812" y="5416960"/>
              <a:ext cx="4032450" cy="777552"/>
              <a:chOff x="693812" y="5416960"/>
              <a:chExt cx="4032450" cy="77755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9FF2801-D0EB-4B61-B2F8-F221C0C30A47}"/>
                  </a:ext>
                </a:extLst>
              </p:cNvPr>
              <p:cNvSpPr/>
              <p:nvPr/>
            </p:nvSpPr>
            <p:spPr>
              <a:xfrm>
                <a:off x="693812" y="5416960"/>
                <a:ext cx="1728192" cy="7775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accent1">
                        <a:lumMod val="75000"/>
                      </a:schemeClr>
                    </a:solidFill>
                  </a:rPr>
                  <a:t>Forecasting</a:t>
                </a: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CDBD358-1404-4555-998D-217A95CD8DD7}"/>
                  </a:ext>
                </a:extLst>
              </p:cNvPr>
              <p:cNvSpPr/>
              <p:nvPr/>
            </p:nvSpPr>
            <p:spPr>
              <a:xfrm>
                <a:off x="2710037" y="5416960"/>
                <a:ext cx="1728192" cy="7775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accent1">
                        <a:lumMod val="75000"/>
                      </a:schemeClr>
                    </a:solidFill>
                  </a:rPr>
                  <a:t>Financial Prediction</a:t>
                </a:r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E409DEDD-748C-4121-9E74-D7FBD370C5BA}"/>
                  </a:ext>
                </a:extLst>
              </p:cNvPr>
              <p:cNvCxnSpPr>
                <a:stCxn id="2" idx="3"/>
                <a:endCxn id="5" idx="1"/>
              </p:cNvCxnSpPr>
              <p:nvPr/>
            </p:nvCxnSpPr>
            <p:spPr>
              <a:xfrm>
                <a:off x="2422004" y="5805736"/>
                <a:ext cx="28803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88B5093D-5A26-45FF-BE26-D1DCA8305F27}"/>
                  </a:ext>
                </a:extLst>
              </p:cNvPr>
              <p:cNvCxnSpPr>
                <a:stCxn id="5" idx="3"/>
                <a:endCxn id="6" idx="1"/>
              </p:cNvCxnSpPr>
              <p:nvPr/>
            </p:nvCxnSpPr>
            <p:spPr>
              <a:xfrm>
                <a:off x="4438229" y="5805736"/>
                <a:ext cx="28803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AA884E-BDD4-4522-AB0B-114847A4DB2A}"/>
              </a:ext>
            </a:extLst>
          </p:cNvPr>
          <p:cNvGrpSpPr/>
          <p:nvPr/>
        </p:nvGrpSpPr>
        <p:grpSpPr>
          <a:xfrm>
            <a:off x="5950396" y="751773"/>
            <a:ext cx="3744416" cy="1683230"/>
            <a:chOff x="2722713" y="-1066025"/>
            <a:chExt cx="4662264" cy="2694920"/>
          </a:xfrm>
        </p:grpSpPr>
        <p:graphicFrame>
          <p:nvGraphicFramePr>
            <p:cNvPr id="18" name="Chart 17">
              <a:extLst>
                <a:ext uri="{FF2B5EF4-FFF2-40B4-BE49-F238E27FC236}">
                  <a16:creationId xmlns:a16="http://schemas.microsoft.com/office/drawing/2014/main" id="{4B802878-48E1-47B1-9FBE-15317514308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97118620"/>
                </p:ext>
              </p:extLst>
            </p:nvPr>
          </p:nvGraphicFramePr>
          <p:xfrm>
            <a:off x="2722713" y="-1012747"/>
            <a:ext cx="4662264" cy="264164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AD28F9-E4E2-4CCD-908F-BB81E88223FD}"/>
                </a:ext>
              </a:extLst>
            </p:cNvPr>
            <p:cNvCxnSpPr/>
            <p:nvPr/>
          </p:nvCxnSpPr>
          <p:spPr>
            <a:xfrm flipV="1">
              <a:off x="4874527" y="-1066025"/>
              <a:ext cx="0" cy="2247901"/>
            </a:xfrm>
            <a:prstGeom prst="line">
              <a:avLst/>
            </a:prstGeom>
            <a:ln w="381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72" y="0"/>
            <a:ext cx="8686801" cy="1066800"/>
          </a:xfrm>
        </p:spPr>
        <p:txBody>
          <a:bodyPr/>
          <a:lstStyle/>
          <a:p>
            <a:r>
              <a:rPr lang="en-US" dirty="0"/>
              <a:t>Forecasting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D347B9C2-C0C2-469B-B2F6-2E8CABDC2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248" y="1241524"/>
            <a:ext cx="11059764" cy="49957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Natural growth projection: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>-  1% year on year growth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-  4.05% by 2020</a:t>
            </a:r>
          </a:p>
          <a:p>
            <a:r>
              <a:rPr lang="en-US" sz="2400" dirty="0">
                <a:solidFill>
                  <a:schemeClr val="tx1"/>
                </a:solidFill>
              </a:rPr>
              <a:t>Model demand rates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>-  Model’s 1 &amp; 2; -14% &amp; -38% (201)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-  Model’s 3 &amp; 4; +32% &amp; +50% (271)</a:t>
            </a:r>
          </a:p>
          <a:p>
            <a:r>
              <a:rPr lang="en-US" sz="2400" dirty="0">
                <a:solidFill>
                  <a:schemeClr val="tx1"/>
                </a:solidFill>
              </a:rPr>
              <a:t>Limitations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- Insert stuff about error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8654172-C861-40F7-B5D5-01E9738AEE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0478206"/>
              </p:ext>
            </p:extLst>
          </p:nvPr>
        </p:nvGraphicFramePr>
        <p:xfrm>
          <a:off x="5167640" y="692696"/>
          <a:ext cx="5473427" cy="2603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979E4EB-93C6-4E9C-9020-0452853271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7385464"/>
              </p:ext>
            </p:extLst>
          </p:nvPr>
        </p:nvGraphicFramePr>
        <p:xfrm>
          <a:off x="5167639" y="3682439"/>
          <a:ext cx="5473427" cy="2827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48C4-E8FC-4914-ADE4-E44AED94BACF}"/>
              </a:ext>
            </a:extLst>
          </p:cNvPr>
          <p:cNvSpPr txBox="1">
            <a:spLocks/>
          </p:cNvSpPr>
          <p:nvPr/>
        </p:nvSpPr>
        <p:spPr>
          <a:xfrm>
            <a:off x="477788" y="188640"/>
            <a:ext cx="8686801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Financial Modelling</a:t>
            </a:r>
          </a:p>
        </p:txBody>
      </p:sp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0722D84C-ECA3-41F5-A5F2-0090B38997EF}"/>
              </a:ext>
            </a:extLst>
          </p:cNvPr>
          <p:cNvSpPr txBox="1">
            <a:spLocks/>
          </p:cNvSpPr>
          <p:nvPr/>
        </p:nvSpPr>
        <p:spPr>
          <a:xfrm>
            <a:off x="991401" y="908720"/>
            <a:ext cx="5659165" cy="5765451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For 2020</a:t>
            </a:r>
            <a:r>
              <a:rPr lang="en-US" sz="2400" dirty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£7.245M expected</a:t>
            </a:r>
            <a:br>
              <a:rPr lang="en-US" dirty="0"/>
            </a:br>
            <a:endParaRPr lang="en-US" dirty="0"/>
          </a:p>
          <a:p>
            <a:r>
              <a:rPr lang="en-US" sz="2400" dirty="0">
                <a:solidFill>
                  <a:schemeClr val="tx1"/>
                </a:solidFill>
              </a:rPr>
              <a:t>Monte-Carlo revealed: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14.5% chance of &lt; £0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75% chance of &gt; £1M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50% chance of &gt; £2.7</a:t>
            </a:r>
            <a:br>
              <a:rPr lang="en-US" dirty="0"/>
            </a:br>
            <a:endParaRPr lang="en-US" dirty="0"/>
          </a:p>
          <a:p>
            <a:r>
              <a:rPr lang="en-US" sz="2400" dirty="0">
                <a:solidFill>
                  <a:schemeClr val="tx1"/>
                </a:solidFill>
              </a:rPr>
              <a:t>Possible Hybrid increases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45720" indent="0">
              <a:buNone/>
            </a:pPr>
            <a:r>
              <a:rPr lang="en-US" dirty="0"/>
              <a:t>   +20%               +50%              +100%</a:t>
            </a:r>
            <a:br>
              <a:rPr lang="en-US" dirty="0"/>
            </a:br>
            <a:r>
              <a:rPr lang="en-US" i="1" dirty="0"/>
              <a:t>   £8.073M          £9.296M        £11.334M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D34085D-3B53-4711-9692-09E2CE6674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2387320"/>
              </p:ext>
            </p:extLst>
          </p:nvPr>
        </p:nvGraphicFramePr>
        <p:xfrm>
          <a:off x="6656001" y="3581823"/>
          <a:ext cx="5532824" cy="3276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40FF84-F5BD-46E4-8A5F-B7E41F825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966803"/>
              </p:ext>
            </p:extLst>
          </p:nvPr>
        </p:nvGraphicFramePr>
        <p:xfrm>
          <a:off x="6788324" y="188640"/>
          <a:ext cx="4752529" cy="3082391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083768">
                  <a:extLst>
                    <a:ext uri="{9D8B030D-6E8A-4147-A177-3AD203B41FA5}">
                      <a16:colId xmlns:a16="http://schemas.microsoft.com/office/drawing/2014/main" val="274464489"/>
                    </a:ext>
                  </a:extLst>
                </a:gridCol>
                <a:gridCol w="1668761">
                  <a:extLst>
                    <a:ext uri="{9D8B030D-6E8A-4147-A177-3AD203B41FA5}">
                      <a16:colId xmlns:a16="http://schemas.microsoft.com/office/drawing/2014/main" val="82144581"/>
                    </a:ext>
                  </a:extLst>
                </a:gridCol>
              </a:tblGrid>
              <a:tr h="291566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sng" strike="noStrike" dirty="0">
                          <a:effectLst/>
                        </a:rPr>
                        <a:t>2020</a:t>
                      </a:r>
                      <a:endParaRPr lang="en-GB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8795485"/>
                  </a:ext>
                </a:extLst>
              </a:tr>
              <a:tr h="517751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Forecast Sales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                                 483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9054626"/>
                  </a:ext>
                </a:extLst>
              </a:tr>
              <a:tr h="517751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Price (£)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                           25,000 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477196"/>
                  </a:ext>
                </a:extLst>
              </a:tr>
              <a:tr h="517751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Total Revenue (£)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                   12,075,000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9118307"/>
                  </a:ext>
                </a:extLst>
              </a:tr>
              <a:tr h="517751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Marginal Cost Per Car (£)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-                         10,000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3201542"/>
                  </a:ext>
                </a:extLst>
              </a:tr>
              <a:tr h="517751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Gross Margin (£)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                     7,245,000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482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19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59812BC0-3F4B-4C6E-A618-EACA5B312256}"/>
              </a:ext>
            </a:extLst>
          </p:cNvPr>
          <p:cNvSpPr txBox="1">
            <a:spLocks/>
          </p:cNvSpPr>
          <p:nvPr/>
        </p:nvSpPr>
        <p:spPr>
          <a:xfrm>
            <a:off x="549796" y="260648"/>
            <a:ext cx="8686801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Decision Making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0D5518-4BC1-4FC6-9AD7-47604FA55BF5}"/>
              </a:ext>
            </a:extLst>
          </p:cNvPr>
          <p:cNvGrpSpPr/>
          <p:nvPr/>
        </p:nvGrpSpPr>
        <p:grpSpPr>
          <a:xfrm>
            <a:off x="549796" y="692696"/>
            <a:ext cx="11076639" cy="5517629"/>
            <a:chOff x="0" y="0"/>
            <a:chExt cx="7115833" cy="4581525"/>
          </a:xfrm>
          <a:noFill/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1CEA450-ECA2-41D6-84D6-CA49E3B8D9DA}"/>
                </a:ext>
              </a:extLst>
            </p:cNvPr>
            <p:cNvGrpSpPr/>
            <p:nvPr/>
          </p:nvGrpSpPr>
          <p:grpSpPr>
            <a:xfrm>
              <a:off x="0" y="285750"/>
              <a:ext cx="5514975" cy="4219575"/>
              <a:chOff x="0" y="0"/>
              <a:chExt cx="5514975" cy="4219575"/>
            </a:xfrm>
            <a:grpFill/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8CF1E19-04AE-46C9-AB07-9E3127DC102A}"/>
                  </a:ext>
                </a:extLst>
              </p:cNvPr>
              <p:cNvSpPr/>
              <p:nvPr/>
            </p:nvSpPr>
            <p:spPr>
              <a:xfrm>
                <a:off x="0" y="1685925"/>
                <a:ext cx="1171575" cy="7239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28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Factory B</a:t>
                </a:r>
                <a:endParaRPr lang="en-GB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DAE754F-92A7-47CB-8C9C-B388DA4BE511}"/>
                  </a:ext>
                </a:extLst>
              </p:cNvPr>
              <p:cNvCxnSpPr>
                <a:endCxn id="32" idx="3"/>
              </p:cNvCxnSpPr>
              <p:nvPr/>
            </p:nvCxnSpPr>
            <p:spPr>
              <a:xfrm flipV="1">
                <a:off x="981075" y="666668"/>
                <a:ext cx="906393" cy="101925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953D062-B756-43C4-85AF-0846A58B4CFA}"/>
                  </a:ext>
                </a:extLst>
              </p:cNvPr>
              <p:cNvCxnSpPr/>
              <p:nvPr/>
            </p:nvCxnSpPr>
            <p:spPr>
              <a:xfrm flipV="1">
                <a:off x="1181100" y="1647825"/>
                <a:ext cx="704850" cy="21907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6D15A6B-ED01-4A65-9CE7-0584085A797F}"/>
                  </a:ext>
                </a:extLst>
              </p:cNvPr>
              <p:cNvCxnSpPr/>
              <p:nvPr/>
            </p:nvCxnSpPr>
            <p:spPr>
              <a:xfrm>
                <a:off x="1181100" y="2209800"/>
                <a:ext cx="704850" cy="20955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35FD46C-B4F6-4816-90B4-18FF47437A05}"/>
                  </a:ext>
                </a:extLst>
              </p:cNvPr>
              <p:cNvCxnSpPr>
                <a:endCxn id="34" idx="1"/>
              </p:cNvCxnSpPr>
              <p:nvPr/>
            </p:nvCxnSpPr>
            <p:spPr>
              <a:xfrm>
                <a:off x="971550" y="2409825"/>
                <a:ext cx="925443" cy="103830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B7B4640C-AD7E-4097-B0AF-2AB7E71B9B65}"/>
                  </a:ext>
                </a:extLst>
              </p:cNvPr>
              <p:cNvSpPr/>
              <p:nvPr/>
            </p:nvSpPr>
            <p:spPr>
              <a:xfrm>
                <a:off x="1714500" y="0"/>
                <a:ext cx="1181100" cy="78105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2000" dirty="0">
                    <a:solidFill>
                      <a:srgbClr val="7030A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£3.9M</a:t>
                </a:r>
                <a:endParaRPr lang="en-GB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96A29E4-4323-4F0E-9E0A-35FDBD7AE5CC}"/>
                  </a:ext>
                </a:extLst>
              </p:cNvPr>
              <p:cNvSpPr/>
              <p:nvPr/>
            </p:nvSpPr>
            <p:spPr>
              <a:xfrm>
                <a:off x="1866900" y="1143000"/>
                <a:ext cx="1181100" cy="781050"/>
              </a:xfrm>
              <a:prstGeom prst="ellipse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2000" dirty="0">
                    <a:solidFill>
                      <a:srgbClr val="7030A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£3.407M</a:t>
                </a:r>
                <a:endParaRPr lang="en-GB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16D7D60-0D92-42E9-A063-D64CB23128C7}"/>
                  </a:ext>
                </a:extLst>
              </p:cNvPr>
              <p:cNvSpPr/>
              <p:nvPr/>
            </p:nvSpPr>
            <p:spPr>
              <a:xfrm>
                <a:off x="1724025" y="3333750"/>
                <a:ext cx="1181100" cy="781050"/>
              </a:xfrm>
              <a:prstGeom prst="ellipse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2000" dirty="0">
                    <a:solidFill>
                      <a:srgbClr val="7030A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£2.548M</a:t>
                </a:r>
                <a:endParaRPr lang="en-GB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3717823-AD09-477C-8890-545B22D30182}"/>
                  </a:ext>
                </a:extLst>
              </p:cNvPr>
              <p:cNvSpPr/>
              <p:nvPr/>
            </p:nvSpPr>
            <p:spPr>
              <a:xfrm>
                <a:off x="1866900" y="2152650"/>
                <a:ext cx="1181100" cy="781050"/>
              </a:xfrm>
              <a:prstGeom prst="ellipse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2000" dirty="0">
                    <a:solidFill>
                      <a:srgbClr val="7030A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£3.141M</a:t>
                </a:r>
                <a:endParaRPr lang="en-GB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054C3D8-8A6B-40C9-9FF5-5B2403946B38}"/>
                  </a:ext>
                </a:extLst>
              </p:cNvPr>
              <p:cNvCxnSpPr>
                <a:stCxn id="35" idx="6"/>
              </p:cNvCxnSpPr>
              <p:nvPr/>
            </p:nvCxnSpPr>
            <p:spPr>
              <a:xfrm flipV="1">
                <a:off x="3048000" y="2533651"/>
                <a:ext cx="771525" cy="9524"/>
              </a:xfrm>
              <a:prstGeom prst="line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004F609-4E2C-4488-A5F7-787CE1B8963A}"/>
                  </a:ext>
                </a:extLst>
              </p:cNvPr>
              <p:cNvCxnSpPr>
                <a:endCxn id="48" idx="2"/>
              </p:cNvCxnSpPr>
              <p:nvPr/>
            </p:nvCxnSpPr>
            <p:spPr>
              <a:xfrm>
                <a:off x="2905125" y="3705225"/>
                <a:ext cx="933450" cy="4763"/>
              </a:xfrm>
              <a:prstGeom prst="line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AA978BE-CAE5-4FAC-B91B-10650790CB0B}"/>
                  </a:ext>
                </a:extLst>
              </p:cNvPr>
              <p:cNvCxnSpPr>
                <a:endCxn id="40" idx="2"/>
              </p:cNvCxnSpPr>
              <p:nvPr/>
            </p:nvCxnSpPr>
            <p:spPr>
              <a:xfrm flipV="1">
                <a:off x="2905125" y="385763"/>
                <a:ext cx="866775" cy="14288"/>
              </a:xfrm>
              <a:prstGeom prst="line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6F5D2DA-FD56-4AA6-8FD7-E28C9310941C}"/>
                  </a:ext>
                </a:extLst>
              </p:cNvPr>
              <p:cNvCxnSpPr>
                <a:endCxn id="41" idx="2"/>
              </p:cNvCxnSpPr>
              <p:nvPr/>
            </p:nvCxnSpPr>
            <p:spPr>
              <a:xfrm>
                <a:off x="3057525" y="1504950"/>
                <a:ext cx="762000" cy="4763"/>
              </a:xfrm>
              <a:prstGeom prst="line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F9A71FC-71F4-4361-9C91-F59D8EBE0F07}"/>
                  </a:ext>
                </a:extLst>
              </p:cNvPr>
              <p:cNvSpPr/>
              <p:nvPr/>
            </p:nvSpPr>
            <p:spPr>
              <a:xfrm>
                <a:off x="3771900" y="0"/>
                <a:ext cx="1200150" cy="771525"/>
              </a:xfrm>
              <a:prstGeom prst="ellipse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2000" dirty="0">
                    <a:solidFill>
                      <a:srgbClr val="7030A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£6.9M</a:t>
                </a:r>
                <a:endParaRPr lang="en-GB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5448F4A-2A16-4153-BFB6-45B63A963A7E}"/>
                  </a:ext>
                </a:extLst>
              </p:cNvPr>
              <p:cNvSpPr/>
              <p:nvPr/>
            </p:nvSpPr>
            <p:spPr>
              <a:xfrm>
                <a:off x="3819525" y="1123950"/>
                <a:ext cx="1200150" cy="771525"/>
              </a:xfrm>
              <a:prstGeom prst="ellipse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2000" dirty="0">
                    <a:solidFill>
                      <a:srgbClr val="7030A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£7.907M</a:t>
                </a:r>
                <a:endParaRPr lang="en-GB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D316216-0AA4-4D94-83C3-543C9F408D47}"/>
                  </a:ext>
                </a:extLst>
              </p:cNvPr>
              <p:cNvCxnSpPr/>
              <p:nvPr/>
            </p:nvCxnSpPr>
            <p:spPr>
              <a:xfrm flipV="1">
                <a:off x="4924425" y="1228725"/>
                <a:ext cx="552450" cy="4762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D5BEC65-05E6-4E0A-9B21-9114DA4366C9}"/>
                  </a:ext>
                </a:extLst>
              </p:cNvPr>
              <p:cNvCxnSpPr/>
              <p:nvPr/>
            </p:nvCxnSpPr>
            <p:spPr>
              <a:xfrm>
                <a:off x="5019675" y="1552575"/>
                <a:ext cx="476250" cy="2857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38068863-C66B-498D-88D1-A2D1769DBA0B}"/>
                  </a:ext>
                </a:extLst>
              </p:cNvPr>
              <p:cNvSpPr/>
              <p:nvPr/>
            </p:nvSpPr>
            <p:spPr>
              <a:xfrm>
                <a:off x="3819525" y="2228850"/>
                <a:ext cx="1200150" cy="771525"/>
              </a:xfrm>
              <a:prstGeom prst="ellipse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2000" dirty="0">
                    <a:solidFill>
                      <a:srgbClr val="7030A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£8.641M</a:t>
                </a:r>
                <a:endParaRPr lang="en-GB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F1BB0F7-DB8A-44ED-AE97-706E21421D11}"/>
                  </a:ext>
                </a:extLst>
              </p:cNvPr>
              <p:cNvCxnSpPr/>
              <p:nvPr/>
            </p:nvCxnSpPr>
            <p:spPr>
              <a:xfrm flipV="1">
                <a:off x="4886325" y="2295525"/>
                <a:ext cx="552450" cy="47625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ACCED5C-7D90-4A8D-AD54-4D83D9E27B92}"/>
                  </a:ext>
                </a:extLst>
              </p:cNvPr>
              <p:cNvCxnSpPr/>
              <p:nvPr/>
            </p:nvCxnSpPr>
            <p:spPr>
              <a:xfrm>
                <a:off x="5010150" y="2571750"/>
                <a:ext cx="447675" cy="9525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CC24030-A085-46C0-B1DA-73EAB9A1376C}"/>
                  </a:ext>
                </a:extLst>
              </p:cNvPr>
              <p:cNvCxnSpPr/>
              <p:nvPr/>
            </p:nvCxnSpPr>
            <p:spPr>
              <a:xfrm>
                <a:off x="4933950" y="2857500"/>
                <a:ext cx="514350" cy="28575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E380D55-2FB2-4857-8BD6-76CE41B4D908}"/>
                  </a:ext>
                </a:extLst>
              </p:cNvPr>
              <p:cNvSpPr/>
              <p:nvPr/>
            </p:nvSpPr>
            <p:spPr>
              <a:xfrm>
                <a:off x="3838575" y="3324225"/>
                <a:ext cx="1200150" cy="771525"/>
              </a:xfrm>
              <a:prstGeom prst="ellipse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2000" dirty="0">
                    <a:solidFill>
                      <a:srgbClr val="7030A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£</a:t>
                </a:r>
                <a:r>
                  <a:rPr lang="en-GB" sz="2000" dirty="0">
                    <a:solidFill>
                      <a:srgbClr val="7030A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9.048</a:t>
                </a:r>
                <a:r>
                  <a:rPr lang="en-GB" sz="2000" dirty="0">
                    <a:solidFill>
                      <a:srgbClr val="7030A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endParaRPr lang="en-GB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6EA143C9-3B39-4912-8AC1-FFD761365248}"/>
                  </a:ext>
                </a:extLst>
              </p:cNvPr>
              <p:cNvCxnSpPr/>
              <p:nvPr/>
            </p:nvCxnSpPr>
            <p:spPr>
              <a:xfrm>
                <a:off x="4876800" y="3990975"/>
                <a:ext cx="609600" cy="228600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5C23959-04DC-4EDD-987B-9AE69A91491B}"/>
                  </a:ext>
                </a:extLst>
              </p:cNvPr>
              <p:cNvCxnSpPr/>
              <p:nvPr/>
            </p:nvCxnSpPr>
            <p:spPr>
              <a:xfrm flipV="1">
                <a:off x="4924425" y="3286125"/>
                <a:ext cx="561975" cy="171450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5F702C4-F901-4C0B-B3F5-308BA0F45EF6}"/>
                  </a:ext>
                </a:extLst>
              </p:cNvPr>
              <p:cNvCxnSpPr/>
              <p:nvPr/>
            </p:nvCxnSpPr>
            <p:spPr>
              <a:xfrm flipV="1">
                <a:off x="5029200" y="3590925"/>
                <a:ext cx="457200" cy="38100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570C07B-E79D-4A3A-8CB4-3708BCB1E11C}"/>
                  </a:ext>
                </a:extLst>
              </p:cNvPr>
              <p:cNvCxnSpPr/>
              <p:nvPr/>
            </p:nvCxnSpPr>
            <p:spPr>
              <a:xfrm>
                <a:off x="5000625" y="3838575"/>
                <a:ext cx="485775" cy="85725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5327754-D6AE-4D16-A382-8B75B72400B7}"/>
                  </a:ext>
                </a:extLst>
              </p:cNvPr>
              <p:cNvCxnSpPr/>
              <p:nvPr/>
            </p:nvCxnSpPr>
            <p:spPr>
              <a:xfrm>
                <a:off x="4972050" y="381000"/>
                <a:ext cx="542925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 Box 2">
              <a:extLst>
                <a:ext uri="{FF2B5EF4-FFF2-40B4-BE49-F238E27FC236}">
                  <a16:creationId xmlns:a16="http://schemas.microsoft.com/office/drawing/2014/main" id="{C14ED540-6CCB-4097-9B74-E05C5862B0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5925" y="523875"/>
              <a:ext cx="1171575" cy="2286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£6.9M     (1.0)</a:t>
              </a:r>
              <a:endPara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 Box 2">
              <a:extLst>
                <a:ext uri="{FF2B5EF4-FFF2-40B4-BE49-F238E27FC236}">
                  <a16:creationId xmlns:a16="http://schemas.microsoft.com/office/drawing/2014/main" id="{FF2BE400-31AD-40EE-8161-EAD3F47D0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4025" y="3714750"/>
              <a:ext cx="1171575" cy="2952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£8.073M     (0.2)</a:t>
              </a:r>
              <a:endPara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4BBDE204-FB8F-4A44-A565-E43E209677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4500" y="3429000"/>
              <a:ext cx="1171575" cy="2286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£</a:t>
              </a:r>
              <a:r>
                <a:rPr lang="en-GB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7,245</a:t>
              </a:r>
              <a:r>
                <a:rPr lang="en-GB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      (0.2)</a:t>
              </a:r>
              <a:endPara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2">
              <a:extLst>
                <a:ext uri="{FF2B5EF4-FFF2-40B4-BE49-F238E27FC236}">
                  <a16:creationId xmlns:a16="http://schemas.microsoft.com/office/drawing/2014/main" id="{0D57D590-D5A5-4B2D-9B00-907F6DD29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4025" y="3019425"/>
              <a:ext cx="1171575" cy="2286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£9.296M     (0.6)</a:t>
              </a:r>
              <a:endPara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2">
              <a:extLst>
                <a:ext uri="{FF2B5EF4-FFF2-40B4-BE49-F238E27FC236}">
                  <a16:creationId xmlns:a16="http://schemas.microsoft.com/office/drawing/2014/main" id="{AD474317-0BD5-44B1-8249-F31FB999C3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4025" y="2705100"/>
              <a:ext cx="1171575" cy="2286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£8.073M     (0.2)</a:t>
              </a:r>
              <a:endPara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id="{AF3043E0-50C3-4ADD-959F-1422DAB0F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4500" y="2362200"/>
              <a:ext cx="1171575" cy="2286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£</a:t>
              </a:r>
              <a:r>
                <a:rPr lang="en-GB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7,245</a:t>
              </a:r>
              <a:r>
                <a:rPr lang="en-GB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     (0.2)</a:t>
              </a:r>
              <a:endPara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2555BB34-3D4C-4990-ADFA-4A6C0A35A8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4500" y="1714500"/>
              <a:ext cx="1171575" cy="2286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£8.073M     (0.8)</a:t>
              </a:r>
              <a:endPara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2">
              <a:extLst>
                <a:ext uri="{FF2B5EF4-FFF2-40B4-BE49-F238E27FC236}">
                  <a16:creationId xmlns:a16="http://schemas.microsoft.com/office/drawing/2014/main" id="{CB84A0B8-5E38-4E71-9F47-4FC5F822F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4975" y="1352550"/>
              <a:ext cx="1171575" cy="2286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£</a:t>
              </a:r>
              <a:r>
                <a:rPr lang="en-GB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7,345</a:t>
              </a:r>
              <a:r>
                <a:rPr lang="en-GB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     (0.2)</a:t>
              </a:r>
              <a:endPara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2">
              <a:extLst>
                <a:ext uri="{FF2B5EF4-FFF2-40B4-BE49-F238E27FC236}">
                  <a16:creationId xmlns:a16="http://schemas.microsoft.com/office/drawing/2014/main" id="{C6C12B06-ECA0-4889-B925-5234B50C8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3550" y="4038600"/>
              <a:ext cx="1171575" cy="2286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£9.296M     (0.4)</a:t>
              </a:r>
              <a:endPara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2">
              <a:extLst>
                <a:ext uri="{FF2B5EF4-FFF2-40B4-BE49-F238E27FC236}">
                  <a16:creationId xmlns:a16="http://schemas.microsoft.com/office/drawing/2014/main" id="{E8E126AB-4362-48E0-843F-251A22719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3550" y="4352925"/>
              <a:ext cx="1171575" cy="2286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£11.334M   (0.2)</a:t>
              </a:r>
              <a:endPara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2">
              <a:extLst>
                <a:ext uri="{FF2B5EF4-FFF2-40B4-BE49-F238E27FC236}">
                  <a16:creationId xmlns:a16="http://schemas.microsoft.com/office/drawing/2014/main" id="{145B6C82-DD40-4F42-B632-49B91FF6DB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7650" y="0"/>
              <a:ext cx="819150" cy="2381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20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 = 460*</a:t>
              </a:r>
              <a:endPara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2">
              <a:extLst>
                <a:ext uri="{FF2B5EF4-FFF2-40B4-BE49-F238E27FC236}">
                  <a16:creationId xmlns:a16="http://schemas.microsoft.com/office/drawing/2014/main" id="{6705A3DD-141A-47FC-947B-46D4B2579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7175" y="3324225"/>
              <a:ext cx="685800" cy="2476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20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 = 800</a:t>
              </a:r>
              <a:endPara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C0A0ECD6-1DFA-4BDA-B29D-8DC1E835F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7650" y="2228850"/>
              <a:ext cx="685800" cy="2476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20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 = 700</a:t>
              </a:r>
              <a:endPara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2">
              <a:extLst>
                <a:ext uri="{FF2B5EF4-FFF2-40B4-BE49-F238E27FC236}">
                  <a16:creationId xmlns:a16="http://schemas.microsoft.com/office/drawing/2014/main" id="{6A24B633-C198-4EE0-9D58-86378B13F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7650" y="1143000"/>
              <a:ext cx="685800" cy="2476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20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 = 600</a:t>
              </a:r>
              <a:endPara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2">
              <a:extLst>
                <a:ext uri="{FF2B5EF4-FFF2-40B4-BE49-F238E27FC236}">
                  <a16:creationId xmlns:a16="http://schemas.microsoft.com/office/drawing/2014/main" id="{0E5291C2-B1BA-4506-B01A-F58606617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7050" y="390525"/>
              <a:ext cx="590550" cy="2476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20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-£3M</a:t>
              </a:r>
              <a:endPara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A29E8476-62AF-448E-B9D1-13EA7437E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50" y="3676650"/>
              <a:ext cx="657225" cy="2476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20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-£6.5M</a:t>
              </a:r>
              <a:endPara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2">
              <a:extLst>
                <a:ext uri="{FF2B5EF4-FFF2-40B4-BE49-F238E27FC236}">
                  <a16:creationId xmlns:a16="http://schemas.microsoft.com/office/drawing/2014/main" id="{70571CE2-A657-493D-BA1E-2320A797D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5150" y="2533650"/>
              <a:ext cx="638175" cy="2476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20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-£5.5M</a:t>
              </a:r>
              <a:endPara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2">
              <a:extLst>
                <a:ext uri="{FF2B5EF4-FFF2-40B4-BE49-F238E27FC236}">
                  <a16:creationId xmlns:a16="http://schemas.microsoft.com/office/drawing/2014/main" id="{2592BB30-5688-4B4E-8426-AAA3710BF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5625" y="1504950"/>
              <a:ext cx="666750" cy="2476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20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-£4.5M</a:t>
              </a:r>
              <a:endPara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10">
              <a:extLst>
                <a:ext uri="{FF2B5EF4-FFF2-40B4-BE49-F238E27FC236}">
                  <a16:creationId xmlns:a16="http://schemas.microsoft.com/office/drawing/2014/main" id="{3CAACA80-B373-468B-90EC-B1899084F2B0}"/>
                </a:ext>
              </a:extLst>
            </p:cNvPr>
            <p:cNvSpPr txBox="1"/>
            <p:nvPr/>
          </p:nvSpPr>
          <p:spPr>
            <a:xfrm>
              <a:off x="6734175" y="390525"/>
              <a:ext cx="381000" cy="438150"/>
            </a:xfrm>
            <a:prstGeom prst="rect">
              <a:avLst/>
            </a:prstGeom>
            <a:grp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4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endPara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11">
              <a:extLst>
                <a:ext uri="{FF2B5EF4-FFF2-40B4-BE49-F238E27FC236}">
                  <a16:creationId xmlns:a16="http://schemas.microsoft.com/office/drawing/2014/main" id="{4339A5AD-90C6-419B-AB9D-B4717AC36188}"/>
                </a:ext>
              </a:extLst>
            </p:cNvPr>
            <p:cNvSpPr txBox="1"/>
            <p:nvPr/>
          </p:nvSpPr>
          <p:spPr>
            <a:xfrm>
              <a:off x="6734175" y="1428750"/>
              <a:ext cx="381000" cy="438150"/>
            </a:xfrm>
            <a:prstGeom prst="rect">
              <a:avLst/>
            </a:prstGeom>
            <a:grp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4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</a:t>
              </a:r>
              <a:endPara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16">
              <a:extLst>
                <a:ext uri="{FF2B5EF4-FFF2-40B4-BE49-F238E27FC236}">
                  <a16:creationId xmlns:a16="http://schemas.microsoft.com/office/drawing/2014/main" id="{5211B887-7A45-4FF3-B241-F08F5C9EF5D1}"/>
                </a:ext>
              </a:extLst>
            </p:cNvPr>
            <p:cNvSpPr txBox="1"/>
            <p:nvPr/>
          </p:nvSpPr>
          <p:spPr>
            <a:xfrm>
              <a:off x="6734833" y="2581275"/>
              <a:ext cx="381000" cy="438150"/>
            </a:xfrm>
            <a:prstGeom prst="rect">
              <a:avLst/>
            </a:prstGeom>
            <a:grp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4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 Box 17">
              <a:extLst>
                <a:ext uri="{FF2B5EF4-FFF2-40B4-BE49-F238E27FC236}">
                  <a16:creationId xmlns:a16="http://schemas.microsoft.com/office/drawing/2014/main" id="{A3280B3F-1F9B-4241-9069-EC42D6860A86}"/>
                </a:ext>
              </a:extLst>
            </p:cNvPr>
            <p:cNvSpPr txBox="1"/>
            <p:nvPr/>
          </p:nvSpPr>
          <p:spPr>
            <a:xfrm>
              <a:off x="6734175" y="3767137"/>
              <a:ext cx="333375" cy="400050"/>
            </a:xfrm>
            <a:prstGeom prst="rect">
              <a:avLst/>
            </a:prstGeom>
            <a:grp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4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endPara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389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804" y="-387424"/>
            <a:ext cx="8686801" cy="10668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008D93A5-F2E2-490C-A0FC-47DBEB416DC5}"/>
              </a:ext>
            </a:extLst>
          </p:cNvPr>
          <p:cNvSpPr txBox="1">
            <a:spLocks/>
          </p:cNvSpPr>
          <p:nvPr/>
        </p:nvSpPr>
        <p:spPr>
          <a:xfrm>
            <a:off x="1053852" y="1092549"/>
            <a:ext cx="7416824" cy="5765451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Demand expected to rise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Electric Model’s becoming more popular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Factory A provides safest venture, however Factory B best business choice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However:</a:t>
            </a:r>
          </a:p>
          <a:p>
            <a:r>
              <a:rPr lang="en-US" dirty="0"/>
              <a:t>Data not comprehensive</a:t>
            </a:r>
          </a:p>
          <a:p>
            <a:r>
              <a:rPr lang="en-US" dirty="0"/>
              <a:t>Collect more, use Bayesian statistics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66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6EF82E-D3A4-4B46-97F9-B9A13CDA1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288202"/>
              </p:ext>
            </p:extLst>
          </p:nvPr>
        </p:nvGraphicFramePr>
        <p:xfrm>
          <a:off x="3718148" y="1340768"/>
          <a:ext cx="5040560" cy="532859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6417888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91237692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77201383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4105190463"/>
                    </a:ext>
                  </a:extLst>
                </a:gridCol>
              </a:tblGrid>
              <a:tr h="59169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 dirty="0">
                          <a:effectLst/>
                        </a:rPr>
                        <a:t>2020 Hybrid Growth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20%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50%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100%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1864412"/>
                  </a:ext>
                </a:extLst>
              </a:tr>
              <a:tr h="47369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 dirty="0">
                          <a:effectLst/>
                        </a:rPr>
                        <a:t>Probability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1" u="none" strike="noStrike" dirty="0">
                          <a:effectLst/>
                        </a:rPr>
                        <a:t>0.2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1" u="none" strike="noStrike">
                          <a:effectLst/>
                        </a:rPr>
                        <a:t>0.4</a:t>
                      </a:r>
                      <a:endParaRPr lang="en-GB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1" u="none" strike="noStrike" dirty="0">
                          <a:effectLst/>
                        </a:rPr>
                        <a:t>0.2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0522206"/>
                  </a:ext>
                </a:extLst>
              </a:tr>
              <a:tr h="47369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 dirty="0">
                          <a:effectLst/>
                        </a:rPr>
                        <a:t>Model 1 Forecast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1" u="none" strike="noStrike" dirty="0">
                          <a:effectLst/>
                        </a:rPr>
                        <a:t>81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1" u="none" strike="noStrike" dirty="0">
                          <a:effectLst/>
                        </a:rPr>
                        <a:t>81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1" u="none" strike="noStrike">
                          <a:effectLst/>
                        </a:rPr>
                        <a:t>81</a:t>
                      </a:r>
                      <a:endParaRPr lang="en-GB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2675936"/>
                  </a:ext>
                </a:extLst>
              </a:tr>
              <a:tr h="47369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effectLst/>
                        </a:rPr>
                        <a:t>Model 2 Forecast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1" u="none" strike="noStrike" dirty="0">
                          <a:effectLst/>
                        </a:rPr>
                        <a:t>131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1" u="none" strike="noStrike" dirty="0">
                          <a:effectLst/>
                        </a:rPr>
                        <a:t>131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1" u="none" strike="noStrike" dirty="0">
                          <a:effectLst/>
                        </a:rPr>
                        <a:t>131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3561421"/>
                  </a:ext>
                </a:extLst>
              </a:tr>
              <a:tr h="47369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effectLst/>
                        </a:rPr>
                        <a:t>Model 3 Forecast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1" u="none" strike="noStrike" dirty="0">
                          <a:effectLst/>
                        </a:rPr>
                        <a:t>145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1" u="none" strike="noStrike" dirty="0">
                          <a:effectLst/>
                        </a:rPr>
                        <a:t>182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1" u="none" strike="noStrike" dirty="0">
                          <a:effectLst/>
                        </a:rPr>
                        <a:t>242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1267722"/>
                  </a:ext>
                </a:extLst>
              </a:tr>
              <a:tr h="47369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effectLst/>
                        </a:rPr>
                        <a:t>Model 4 Forecast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1" u="none" strike="noStrike" dirty="0">
                          <a:effectLst/>
                        </a:rPr>
                        <a:t>181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1" u="none" strike="noStrike" dirty="0">
                          <a:effectLst/>
                        </a:rPr>
                        <a:t>226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1" u="none" strike="noStrike" dirty="0">
                          <a:effectLst/>
                        </a:rPr>
                        <a:t>301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213876"/>
                  </a:ext>
                </a:extLst>
              </a:tr>
              <a:tr h="47369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effectLst/>
                        </a:rPr>
                        <a:t>Total Forecast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1" u="none" strike="noStrike">
                          <a:effectLst/>
                        </a:rPr>
                        <a:t>538</a:t>
                      </a:r>
                      <a:endParaRPr lang="en-GB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1" u="none" strike="noStrike" dirty="0">
                          <a:effectLst/>
                        </a:rPr>
                        <a:t>620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1" u="none" strike="noStrike" dirty="0">
                          <a:effectLst/>
                        </a:rPr>
                        <a:t>756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356804"/>
                  </a:ext>
                </a:extLst>
              </a:tr>
              <a:tr h="47369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 dirty="0">
                          <a:effectLst/>
                        </a:rPr>
                        <a:t>Price (£)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1" u="none" strike="noStrike">
                          <a:effectLst/>
                        </a:rPr>
                        <a:t>£25,000</a:t>
                      </a:r>
                      <a:endParaRPr lang="en-GB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1" u="none" strike="noStrike" dirty="0">
                          <a:effectLst/>
                        </a:rPr>
                        <a:t>£25,000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1" u="none" strike="noStrike" dirty="0">
                          <a:effectLst/>
                        </a:rPr>
                        <a:t>£25,000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0269257"/>
                  </a:ext>
                </a:extLst>
              </a:tr>
              <a:tr h="47369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effectLst/>
                        </a:rPr>
                        <a:t>Total Revenue (£)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1" u="none" strike="noStrike" dirty="0">
                          <a:effectLst/>
                        </a:rPr>
                        <a:t>£13.45M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1" u="none" strike="noStrike" dirty="0">
                          <a:effectLst/>
                        </a:rPr>
                        <a:t>£15.49M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1" u="none" strike="noStrike" dirty="0">
                          <a:effectLst/>
                        </a:rPr>
                        <a:t>£18.89M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8958420"/>
                  </a:ext>
                </a:extLst>
              </a:tr>
              <a:tr h="47369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effectLst/>
                        </a:rPr>
                        <a:t>Marginal Cost (£)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1" u="none" strike="noStrike">
                          <a:effectLst/>
                        </a:rPr>
                        <a:t>-£10,000</a:t>
                      </a:r>
                      <a:endParaRPr lang="en-GB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1" u="none" strike="noStrike" dirty="0">
                          <a:effectLst/>
                        </a:rPr>
                        <a:t>-£10,000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1" u="none" strike="noStrike" dirty="0">
                          <a:effectLst/>
                        </a:rPr>
                        <a:t>-£10,000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0115167"/>
                  </a:ext>
                </a:extLst>
              </a:tr>
              <a:tr h="47369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 dirty="0">
                          <a:effectLst/>
                        </a:rPr>
                        <a:t>Gross Margin (£)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1" u="none" strike="noStrike" dirty="0">
                          <a:effectLst/>
                        </a:rPr>
                        <a:t>£8.073M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1" u="none" strike="noStrike" dirty="0">
                          <a:effectLst/>
                        </a:rPr>
                        <a:t>£9.296M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1" u="none" strike="noStrike" dirty="0">
                          <a:effectLst/>
                        </a:rPr>
                        <a:t>£11.334M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87743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FBA0F00-BF7B-4DA7-AF3C-9F1C63234217}"/>
              </a:ext>
            </a:extLst>
          </p:cNvPr>
          <p:cNvSpPr txBox="1"/>
          <p:nvPr/>
        </p:nvSpPr>
        <p:spPr>
          <a:xfrm>
            <a:off x="1197868" y="332656"/>
            <a:ext cx="10153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 INTO SLIDE 4 AT LAST MINUTE (CHANGE WITH CLICKS)</a:t>
            </a:r>
          </a:p>
        </p:txBody>
      </p:sp>
    </p:spTree>
    <p:extLst>
      <p:ext uri="{BB962C8B-B14F-4D97-AF65-F5344CB8AC3E}">
        <p14:creationId xmlns:p14="http://schemas.microsoft.com/office/powerpoint/2010/main" val="53729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tf02895266</Template>
  <TotalTime>272</TotalTime>
  <Words>268</Words>
  <Application>Microsoft Office PowerPoint</Application>
  <PresentationFormat>Custom</PresentationFormat>
  <Paragraphs>120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Franklin Gothic Medium</vt:lpstr>
      <vt:lpstr>Times New Roman</vt:lpstr>
      <vt:lpstr>Business Contrast 16x9</vt:lpstr>
      <vt:lpstr>Identifying the Problem</vt:lpstr>
      <vt:lpstr>Forecasting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the Problem</dc:title>
  <dc:creator>John Bamber</dc:creator>
  <cp:lastModifiedBy>Guru</cp:lastModifiedBy>
  <cp:revision>29</cp:revision>
  <dcterms:created xsi:type="dcterms:W3CDTF">2017-11-09T22:02:59Z</dcterms:created>
  <dcterms:modified xsi:type="dcterms:W3CDTF">2018-07-05T11:57:03Z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