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3936"/>
        <p:guide orient="horz" pos="48"/>
        <p:guide pos="288"/>
        <p:guide pos="4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225"/>
            <a:ext cx="7772400" cy="765175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6400800" cy="762000"/>
          </a:xfrm>
        </p:spPr>
        <p:txBody>
          <a:bodyPr>
            <a:normAutofit/>
          </a:bodyPr>
          <a:lstStyle>
            <a:lvl1pPr marL="0" indent="0" algn="l">
              <a:buNone/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  <a:effectLst/>
              </a:defRPr>
            </a:lvl1pPr>
          </a:lstStyle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lang="en-US" smtClean="0">
                <a:solidFill>
                  <a:schemeClr val="bg1"/>
                </a:solidFill>
                <a:effectLst/>
              </a:defRPr>
            </a:lvl1pPr>
          </a:lstStyle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72390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8800" y="762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50292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16675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7525"/>
            <a:ext cx="72390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7813"/>
            <a:ext cx="7239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198"/>
            <a:ext cx="3505200" cy="5029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219197"/>
            <a:ext cx="3581400" cy="5029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505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505200" cy="4389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219200"/>
            <a:ext cx="3584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1858962"/>
            <a:ext cx="3584575" cy="4389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"/>
            <a:ext cx="4121150" cy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70000"/>
            <a:ext cx="3008313" cy="4978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768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52400"/>
            <a:ext cx="5486400" cy="4651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4435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7239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280008-FA48-49D6-8066-9D951F59D02E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4166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72E0B55-A8A7-46CD-9CCC-5D39F0BA0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609601"/>
            <a:ext cx="1600200" cy="6858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64008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2019ID103513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9600" y="152400"/>
            <a:ext cx="7848600" cy="175432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SECURITY SYSTEM </a:t>
            </a:r>
          </a:p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(USING PIEZO SENSORS)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lus/>
    <p:sndAc>
      <p:stSnd>
        <p:snd r:embed="rId2" name="wind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tests</a:t>
            </a:r>
            <a:endParaRPr lang="en-US" dirty="0"/>
          </a:p>
        </p:txBody>
      </p:sp>
      <p:pic>
        <p:nvPicPr>
          <p:cNvPr id="4" name="Content Placeholder 3" descr="nonam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14400" y="990600"/>
            <a:ext cx="5943600" cy="3343275"/>
          </a:xfrm>
        </p:spPr>
      </p:pic>
      <p:sp>
        <p:nvSpPr>
          <p:cNvPr id="5" name="TextBox 4"/>
          <p:cNvSpPr txBox="1"/>
          <p:nvPr/>
        </p:nvSpPr>
        <p:spPr>
          <a:xfrm>
            <a:off x="914400" y="4495800"/>
            <a:ext cx="621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and the boys looking at pi cam desperately hoping it to work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voltag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tests</a:t>
            </a:r>
            <a:endParaRPr lang="en-US" dirty="0"/>
          </a:p>
        </p:txBody>
      </p:sp>
      <p:pic>
        <p:nvPicPr>
          <p:cNvPr id="4" name="Content Placeholder 3" descr="screenshot of mai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0" y="1219200"/>
            <a:ext cx="3581400" cy="5009335"/>
          </a:xfrm>
        </p:spPr>
      </p:pic>
    </p:spTree>
  </p:cSld>
  <p:clrMapOvr>
    <a:masterClrMapping/>
  </p:clrMapOvr>
  <p:transition spd="med"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Sai Sidhardha </a:t>
            </a:r>
            <a:r>
              <a:rPr lang="en-US" dirty="0" err="1" smtClean="0"/>
              <a:t>Grandhi</a:t>
            </a:r>
            <a:endParaRPr lang="en-US" dirty="0" smtClean="0"/>
          </a:p>
          <a:p>
            <a:r>
              <a:rPr lang="en-US" dirty="0" err="1" smtClean="0"/>
              <a:t>Pakala</a:t>
            </a:r>
            <a:r>
              <a:rPr lang="en-US" dirty="0" smtClean="0"/>
              <a:t> </a:t>
            </a:r>
            <a:r>
              <a:rPr lang="en-US" dirty="0" err="1" smtClean="0"/>
              <a:t>Srijith</a:t>
            </a:r>
            <a:r>
              <a:rPr lang="en-US" dirty="0" smtClean="0"/>
              <a:t> Reddy</a:t>
            </a:r>
          </a:p>
          <a:p>
            <a:r>
              <a:rPr lang="en-US" dirty="0" err="1" smtClean="0"/>
              <a:t>Mutta</a:t>
            </a:r>
            <a:r>
              <a:rPr lang="en-US" dirty="0" smtClean="0"/>
              <a:t> </a:t>
            </a:r>
            <a:r>
              <a:rPr lang="en-US" dirty="0" err="1" smtClean="0"/>
              <a:t>Sohith</a:t>
            </a:r>
            <a:r>
              <a:rPr lang="en-US" dirty="0" smtClean="0"/>
              <a:t> Kumar </a:t>
            </a:r>
            <a:r>
              <a:rPr lang="en-US" dirty="0" err="1" smtClean="0"/>
              <a:t>Guptha</a:t>
            </a:r>
            <a:endParaRPr lang="en-US" dirty="0" smtClean="0"/>
          </a:p>
          <a:p>
            <a:r>
              <a:rPr lang="en-US" dirty="0" err="1" smtClean="0"/>
              <a:t>Chintu</a:t>
            </a:r>
            <a:r>
              <a:rPr lang="en-US" dirty="0" smtClean="0"/>
              <a:t> </a:t>
            </a:r>
            <a:r>
              <a:rPr lang="en-US" dirty="0" err="1" smtClean="0"/>
              <a:t>Varun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 smtClean="0"/>
          </a:p>
          <a:p>
            <a:r>
              <a:rPr lang="en-US" dirty="0" err="1" smtClean="0"/>
              <a:t>Shaik</a:t>
            </a:r>
            <a:r>
              <a:rPr lang="en-US" dirty="0" smtClean="0"/>
              <a:t> </a:t>
            </a:r>
            <a:r>
              <a:rPr lang="en-US" dirty="0" err="1" smtClean="0"/>
              <a:t>Amaan</a:t>
            </a:r>
            <a:r>
              <a:rPr lang="en-US" dirty="0" smtClean="0"/>
              <a:t> Ahmed</a:t>
            </a:r>
          </a:p>
          <a:p>
            <a:r>
              <a:rPr lang="en-US" dirty="0" smtClean="0"/>
              <a:t>Sai </a:t>
            </a:r>
            <a:r>
              <a:rPr lang="en-US" dirty="0" err="1" smtClean="0"/>
              <a:t>Bhargavi</a:t>
            </a:r>
            <a:r>
              <a:rPr lang="en-US" dirty="0" smtClean="0"/>
              <a:t> </a:t>
            </a:r>
            <a:r>
              <a:rPr lang="en-US" dirty="0" err="1" smtClean="0"/>
              <a:t>Gangula</a:t>
            </a:r>
            <a:endParaRPr lang="en-US" dirty="0"/>
          </a:p>
        </p:txBody>
      </p:sp>
    </p:spTree>
  </p:cSld>
  <p:clrMapOvr>
    <a:masterClrMapping/>
  </p:clrMapOvr>
  <p:transition spd="med">
    <p:sndAc>
      <p:stSnd loop="1">
        <p:snd r:embed="rId2" name="applaus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7200"/>
            <a:ext cx="4114800" cy="17526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6019800"/>
            <a:ext cx="4419600" cy="5334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Hope you like our Project</a:t>
            </a:r>
            <a:endParaRPr lang="en-US" dirty="0"/>
          </a:p>
        </p:txBody>
      </p:sp>
      <p:pic>
        <p:nvPicPr>
          <p:cNvPr id="1026" name="Picture 2" descr="C:\Users\sai\AppData\Local\Microsoft\Windows\INetCache\IE\9WK5AWXQ\Smiley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6019800"/>
            <a:ext cx="533400" cy="541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about Intruder alert system</a:t>
            </a:r>
          </a:p>
          <a:p>
            <a:r>
              <a:rPr lang="en-US" dirty="0" smtClean="0"/>
              <a:t>It works on the principle of pressure sensor</a:t>
            </a:r>
          </a:p>
          <a:p>
            <a:r>
              <a:rPr lang="en-US" dirty="0" smtClean="0"/>
              <a:t>A pressure sensor would be attached near the tiles of every possible inbreak of Intruders.( Ex: Doors, Windows, etc.)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3b+</a:t>
            </a:r>
          </a:p>
          <a:p>
            <a:r>
              <a:rPr lang="en-US" dirty="0" smtClean="0"/>
              <a:t>Raspberry Pi cam</a:t>
            </a:r>
          </a:p>
          <a:p>
            <a:r>
              <a:rPr lang="en-US" dirty="0" smtClean="0"/>
              <a:t>Pressure sensors</a:t>
            </a:r>
          </a:p>
          <a:p>
            <a:r>
              <a:rPr lang="en-US" dirty="0" smtClean="0"/>
              <a:t>Resistor, Connecting wires, Power cable</a:t>
            </a:r>
          </a:p>
          <a:p>
            <a:r>
              <a:rPr lang="en-US" dirty="0" smtClean="0"/>
              <a:t>Breadboard( used for demonstrational purposes)</a:t>
            </a:r>
          </a:p>
          <a:p>
            <a:r>
              <a:rPr lang="en-US" dirty="0" smtClean="0"/>
              <a:t>Internet connection through wifi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ashreg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someone enters into the area of interest, the pressure sensor connected to the tiles will automatically activate the raspberry pi cam.</a:t>
            </a:r>
          </a:p>
          <a:p>
            <a:r>
              <a:rPr lang="en-US" dirty="0" smtClean="0"/>
              <a:t>Then the pi cam will take a picture of the area of view, and it will mail that to your mail and alert you.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amera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all the required commands like pressure detecting, capturing a photo with pi cam and mailing it to your mail.</a:t>
            </a:r>
          </a:p>
          <a:p>
            <a:r>
              <a:rPr lang="en-US" dirty="0" smtClean="0"/>
              <a:t>We have created a mail and included the credentials in our code so that the process is executable all the mails sent by the raspberry pi can be sorted easily in mail.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this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place where you want to safeguard.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Ex: 1.Banks,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2.Homes,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3.Government offices,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4.Jails, etc.</a:t>
            </a:r>
          </a:p>
        </p:txBody>
      </p:sp>
    </p:spTree>
  </p:cSld>
  <p:clrMapOvr>
    <a:masterClrMapping/>
  </p:clrMapOvr>
  <p:transition spd="med"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Pressure sensor basic circuit</a:t>
            </a:r>
            <a:endParaRPr lang="en-US" dirty="0"/>
          </a:p>
        </p:txBody>
      </p:sp>
      <p:pic>
        <p:nvPicPr>
          <p:cNvPr id="4" name="Content Placeholder 3" descr="pressure sensor circuit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295400"/>
            <a:ext cx="4718050" cy="2457450"/>
          </a:xfrm>
        </p:spPr>
      </p:pic>
      <p:sp>
        <p:nvSpPr>
          <p:cNvPr id="6" name="TextBox 5"/>
          <p:cNvSpPr txBox="1"/>
          <p:nvPr/>
        </p:nvSpPr>
        <p:spPr>
          <a:xfrm>
            <a:off x="2971800" y="4038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Resistor and Piezoelectric sensor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laser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3" descr="Screenshot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762000"/>
            <a:ext cx="4758773" cy="5715000"/>
          </a:xfrm>
          <a:prstGeom prst="rect">
            <a:avLst/>
          </a:prstGeom>
        </p:spPr>
      </p:pic>
    </p:spTree>
  </p:cSld>
  <p:clrMapOvr>
    <a:masterClrMapping/>
  </p:clrMapOvr>
  <p:transition>
    <p:sndAc>
      <p:stSnd>
        <p:snd r:embed="rId2" name="push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54" y="228600"/>
            <a:ext cx="3803196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cue_Dominoes_Safety_Business_PowerPoint_Templates_PPT_Backgrounds_For_Slides_0113 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Rescue_Dominoes_Safety_Business_PowerPoint_Templates_PPT_Backgrounds_For_Slides_0113 print</Template>
  <TotalTime>238</TotalTime>
  <Words>284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Rescue_Dominoes_Safety_Business_PowerPoint_Templates_PPT_Backgrounds_For_Slides_0113 print</vt:lpstr>
      <vt:lpstr> </vt:lpstr>
      <vt:lpstr>What is our Project?</vt:lpstr>
      <vt:lpstr>Components Used</vt:lpstr>
      <vt:lpstr>How does it work?</vt:lpstr>
      <vt:lpstr>Key Points</vt:lpstr>
      <vt:lpstr>Where can this be used?</vt:lpstr>
      <vt:lpstr>Pressure sensor basic circuit</vt:lpstr>
      <vt:lpstr>Code</vt:lpstr>
      <vt:lpstr>Slide 9</vt:lpstr>
      <vt:lpstr>Proof of the tests</vt:lpstr>
      <vt:lpstr>Proof of the tests</vt:lpstr>
      <vt:lpstr>Our Team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Windows User</cp:lastModifiedBy>
  <cp:revision>26</cp:revision>
  <dcterms:created xsi:type="dcterms:W3CDTF">2020-01-24T23:22:43Z</dcterms:created>
  <dcterms:modified xsi:type="dcterms:W3CDTF">2020-01-25T13:40:02Z</dcterms:modified>
</cp:coreProperties>
</file>