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9" r:id="rId3"/>
    <p:sldId id="257" r:id="rId4"/>
    <p:sldId id="261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0FDC8-3E41-4ABF-902A-62052E4A259E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B2B7-4286-4A60-9076-B71B750D6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8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94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53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70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5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4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63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69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3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5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4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0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4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5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31A5AA-AF03-4332-94D0-DF246A64FE6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E937-E726-4331-9122-D73DA0FE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553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11BD-33AD-46FB-930A-91FAD2287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971684" cy="1892490"/>
          </a:xfrm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/>
            <a:r>
              <a:rPr lang="en-IN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Presenting Prediction Of Diabetes 				Using 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4CF0D-402A-4AD0-BA76-F66670E4B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23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036-36E9-4043-AA89-4A465024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884763"/>
          </a:xfr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IN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6095-0A73-41E3-BD8C-388A9127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0436"/>
            <a:ext cx="8946541" cy="4637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popular machine learning algorithm that belongs to the supervised learning technique. It is based on the concept of ensemble learning, which is a process of combining multiple classifiers to solve the complex problem &amp; improve the performance of the model.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major parts in Random Forest :-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3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462F-8A49-430A-B1BF-FDACDF23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6541" cy="761933"/>
          </a:xfr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IN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F8A72-16D3-47EA-867A-9F6C0280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3359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1:- Select random K data point from the training set.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2:- Build the decision trees associated with the selected data point.(Subset)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3:- Choose the number of N for decision trees that you want to build.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4:- Repeat Step 1 &amp; 2.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5:- For the new data point, find the predictions of each decision tree, and assign the new data points to the category that wins the majority votes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3D205-C04F-479E-9F70-3A64DE29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30" y="4141492"/>
            <a:ext cx="5036023" cy="23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CC28-ABCD-4C76-9167-086B4045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61933"/>
          </a:xfr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IN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620A-D0AB-464F-9374-BE313ADC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8925"/>
            <a:ext cx="8946541" cy="42694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four sectors where Random forest mostly used </a:t>
            </a:r>
            <a:r>
              <a:rPr lang="en-IN" sz="1600" dirty="0"/>
              <a:t>:-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Use.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can be used in Share market &amp; Farm.</a:t>
            </a:r>
          </a:p>
        </p:txBody>
      </p:sp>
    </p:spTree>
    <p:extLst>
      <p:ext uri="{BB962C8B-B14F-4D97-AF65-F5344CB8AC3E}">
        <p14:creationId xmlns:p14="http://schemas.microsoft.com/office/powerpoint/2010/main" val="286513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45CD-25E4-4810-BC9B-BF4EA4D5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761933"/>
          </a:xfr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IN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FA9C-AFED-40CE-AD93-2243921D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309"/>
            <a:ext cx="8946541" cy="19686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capable for performing both classification and regression tasks.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capable for large data sets with high dimensionality.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the accuracy of the model and prevent the overfitting issue.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3FA38-8996-4E73-BF85-D9409EDB7AB9}"/>
              </a:ext>
            </a:extLst>
          </p:cNvPr>
          <p:cNvSpPr txBox="1"/>
          <p:nvPr/>
        </p:nvSpPr>
        <p:spPr>
          <a:xfrm>
            <a:off x="1103312" y="3674658"/>
            <a:ext cx="8946541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BBB5B-0DC0-4BD9-8E81-F2894AA97D21}"/>
              </a:ext>
            </a:extLst>
          </p:cNvPr>
          <p:cNvSpPr txBox="1"/>
          <p:nvPr/>
        </p:nvSpPr>
        <p:spPr>
          <a:xfrm>
            <a:off x="1103311" y="4628202"/>
            <a:ext cx="894654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Random forest can be used for both classification and regression tasks, It is not more suitable for Regression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5D46-5ACC-420D-8A78-05A5711B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2280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260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 Presenting Prediction Of Diabetes     Using Random Forest</vt:lpstr>
      <vt:lpstr>WHAT IS RANDOM FOREST</vt:lpstr>
      <vt:lpstr>ALGORITHM</vt:lpstr>
      <vt:lpstr>APPLICATIONS</vt:lpstr>
      <vt:lpstr>PROS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Kaustav</dc:creator>
  <cp:lastModifiedBy>Kaustav</cp:lastModifiedBy>
  <cp:revision>21</cp:revision>
  <dcterms:created xsi:type="dcterms:W3CDTF">2021-01-30T19:27:15Z</dcterms:created>
  <dcterms:modified xsi:type="dcterms:W3CDTF">2021-02-01T11:55:20Z</dcterms:modified>
</cp:coreProperties>
</file>