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5" r:id="rId2"/>
    <p:sldId id="281" r:id="rId3"/>
    <p:sldId id="258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C56E1-4766-4FCA-9BFC-64F2F734721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506A9-7B36-4E3D-AB34-6FAD74A85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9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A010-7C9E-4353-BB1E-251CB88D1208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3AB8-72E6-4B72-9FBC-C60E8B5AF310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8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77C-1705-4E86-A2F0-D83B62769C0D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06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F54-6F16-45E9-8C19-CD79932F7843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6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FAAB-8A67-4CAC-9EFE-1DB1ED8FF881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26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2C9D-594C-4E88-B0DE-0448B625D9E2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9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F83E-5714-4931-8D09-1655C21E864D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3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691-A47B-479D-9913-7192982DBF03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8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8BD-9D8A-41EF-8C1A-57100C28020B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22A3-F16A-40BD-BFF9-A2F0980501C8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3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060F-1117-41B4-B0F2-C4A280460410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5717-A832-4467-87A9-B1E6E908028E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D0A6-09D8-4239-85B8-AC839D0AC58B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7BCC-D44D-4A1F-BC00-1044C261F58D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1F46-C6F1-4973-9380-3BE8E5273793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90EF-50E2-469C-B0E6-8C1A607C0379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74B132-94AE-4010-80CD-A69A91E770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237466" y="224457"/>
            <a:ext cx="11372814" cy="80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Calibri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 between decision tree and random forest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towards recommendation system or engine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5213037" y="1182911"/>
            <a:ext cx="1247892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</a:t>
            </a: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5111158" y="1424786"/>
            <a:ext cx="16254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Submitted By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2995127" y="1674714"/>
            <a:ext cx="814562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             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University Roll No.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Pritam Roy 							 11600118037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Rupak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Pal 							 11600118032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Pritam Das 							 11600118038 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Srijon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Mallick 						 11600118017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Souvik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Saha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					 11600118020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675243" y="3678928"/>
            <a:ext cx="7232549" cy="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Under the supervision of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S. S. Thakur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Associate Professor, Department of Computer Science and Engineering</a:t>
            </a:r>
            <a:endParaRPr kumimoji="0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65" name="Google Shape;165;p1" descr="SWAYAM-NPTEL LocalChapter"/>
          <p:cNvPicPr preferRelativeResize="0"/>
          <p:nvPr/>
        </p:nvPicPr>
        <p:blipFill rotWithShape="1">
          <a:blip r:embed="rId3">
            <a:alphaModFix/>
          </a:blip>
          <a:srcRect r="76807"/>
          <a:stretch/>
        </p:blipFill>
        <p:spPr>
          <a:xfrm>
            <a:off x="5427074" y="4509573"/>
            <a:ext cx="1895389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/>
          <p:nvPr/>
        </p:nvSpPr>
        <p:spPr>
          <a:xfrm>
            <a:off x="3453811" y="5691737"/>
            <a:ext cx="548369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&amp; Engineering,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MCKV Institute of Engineering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243, G.T. Road (N)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Liluah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Howrah-711204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4ADE3-CD34-4A68-8CDD-07DB875F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4B132-94AE-4010-80CD-A69A91E770E4}" type="slidenum">
              <a:rPr kumimoji="0" lang="en-I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76CCF-A6C5-40A4-9C6E-D04F4C5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0992D-D28A-4900-9D90-AC7B9029C74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2022-04-06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01F-1233-442B-BF67-1C6142B2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4310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32C1-0B04-454C-A788-2A94C8E9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Objectives </a:t>
            </a:r>
          </a:p>
          <a:p>
            <a:r>
              <a:rPr lang="en-IN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understanding (loan data, Data description)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cleaning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 analysis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Loans status bar plot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Tree map for purpose of loan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Important variable for analysis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Evaluation approach </a:t>
            </a:r>
            <a:br>
              <a:rPr lang="en-IN" dirty="0"/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br>
              <a:rPr lang="en-IN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F3DD-E319-4EA8-B6C1-E6FC6089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9AD1D-3340-4865-8983-C2972D78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1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F909-CC8E-4413-A00B-AB7528BC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36" y="633711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038B-FAD6-456F-877F-5E2F17E1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322" y="1806222"/>
            <a:ext cx="8636437" cy="4351982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all around the world in some way depend on banks to lend them loans for various reasons to help them overcome their financial constraints and achieve some personal goals.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is the major source of income for the banking sector as well as the biggest source of financial risk for banks.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in financial sector can be avoided by providing credits to only those individuals who are verified based on certain factors.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number of choices for these verification factors is overwhelming, there is a need to filter, prioritize and efficiently deliver relevant information in order to alleviate the problem of information overload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in turn mitigate the risk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can solve this problem by searching through large volume of dynamically generated information about the borrowers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banks suggestions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credit or loan to them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A6395-4264-4534-9E21-C78CFDD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2C3E9-83C8-490A-94CD-12A5794A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28B5-382D-40A2-AE4D-84D3B4577669}" type="datetime1">
              <a:rPr lang="en-IN" smtClean="0"/>
              <a:pPr/>
              <a:t>2022-04-06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D8BB-08C7-4945-88B1-1732FD29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436" y="570017"/>
            <a:ext cx="2436275" cy="80065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1227-AA2F-4410-ADBD-ED5B3F42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719" y="2133600"/>
            <a:ext cx="8915400" cy="1683488"/>
          </a:xfrm>
        </p:spPr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project is to firstly compare Decision Tree and Random Forest based on their efficiency to predict loan defaulters.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suggest a recommendation system to detect loan defaulters well in advance and to understand the behavioral patterns of customers before granting a loan.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33BE8-A80F-470B-97AB-8D066DD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A5318-EC1C-433C-AC77-FA366871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D6B2-C0BD-4C3A-B1C1-6E4E94E2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4D59-5067-4B76-B829-13407BDC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data set is collected from the Lending Club organization Report.</a:t>
            </a:r>
          </a:p>
          <a:p>
            <a:r>
              <a:rPr lang="en-IN" dirty="0"/>
              <a:t>The dataset contains around 42000 rows</a:t>
            </a:r>
          </a:p>
          <a:p>
            <a:r>
              <a:rPr lang="en-IN" dirty="0"/>
              <a:t>The dataset is characterized by 111 features(columns)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DC44-0F59-44F1-94E5-F7CAD951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9B40F-53B2-4730-9EB9-7CCB4D4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160C-29F0-454C-83B5-CF870EC8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0FB2-D557-4D9B-8615-0AAC60B9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 that do not help in any conclusive decision are removed from the dataset. </a:t>
            </a:r>
            <a:r>
              <a:rPr lang="en-IN" dirty="0" err="1"/>
              <a:t>Eg.</a:t>
            </a:r>
            <a:r>
              <a:rPr lang="en-IN" dirty="0"/>
              <a:t> Id, </a:t>
            </a:r>
            <a:r>
              <a:rPr lang="en-IN" dirty="0" err="1"/>
              <a:t>member_id</a:t>
            </a:r>
            <a:r>
              <a:rPr lang="en-IN" dirty="0"/>
              <a:t>, </a:t>
            </a:r>
            <a:r>
              <a:rPr lang="en-IN" dirty="0" err="1"/>
              <a:t>emp_title</a:t>
            </a:r>
            <a:r>
              <a:rPr lang="en-IN" dirty="0"/>
              <a:t>, </a:t>
            </a:r>
            <a:r>
              <a:rPr lang="en-IN" dirty="0" err="1"/>
              <a:t>url</a:t>
            </a:r>
            <a:r>
              <a:rPr lang="en-IN" dirty="0"/>
              <a:t>, </a:t>
            </a:r>
            <a:r>
              <a:rPr lang="en-IN" dirty="0" err="1"/>
              <a:t>desc</a:t>
            </a:r>
            <a:r>
              <a:rPr lang="en-IN" dirty="0"/>
              <a:t> etc.</a:t>
            </a:r>
          </a:p>
          <a:p>
            <a:r>
              <a:rPr lang="en-IN" dirty="0"/>
              <a:t>Duplicate columns have been removed. </a:t>
            </a:r>
            <a:r>
              <a:rPr lang="en-IN" dirty="0" err="1"/>
              <a:t>Eg.</a:t>
            </a:r>
            <a:r>
              <a:rPr lang="en-IN" dirty="0"/>
              <a:t> </a:t>
            </a:r>
            <a:r>
              <a:rPr lang="en-IN" dirty="0" err="1"/>
              <a:t>Loan_amt</a:t>
            </a:r>
            <a:r>
              <a:rPr lang="en-IN" dirty="0"/>
              <a:t> and </a:t>
            </a:r>
            <a:r>
              <a:rPr lang="en-IN" dirty="0" err="1"/>
              <a:t>funded_amt</a:t>
            </a:r>
            <a:endParaRPr lang="en-IN" dirty="0"/>
          </a:p>
          <a:p>
            <a:r>
              <a:rPr lang="en-IN" dirty="0"/>
              <a:t>Columns with Nulls values are removed.</a:t>
            </a:r>
          </a:p>
          <a:p>
            <a:r>
              <a:rPr lang="en-IN" dirty="0"/>
              <a:t>Columns with incomplete data are removed.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4656-0BB3-47F4-A44C-E4AF31F5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7881-5A89-4A68-99F7-C3E96E52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672C-7470-43A2-8D13-68F8095B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231A-AF6A-4B21-8C3B-149FC8C2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“Loan Status”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represents Fully paid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represents Default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considered for analysis: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term,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grade,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home_ownership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open_acc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total_acc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80% for training and 20% for testing.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and Random Forest models are used for 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6E77-DB74-4DDC-BA3D-79B16F8C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1DF9-833A-44EF-AD3C-B93BADD9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FEAC-4D7B-4AFF-8908-73C7283D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using 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DC85-F9DC-446A-AAEC-94A081C3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E44C-092D-4949-B727-EF6FAA00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9E12-B516-4860-B2F9-9C93DD32B5D7}" type="datetime1">
              <a:rPr lang="en-IN" smtClean="0"/>
              <a:pPr/>
              <a:t>2022-04-06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39E6-66F7-4D50-9636-7E8C8F9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B132-94AE-4010-80CD-A69A91E770E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572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Roboto</vt:lpstr>
      <vt:lpstr>Times New Roman</vt:lpstr>
      <vt:lpstr>Wingdings 3</vt:lpstr>
      <vt:lpstr>Wisp</vt:lpstr>
      <vt:lpstr>PowerPoint Presentation</vt:lpstr>
      <vt:lpstr>Content</vt:lpstr>
      <vt:lpstr>Introduction</vt:lpstr>
      <vt:lpstr>Objective</vt:lpstr>
      <vt:lpstr>Data Set</vt:lpstr>
      <vt:lpstr>Data Cleaning</vt:lpstr>
      <vt:lpstr>Data Analysis</vt:lpstr>
      <vt:lpstr>Evaluation using 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Pal</dc:creator>
  <cp:lastModifiedBy>Pritam Roy</cp:lastModifiedBy>
  <cp:revision>4</cp:revision>
  <dcterms:created xsi:type="dcterms:W3CDTF">2022-04-04T15:16:17Z</dcterms:created>
  <dcterms:modified xsi:type="dcterms:W3CDTF">2022-04-06T17:05:59Z</dcterms:modified>
</cp:coreProperties>
</file>