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0" r:id="rId1"/>
  </p:sldMasterIdLst>
  <p:notesMasterIdLst>
    <p:notesMasterId r:id="rId13"/>
  </p:notesMasterIdLst>
  <p:sldIdLst>
    <p:sldId id="256" r:id="rId2"/>
    <p:sldId id="258" r:id="rId3"/>
    <p:sldId id="260" r:id="rId4"/>
    <p:sldId id="268" r:id="rId5"/>
    <p:sldId id="269" r:id="rId6"/>
    <p:sldId id="316" r:id="rId7"/>
    <p:sldId id="261" r:id="rId8"/>
    <p:sldId id="317" r:id="rId9"/>
    <p:sldId id="315" r:id="rId10"/>
    <p:sldId id="264" r:id="rId11"/>
    <p:sldId id="266" r:id="rId12"/>
  </p:sldIdLst>
  <p:sldSz cx="9144000" cy="5143500" type="screen16x9"/>
  <p:notesSz cx="6858000" cy="9144000"/>
  <p:embeddedFontLst>
    <p:embeddedFont>
      <p:font typeface="Arial Rounded MT Bold" panose="020F0704030504030204" pitchFamily="34" charset="0"/>
      <p:regular r:id="rId14"/>
    </p:embeddedFont>
    <p:embeddedFont>
      <p:font typeface="Bahnschrift" panose="020B0502040204020203" pitchFamily="34" charset="0"/>
      <p:regular r:id="rId15"/>
      <p:bold r:id="rId16"/>
    </p:embeddedFont>
    <p:embeddedFont>
      <p:font typeface="Bahnschrift SemiBold SemiConden" panose="020B0502040204020203" pitchFamily="34" charset="0"/>
      <p:bold r:id="rId17"/>
    </p:embeddedFont>
    <p:embeddedFont>
      <p:font typeface="Bahnschrift SemiCondensed" panose="020B0502040204020203" pitchFamily="34" charset="0"/>
      <p:regular r:id="rId18"/>
      <p:bold r:id="rId19"/>
    </p:embeddedFont>
    <p:embeddedFont>
      <p:font typeface="Barlow Semi Condensed" panose="00000506000000000000" pitchFamily="2" charset="0"/>
      <p:regular r:id="rId20"/>
      <p:bold r:id="rId21"/>
      <p:italic r:id="rId22"/>
      <p:boldItalic r:id="rId23"/>
    </p:embeddedFont>
    <p:embeddedFont>
      <p:font typeface="Barlow Semi Condensed Medium" panose="00000606000000000000" pitchFamily="2" charset="0"/>
      <p:regular r:id="rId24"/>
      <p:bold r:id="rId25"/>
      <p:italic r:id="rId26"/>
      <p:boldItalic r:id="rId27"/>
    </p:embeddedFont>
    <p:embeddedFont>
      <p:font typeface="Copperplate Gothic Bold" panose="020E0705020206020404" pitchFamily="34" charset="0"/>
      <p:regular r:id="rId28"/>
    </p:embeddedFont>
    <p:embeddedFont>
      <p:font typeface="Mongolian Baiti" panose="03000500000000000000" pitchFamily="66" charset="0"/>
      <p:regular r:id="rId29"/>
    </p:embeddedFont>
    <p:embeddedFont>
      <p:font typeface="Montserrat ExtraBold" panose="00000900000000000000" pitchFamily="2" charset="0"/>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E17B"/>
    <a:srgbClr val="ACF0B7"/>
    <a:srgbClr val="2D2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34BE57-889C-4D18-9E82-8057A8C3D167}" v="20" dt="2023-05-02T16:09:04.298"/>
  </p1510:revLst>
</p1510:revInfo>
</file>

<file path=ppt/tableStyles.xml><?xml version="1.0" encoding="utf-8"?>
<a:tblStyleLst xmlns:a="http://schemas.openxmlformats.org/drawingml/2006/main" def="{C04BC7A6-14BB-4FF4-920C-BB148D19578C}">
  <a:tblStyle styleId="{C04BC7A6-14BB-4FF4-920C-BB148D1957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39"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i KDSV" userId="9d3d66c63f64cb82" providerId="LiveId" clId="{C234BE57-889C-4D18-9E82-8057A8C3D167}"/>
    <pc:docChg chg="undo custSel modSld">
      <pc:chgData name="Vamsi KDSV" userId="9d3d66c63f64cb82" providerId="LiveId" clId="{C234BE57-889C-4D18-9E82-8057A8C3D167}" dt="2023-05-02T17:39:37.215" v="1936" actId="20577"/>
      <pc:docMkLst>
        <pc:docMk/>
      </pc:docMkLst>
      <pc:sldChg chg="delSp modSp mod">
        <pc:chgData name="Vamsi KDSV" userId="9d3d66c63f64cb82" providerId="LiveId" clId="{C234BE57-889C-4D18-9E82-8057A8C3D167}" dt="2023-05-02T11:32:08.556" v="92" actId="478"/>
        <pc:sldMkLst>
          <pc:docMk/>
          <pc:sldMk cId="0" sldId="256"/>
        </pc:sldMkLst>
        <pc:spChg chg="mod">
          <ac:chgData name="Vamsi KDSV" userId="9d3d66c63f64cb82" providerId="LiveId" clId="{C234BE57-889C-4D18-9E82-8057A8C3D167}" dt="2023-05-02T11:31:50.582" v="85" actId="14100"/>
          <ac:spMkLst>
            <pc:docMk/>
            <pc:sldMk cId="0" sldId="256"/>
            <ac:spMk id="269" creationId="{00000000-0000-0000-0000-000000000000}"/>
          </ac:spMkLst>
        </pc:spChg>
        <pc:spChg chg="mod">
          <ac:chgData name="Vamsi KDSV" userId="9d3d66c63f64cb82" providerId="LiveId" clId="{C234BE57-889C-4D18-9E82-8057A8C3D167}" dt="2023-05-02T11:31:59.938" v="91" actId="20577"/>
          <ac:spMkLst>
            <pc:docMk/>
            <pc:sldMk cId="0" sldId="256"/>
            <ac:spMk id="270" creationId="{00000000-0000-0000-0000-000000000000}"/>
          </ac:spMkLst>
        </pc:spChg>
        <pc:picChg chg="del">
          <ac:chgData name="Vamsi KDSV" userId="9d3d66c63f64cb82" providerId="LiveId" clId="{C234BE57-889C-4D18-9E82-8057A8C3D167}" dt="2023-05-02T11:32:08.556" v="92" actId="478"/>
          <ac:picMkLst>
            <pc:docMk/>
            <pc:sldMk cId="0" sldId="256"/>
            <ac:picMk id="3" creationId="{191CECCF-2EE1-3281-0760-51528AC04FA9}"/>
          </ac:picMkLst>
        </pc:picChg>
      </pc:sldChg>
      <pc:sldChg chg="modSp mod">
        <pc:chgData name="Vamsi KDSV" userId="9d3d66c63f64cb82" providerId="LiveId" clId="{C234BE57-889C-4D18-9E82-8057A8C3D167}" dt="2023-05-02T11:34:59.859" v="295" actId="1035"/>
        <pc:sldMkLst>
          <pc:docMk/>
          <pc:sldMk cId="0" sldId="258"/>
        </pc:sldMkLst>
        <pc:spChg chg="mod">
          <ac:chgData name="Vamsi KDSV" userId="9d3d66c63f64cb82" providerId="LiveId" clId="{C234BE57-889C-4D18-9E82-8057A8C3D167}" dt="2023-05-02T11:32:42.057" v="105" actId="20577"/>
          <ac:spMkLst>
            <pc:docMk/>
            <pc:sldMk cId="0" sldId="258"/>
            <ac:spMk id="351" creationId="{00000000-0000-0000-0000-000000000000}"/>
          </ac:spMkLst>
        </pc:spChg>
        <pc:spChg chg="mod">
          <ac:chgData name="Vamsi KDSV" userId="9d3d66c63f64cb82" providerId="LiveId" clId="{C234BE57-889C-4D18-9E82-8057A8C3D167}" dt="2023-05-02T11:34:59.859" v="295" actId="1035"/>
          <ac:spMkLst>
            <pc:docMk/>
            <pc:sldMk cId="0" sldId="258"/>
            <ac:spMk id="352" creationId="{00000000-0000-0000-0000-000000000000}"/>
          </ac:spMkLst>
        </pc:spChg>
        <pc:spChg chg="mod">
          <ac:chgData name="Vamsi KDSV" userId="9d3d66c63f64cb82" providerId="LiveId" clId="{C234BE57-889C-4D18-9E82-8057A8C3D167}" dt="2023-05-02T11:33:39.148" v="213" actId="1036"/>
          <ac:spMkLst>
            <pc:docMk/>
            <pc:sldMk cId="0" sldId="258"/>
            <ac:spMk id="354" creationId="{00000000-0000-0000-0000-000000000000}"/>
          </ac:spMkLst>
        </pc:spChg>
        <pc:spChg chg="mod">
          <ac:chgData name="Vamsi KDSV" userId="9d3d66c63f64cb82" providerId="LiveId" clId="{C234BE57-889C-4D18-9E82-8057A8C3D167}" dt="2023-05-02T11:34:33.528" v="232" actId="20577"/>
          <ac:spMkLst>
            <pc:docMk/>
            <pc:sldMk cId="0" sldId="258"/>
            <ac:spMk id="357" creationId="{00000000-0000-0000-0000-000000000000}"/>
          </ac:spMkLst>
        </pc:spChg>
        <pc:spChg chg="mod">
          <ac:chgData name="Vamsi KDSV" userId="9d3d66c63f64cb82" providerId="LiveId" clId="{C234BE57-889C-4D18-9E82-8057A8C3D167}" dt="2023-05-02T11:34:55.292" v="283" actId="1036"/>
          <ac:spMkLst>
            <pc:docMk/>
            <pc:sldMk cId="0" sldId="258"/>
            <ac:spMk id="358" creationId="{00000000-0000-0000-0000-000000000000}"/>
          </ac:spMkLst>
        </pc:spChg>
      </pc:sldChg>
      <pc:sldChg chg="modSp mod">
        <pc:chgData name="Vamsi KDSV" userId="9d3d66c63f64cb82" providerId="LiveId" clId="{C234BE57-889C-4D18-9E82-8057A8C3D167}" dt="2023-05-02T12:48:05.619" v="479" actId="208"/>
        <pc:sldMkLst>
          <pc:docMk/>
          <pc:sldMk cId="0" sldId="260"/>
        </pc:sldMkLst>
        <pc:spChg chg="mod">
          <ac:chgData name="Vamsi KDSV" userId="9d3d66c63f64cb82" providerId="LiveId" clId="{C234BE57-889C-4D18-9E82-8057A8C3D167}" dt="2023-05-02T11:38:39.732" v="397" actId="207"/>
          <ac:spMkLst>
            <pc:docMk/>
            <pc:sldMk cId="0" sldId="260"/>
            <ac:spMk id="4" creationId="{54618929-4033-DAEB-2C8C-0795ED08F1F1}"/>
          </ac:spMkLst>
        </pc:spChg>
        <pc:spChg chg="mod">
          <ac:chgData name="Vamsi KDSV" userId="9d3d66c63f64cb82" providerId="LiveId" clId="{C234BE57-889C-4D18-9E82-8057A8C3D167}" dt="2023-05-02T11:39:03.406" v="403" actId="121"/>
          <ac:spMkLst>
            <pc:docMk/>
            <pc:sldMk cId="0" sldId="260"/>
            <ac:spMk id="6" creationId="{392A7A51-D87A-BFBB-F43E-C1090C3CE4AE}"/>
          </ac:spMkLst>
        </pc:spChg>
        <pc:spChg chg="mod">
          <ac:chgData name="Vamsi KDSV" userId="9d3d66c63f64cb82" providerId="LiveId" clId="{C234BE57-889C-4D18-9E82-8057A8C3D167}" dt="2023-05-02T11:37:59.044" v="392" actId="14100"/>
          <ac:spMkLst>
            <pc:docMk/>
            <pc:sldMk cId="0" sldId="260"/>
            <ac:spMk id="8" creationId="{F1936B5D-6982-58FE-E03E-9B0A52A4781C}"/>
          </ac:spMkLst>
        </pc:spChg>
        <pc:spChg chg="mod">
          <ac:chgData name="Vamsi KDSV" userId="9d3d66c63f64cb82" providerId="LiveId" clId="{C234BE57-889C-4D18-9E82-8057A8C3D167}" dt="2023-05-02T12:47:59.473" v="478" actId="208"/>
          <ac:spMkLst>
            <pc:docMk/>
            <pc:sldMk cId="0" sldId="260"/>
            <ac:spMk id="379" creationId="{00000000-0000-0000-0000-000000000000}"/>
          </ac:spMkLst>
        </pc:spChg>
        <pc:spChg chg="mod">
          <ac:chgData name="Vamsi KDSV" userId="9d3d66c63f64cb82" providerId="LiveId" clId="{C234BE57-889C-4D18-9E82-8057A8C3D167}" dt="2023-05-02T12:48:05.619" v="479" actId="208"/>
          <ac:spMkLst>
            <pc:docMk/>
            <pc:sldMk cId="0" sldId="260"/>
            <ac:spMk id="381" creationId="{00000000-0000-0000-0000-000000000000}"/>
          </ac:spMkLst>
        </pc:spChg>
      </pc:sldChg>
      <pc:sldChg chg="addSp delSp modSp mod setBg">
        <pc:chgData name="Vamsi KDSV" userId="9d3d66c63f64cb82" providerId="LiveId" clId="{C234BE57-889C-4D18-9E82-8057A8C3D167}" dt="2023-05-02T16:10:22.455" v="1818" actId="207"/>
        <pc:sldMkLst>
          <pc:docMk/>
          <pc:sldMk cId="0" sldId="261"/>
        </pc:sldMkLst>
        <pc:spChg chg="add mod">
          <ac:chgData name="Vamsi KDSV" userId="9d3d66c63f64cb82" providerId="LiveId" clId="{C234BE57-889C-4D18-9E82-8057A8C3D167}" dt="2023-05-02T16:10:22.455" v="1818" actId="207"/>
          <ac:spMkLst>
            <pc:docMk/>
            <pc:sldMk cId="0" sldId="261"/>
            <ac:spMk id="2" creationId="{CAF12168-BB47-B790-5FE9-C473D35E1D5C}"/>
          </ac:spMkLst>
        </pc:spChg>
        <pc:spChg chg="add del mod">
          <ac:chgData name="Vamsi KDSV" userId="9d3d66c63f64cb82" providerId="LiveId" clId="{C234BE57-889C-4D18-9E82-8057A8C3D167}" dt="2023-05-02T16:09:04.298" v="1779"/>
          <ac:spMkLst>
            <pc:docMk/>
            <pc:sldMk cId="0" sldId="261"/>
            <ac:spMk id="3" creationId="{2EBAED1F-DEBE-1459-2A84-9991EC5C603E}"/>
          </ac:spMkLst>
        </pc:spChg>
        <pc:spChg chg="mod">
          <ac:chgData name="Vamsi KDSV" userId="9d3d66c63f64cb82" providerId="LiveId" clId="{C234BE57-889C-4D18-9E82-8057A8C3D167}" dt="2023-05-02T16:06:18.901" v="1774" actId="1076"/>
          <ac:spMkLst>
            <pc:docMk/>
            <pc:sldMk cId="0" sldId="261"/>
            <ac:spMk id="34" creationId="{26041A5B-1655-B3E7-FDB5-594254A2C1CB}"/>
          </ac:spMkLst>
        </pc:spChg>
        <pc:spChg chg="mod">
          <ac:chgData name="Vamsi KDSV" userId="9d3d66c63f64cb82" providerId="LiveId" clId="{C234BE57-889C-4D18-9E82-8057A8C3D167}" dt="2023-05-02T16:06:10.606" v="1773" actId="1037"/>
          <ac:spMkLst>
            <pc:docMk/>
            <pc:sldMk cId="0" sldId="261"/>
            <ac:spMk id="35" creationId="{14AD3651-0910-22DA-405A-824937C203E5}"/>
          </ac:spMkLst>
        </pc:spChg>
        <pc:spChg chg="mod">
          <ac:chgData name="Vamsi KDSV" userId="9d3d66c63f64cb82" providerId="LiveId" clId="{C234BE57-889C-4D18-9E82-8057A8C3D167}" dt="2023-05-02T16:06:03.742" v="1738" actId="20577"/>
          <ac:spMkLst>
            <pc:docMk/>
            <pc:sldMk cId="0" sldId="261"/>
            <ac:spMk id="36" creationId="{1A89D8DC-8941-D891-E828-946ECA1BD21B}"/>
          </ac:spMkLst>
        </pc:spChg>
        <pc:picChg chg="del mod">
          <ac:chgData name="Vamsi KDSV" userId="9d3d66c63f64cb82" providerId="LiveId" clId="{C234BE57-889C-4D18-9E82-8057A8C3D167}" dt="2023-05-02T13:23:44.405" v="1501" actId="478"/>
          <ac:picMkLst>
            <pc:docMk/>
            <pc:sldMk cId="0" sldId="261"/>
            <ac:picMk id="38" creationId="{E07DC753-E04A-45BF-D78A-CEA345D373EE}"/>
          </ac:picMkLst>
        </pc:picChg>
        <pc:picChg chg="del">
          <ac:chgData name="Vamsi KDSV" userId="9d3d66c63f64cb82" providerId="LiveId" clId="{C234BE57-889C-4D18-9E82-8057A8C3D167}" dt="2023-05-02T13:23:44.405" v="1501" actId="478"/>
          <ac:picMkLst>
            <pc:docMk/>
            <pc:sldMk cId="0" sldId="261"/>
            <ac:picMk id="40" creationId="{F6973C11-7980-C089-71F0-39D841F0F047}"/>
          </ac:picMkLst>
        </pc:picChg>
        <pc:picChg chg="del">
          <ac:chgData name="Vamsi KDSV" userId="9d3d66c63f64cb82" providerId="LiveId" clId="{C234BE57-889C-4D18-9E82-8057A8C3D167}" dt="2023-05-02T13:23:44.405" v="1501" actId="478"/>
          <ac:picMkLst>
            <pc:docMk/>
            <pc:sldMk cId="0" sldId="261"/>
            <ac:picMk id="42" creationId="{0B397967-5F3B-8175-C432-F721F47FD01A}"/>
          </ac:picMkLst>
        </pc:picChg>
        <pc:picChg chg="del">
          <ac:chgData name="Vamsi KDSV" userId="9d3d66c63f64cb82" providerId="LiveId" clId="{C234BE57-889C-4D18-9E82-8057A8C3D167}" dt="2023-05-02T13:23:44.405" v="1501" actId="478"/>
          <ac:picMkLst>
            <pc:docMk/>
            <pc:sldMk cId="0" sldId="261"/>
            <ac:picMk id="44" creationId="{12CCFD28-E276-B59D-0CAB-B926DC711EEF}"/>
          </ac:picMkLst>
        </pc:picChg>
        <pc:picChg chg="del">
          <ac:chgData name="Vamsi KDSV" userId="9d3d66c63f64cb82" providerId="LiveId" clId="{C234BE57-889C-4D18-9E82-8057A8C3D167}" dt="2023-05-02T13:23:44.405" v="1501" actId="478"/>
          <ac:picMkLst>
            <pc:docMk/>
            <pc:sldMk cId="0" sldId="261"/>
            <ac:picMk id="46" creationId="{4FD83529-D0EB-6937-EBA3-B3F4BB186CF3}"/>
          </ac:picMkLst>
        </pc:picChg>
        <pc:picChg chg="del">
          <ac:chgData name="Vamsi KDSV" userId="9d3d66c63f64cb82" providerId="LiveId" clId="{C234BE57-889C-4D18-9E82-8057A8C3D167}" dt="2023-05-02T13:23:44.405" v="1501" actId="478"/>
          <ac:picMkLst>
            <pc:docMk/>
            <pc:sldMk cId="0" sldId="261"/>
            <ac:picMk id="48" creationId="{DF3DD318-E865-408F-FCF6-2EB025339C5F}"/>
          </ac:picMkLst>
        </pc:picChg>
      </pc:sldChg>
      <pc:sldChg chg="modSp mod">
        <pc:chgData name="Vamsi KDSV" userId="9d3d66c63f64cb82" providerId="LiveId" clId="{C234BE57-889C-4D18-9E82-8057A8C3D167}" dt="2023-05-02T17:39:37.215" v="1936" actId="20577"/>
        <pc:sldMkLst>
          <pc:docMk/>
          <pc:sldMk cId="0" sldId="264"/>
        </pc:sldMkLst>
        <pc:spChg chg="mod">
          <ac:chgData name="Vamsi KDSV" userId="9d3d66c63f64cb82" providerId="LiveId" clId="{C234BE57-889C-4D18-9E82-8057A8C3D167}" dt="2023-05-02T17:39:37.215" v="1936" actId="20577"/>
          <ac:spMkLst>
            <pc:docMk/>
            <pc:sldMk cId="0" sldId="264"/>
            <ac:spMk id="489" creationId="{00000000-0000-0000-0000-000000000000}"/>
          </ac:spMkLst>
        </pc:spChg>
      </pc:sldChg>
      <pc:sldChg chg="addSp delSp modSp mod setBg">
        <pc:chgData name="Vamsi KDSV" userId="9d3d66c63f64cb82" providerId="LiveId" clId="{C234BE57-889C-4D18-9E82-8057A8C3D167}" dt="2023-05-02T13:24:29.773" v="1529" actId="1038"/>
        <pc:sldMkLst>
          <pc:docMk/>
          <pc:sldMk cId="0" sldId="268"/>
        </pc:sldMkLst>
        <pc:spChg chg="add del mod">
          <ac:chgData name="Vamsi KDSV" userId="9d3d66c63f64cb82" providerId="LiveId" clId="{C234BE57-889C-4D18-9E82-8057A8C3D167}" dt="2023-05-02T11:39:58.457" v="423" actId="478"/>
          <ac:spMkLst>
            <pc:docMk/>
            <pc:sldMk cId="0" sldId="268"/>
            <ac:spMk id="3" creationId="{EEA07E2E-BAEF-912C-37A6-D1A3FE692A64}"/>
          </ac:spMkLst>
        </pc:spChg>
        <pc:spChg chg="del">
          <ac:chgData name="Vamsi KDSV" userId="9d3d66c63f64cb82" providerId="LiveId" clId="{C234BE57-889C-4D18-9E82-8057A8C3D167}" dt="2023-05-02T11:39:55.301" v="422" actId="478"/>
          <ac:spMkLst>
            <pc:docMk/>
            <pc:sldMk cId="0" sldId="268"/>
            <ac:spMk id="4" creationId="{B7BF9478-9CDD-750B-CA2F-5ABA733805FE}"/>
          </ac:spMkLst>
        </pc:spChg>
        <pc:spChg chg="mod">
          <ac:chgData name="Vamsi KDSV" userId="9d3d66c63f64cb82" providerId="LiveId" clId="{C234BE57-889C-4D18-9E82-8057A8C3D167}" dt="2023-05-02T13:24:29.773" v="1529" actId="1038"/>
          <ac:spMkLst>
            <pc:docMk/>
            <pc:sldMk cId="0" sldId="268"/>
            <ac:spMk id="585" creationId="{00000000-0000-0000-0000-000000000000}"/>
          </ac:spMkLst>
        </pc:spChg>
        <pc:spChg chg="mod">
          <ac:chgData name="Vamsi KDSV" userId="9d3d66c63f64cb82" providerId="LiveId" clId="{C234BE57-889C-4D18-9E82-8057A8C3D167}" dt="2023-05-02T11:48:37.901" v="477" actId="208"/>
          <ac:spMkLst>
            <pc:docMk/>
            <pc:sldMk cId="0" sldId="268"/>
            <ac:spMk id="586" creationId="{00000000-0000-0000-0000-000000000000}"/>
          </ac:spMkLst>
        </pc:spChg>
        <pc:spChg chg="mod">
          <ac:chgData name="Vamsi KDSV" userId="9d3d66c63f64cb82" providerId="LiveId" clId="{C234BE57-889C-4D18-9E82-8057A8C3D167}" dt="2023-05-02T13:24:29.773" v="1529" actId="1038"/>
          <ac:spMkLst>
            <pc:docMk/>
            <pc:sldMk cId="0" sldId="268"/>
            <ac:spMk id="589" creationId="{00000000-0000-0000-0000-000000000000}"/>
          </ac:spMkLst>
        </pc:spChg>
        <pc:picChg chg="add mod modCrop">
          <ac:chgData name="Vamsi KDSV" userId="9d3d66c63f64cb82" providerId="LiveId" clId="{C234BE57-889C-4D18-9E82-8057A8C3D167}" dt="2023-05-02T11:41:34.515" v="436" actId="1076"/>
          <ac:picMkLst>
            <pc:docMk/>
            <pc:sldMk cId="0" sldId="268"/>
            <ac:picMk id="5" creationId="{4EB32738-2EAF-F1C5-D5B6-4AF89C88A742}"/>
          </ac:picMkLst>
        </pc:picChg>
        <pc:picChg chg="add mod modCrop">
          <ac:chgData name="Vamsi KDSV" userId="9d3d66c63f64cb82" providerId="LiveId" clId="{C234BE57-889C-4D18-9E82-8057A8C3D167}" dt="2023-05-02T11:42:23.470" v="445" actId="1076"/>
          <ac:picMkLst>
            <pc:docMk/>
            <pc:sldMk cId="0" sldId="268"/>
            <ac:picMk id="6" creationId="{65E1AAB4-4F4F-1EF3-42C9-4E60F59BDCF5}"/>
          </ac:picMkLst>
        </pc:picChg>
        <pc:picChg chg="add mod modCrop">
          <ac:chgData name="Vamsi KDSV" userId="9d3d66c63f64cb82" providerId="LiveId" clId="{C234BE57-889C-4D18-9E82-8057A8C3D167}" dt="2023-05-02T11:42:21.070" v="444" actId="1076"/>
          <ac:picMkLst>
            <pc:docMk/>
            <pc:sldMk cId="0" sldId="268"/>
            <ac:picMk id="7" creationId="{C9C07635-CBF1-91D0-D13F-E1C14759B89D}"/>
          </ac:picMkLst>
        </pc:picChg>
        <pc:picChg chg="add mod modCrop">
          <ac:chgData name="Vamsi KDSV" userId="9d3d66c63f64cb82" providerId="LiveId" clId="{C234BE57-889C-4D18-9E82-8057A8C3D167}" dt="2023-05-02T11:43:20.978" v="451" actId="14100"/>
          <ac:picMkLst>
            <pc:docMk/>
            <pc:sldMk cId="0" sldId="268"/>
            <ac:picMk id="8" creationId="{0CEAC2CD-3E7F-275E-6961-1572DF96A894}"/>
          </ac:picMkLst>
        </pc:picChg>
        <pc:picChg chg="add mod modCrop">
          <ac:chgData name="Vamsi KDSV" userId="9d3d66c63f64cb82" providerId="LiveId" clId="{C234BE57-889C-4D18-9E82-8057A8C3D167}" dt="2023-05-02T11:44:38.739" v="459" actId="14100"/>
          <ac:picMkLst>
            <pc:docMk/>
            <pc:sldMk cId="0" sldId="268"/>
            <ac:picMk id="9" creationId="{5CA98D0A-D116-C743-6DDA-627E1086F0BF}"/>
          </ac:picMkLst>
        </pc:picChg>
        <pc:picChg chg="add mod modCrop">
          <ac:chgData name="Vamsi KDSV" userId="9d3d66c63f64cb82" providerId="LiveId" clId="{C234BE57-889C-4D18-9E82-8057A8C3D167}" dt="2023-05-02T11:47:28.568" v="468" actId="1076"/>
          <ac:picMkLst>
            <pc:docMk/>
            <pc:sldMk cId="0" sldId="268"/>
            <ac:picMk id="10" creationId="{D218331B-11EB-8369-3447-37EF4C1118D4}"/>
          </ac:picMkLst>
        </pc:picChg>
      </pc:sldChg>
      <pc:sldChg chg="modSp mod">
        <pc:chgData name="Vamsi KDSV" userId="9d3d66c63f64cb82" providerId="LiveId" clId="{C234BE57-889C-4D18-9E82-8057A8C3D167}" dt="2023-05-02T13:09:59.629" v="1013" actId="1036"/>
        <pc:sldMkLst>
          <pc:docMk/>
          <pc:sldMk cId="0" sldId="269"/>
        </pc:sldMkLst>
        <pc:spChg chg="mod">
          <ac:chgData name="Vamsi KDSV" userId="9d3d66c63f64cb82" providerId="LiveId" clId="{C234BE57-889C-4D18-9E82-8057A8C3D167}" dt="2023-05-02T12:49:00.948" v="531" actId="1038"/>
          <ac:spMkLst>
            <pc:docMk/>
            <pc:sldMk cId="0" sldId="269"/>
            <ac:spMk id="2" creationId="{C637AEB9-768F-5BBC-3DD7-73AA53884D5E}"/>
          </ac:spMkLst>
        </pc:spChg>
        <pc:spChg chg="mod">
          <ac:chgData name="Vamsi KDSV" userId="9d3d66c63f64cb82" providerId="LiveId" clId="{C234BE57-889C-4D18-9E82-8057A8C3D167}" dt="2023-05-02T12:49:00.948" v="531" actId="1038"/>
          <ac:spMkLst>
            <pc:docMk/>
            <pc:sldMk cId="0" sldId="269"/>
            <ac:spMk id="3" creationId="{94AC7ECD-F9B5-4B3A-768C-7D56DA2D027A}"/>
          </ac:spMkLst>
        </pc:spChg>
        <pc:spChg chg="mod">
          <ac:chgData name="Vamsi KDSV" userId="9d3d66c63f64cb82" providerId="LiveId" clId="{C234BE57-889C-4D18-9E82-8057A8C3D167}" dt="2023-05-02T12:49:00.948" v="531" actId="1038"/>
          <ac:spMkLst>
            <pc:docMk/>
            <pc:sldMk cId="0" sldId="269"/>
            <ac:spMk id="595" creationId="{00000000-0000-0000-0000-000000000000}"/>
          </ac:spMkLst>
        </pc:spChg>
        <pc:spChg chg="mod">
          <ac:chgData name="Vamsi KDSV" userId="9d3d66c63f64cb82" providerId="LiveId" clId="{C234BE57-889C-4D18-9E82-8057A8C3D167}" dt="2023-05-02T13:00:26.569" v="746" actId="20577"/>
          <ac:spMkLst>
            <pc:docMk/>
            <pc:sldMk cId="0" sldId="269"/>
            <ac:spMk id="596" creationId="{00000000-0000-0000-0000-000000000000}"/>
          </ac:spMkLst>
        </pc:spChg>
        <pc:spChg chg="mod">
          <ac:chgData name="Vamsi KDSV" userId="9d3d66c63f64cb82" providerId="LiveId" clId="{C234BE57-889C-4D18-9E82-8057A8C3D167}" dt="2023-05-02T13:02:10.749" v="793" actId="20577"/>
          <ac:spMkLst>
            <pc:docMk/>
            <pc:sldMk cId="0" sldId="269"/>
            <ac:spMk id="598" creationId="{00000000-0000-0000-0000-000000000000}"/>
          </ac:spMkLst>
        </pc:spChg>
        <pc:spChg chg="mod">
          <ac:chgData name="Vamsi KDSV" userId="9d3d66c63f64cb82" providerId="LiveId" clId="{C234BE57-889C-4D18-9E82-8057A8C3D167}" dt="2023-05-02T13:06:07.177" v="941" actId="1036"/>
          <ac:spMkLst>
            <pc:docMk/>
            <pc:sldMk cId="0" sldId="269"/>
            <ac:spMk id="599" creationId="{00000000-0000-0000-0000-000000000000}"/>
          </ac:spMkLst>
        </pc:spChg>
        <pc:spChg chg="mod">
          <ac:chgData name="Vamsi KDSV" userId="9d3d66c63f64cb82" providerId="LiveId" clId="{C234BE57-889C-4D18-9E82-8057A8C3D167}" dt="2023-05-02T13:04:21.800" v="864" actId="20577"/>
          <ac:spMkLst>
            <pc:docMk/>
            <pc:sldMk cId="0" sldId="269"/>
            <ac:spMk id="600" creationId="{00000000-0000-0000-0000-000000000000}"/>
          </ac:spMkLst>
        </pc:spChg>
        <pc:spChg chg="mod">
          <ac:chgData name="Vamsi KDSV" userId="9d3d66c63f64cb82" providerId="LiveId" clId="{C234BE57-889C-4D18-9E82-8057A8C3D167}" dt="2023-05-02T13:03:57.375" v="827" actId="20577"/>
          <ac:spMkLst>
            <pc:docMk/>
            <pc:sldMk cId="0" sldId="269"/>
            <ac:spMk id="602" creationId="{00000000-0000-0000-0000-000000000000}"/>
          </ac:spMkLst>
        </pc:spChg>
        <pc:spChg chg="mod">
          <ac:chgData name="Vamsi KDSV" userId="9d3d66c63f64cb82" providerId="LiveId" clId="{C234BE57-889C-4D18-9E82-8057A8C3D167}" dt="2023-05-02T13:07:58.785" v="949" actId="1036"/>
          <ac:spMkLst>
            <pc:docMk/>
            <pc:sldMk cId="0" sldId="269"/>
            <ac:spMk id="603" creationId="{00000000-0000-0000-0000-000000000000}"/>
          </ac:spMkLst>
        </pc:spChg>
        <pc:spChg chg="mod">
          <ac:chgData name="Vamsi KDSV" userId="9d3d66c63f64cb82" providerId="LiveId" clId="{C234BE57-889C-4D18-9E82-8057A8C3D167}" dt="2023-05-02T13:09:59.629" v="1013" actId="1036"/>
          <ac:spMkLst>
            <pc:docMk/>
            <pc:sldMk cId="0" sldId="269"/>
            <ac:spMk id="604" creationId="{00000000-0000-0000-0000-000000000000}"/>
          </ac:spMkLst>
        </pc:spChg>
        <pc:spChg chg="mod">
          <ac:chgData name="Vamsi KDSV" userId="9d3d66c63f64cb82" providerId="LiveId" clId="{C234BE57-889C-4D18-9E82-8057A8C3D167}" dt="2023-05-02T13:04:33.695" v="865" actId="1076"/>
          <ac:spMkLst>
            <pc:docMk/>
            <pc:sldMk cId="0" sldId="269"/>
            <ac:spMk id="605" creationId="{00000000-0000-0000-0000-000000000000}"/>
          </ac:spMkLst>
        </pc:spChg>
        <pc:spChg chg="mod">
          <ac:chgData name="Vamsi KDSV" userId="9d3d66c63f64cb82" providerId="LiveId" clId="{C234BE57-889C-4D18-9E82-8057A8C3D167}" dt="2023-05-02T13:01:52.641" v="772" actId="242"/>
          <ac:spMkLst>
            <pc:docMk/>
            <pc:sldMk cId="0" sldId="269"/>
            <ac:spMk id="606" creationId="{00000000-0000-0000-0000-000000000000}"/>
          </ac:spMkLst>
        </pc:spChg>
        <pc:cxnChg chg="mod">
          <ac:chgData name="Vamsi KDSV" userId="9d3d66c63f64cb82" providerId="LiveId" clId="{C234BE57-889C-4D18-9E82-8057A8C3D167}" dt="2023-05-02T13:04:33.695" v="865" actId="1076"/>
          <ac:cxnSpMkLst>
            <pc:docMk/>
            <pc:sldMk cId="0" sldId="269"/>
            <ac:cxnSpMk id="14" creationId="{29ED8F7D-A406-1D0B-0B1A-C75BB28D6434}"/>
          </ac:cxnSpMkLst>
        </pc:cxnChg>
        <pc:cxnChg chg="mod">
          <ac:chgData name="Vamsi KDSV" userId="9d3d66c63f64cb82" providerId="LiveId" clId="{C234BE57-889C-4D18-9E82-8057A8C3D167}" dt="2023-05-02T13:04:33.695" v="865" actId="1076"/>
          <ac:cxnSpMkLst>
            <pc:docMk/>
            <pc:sldMk cId="0" sldId="269"/>
            <ac:cxnSpMk id="22" creationId="{03E30D0F-2A74-97D6-D29A-4E1F5BF7D52F}"/>
          </ac:cxnSpMkLst>
        </pc:cxnChg>
        <pc:cxnChg chg="mod">
          <ac:chgData name="Vamsi KDSV" userId="9d3d66c63f64cb82" providerId="LiveId" clId="{C234BE57-889C-4D18-9E82-8057A8C3D167}" dt="2023-05-02T13:04:33.695" v="865" actId="1076"/>
          <ac:cxnSpMkLst>
            <pc:docMk/>
            <pc:sldMk cId="0" sldId="269"/>
            <ac:cxnSpMk id="24" creationId="{1CDE51BB-634B-B6F4-BD93-58D25322233A}"/>
          </ac:cxnSpMkLst>
        </pc:cxnChg>
      </pc:sldChg>
      <pc:sldChg chg="addSp delSp modSp mod">
        <pc:chgData name="Vamsi KDSV" userId="9d3d66c63f64cb82" providerId="LiveId" clId="{C234BE57-889C-4D18-9E82-8057A8C3D167}" dt="2023-05-02T13:28:51.601" v="1721" actId="1038"/>
        <pc:sldMkLst>
          <pc:docMk/>
          <pc:sldMk cId="1136167059" sldId="316"/>
        </pc:sldMkLst>
        <pc:spChg chg="add del">
          <ac:chgData name="Vamsi KDSV" userId="9d3d66c63f64cb82" providerId="LiveId" clId="{C234BE57-889C-4D18-9E82-8057A8C3D167}" dt="2023-05-02T13:20:11.160" v="1360"/>
          <ac:spMkLst>
            <pc:docMk/>
            <pc:sldMk cId="1136167059" sldId="316"/>
            <ac:spMk id="2" creationId="{679013E4-BD1D-47BB-71F4-9D554471D28F}"/>
          </ac:spMkLst>
        </pc:spChg>
        <pc:spChg chg="add del mod">
          <ac:chgData name="Vamsi KDSV" userId="9d3d66c63f64cb82" providerId="LiveId" clId="{C234BE57-889C-4D18-9E82-8057A8C3D167}" dt="2023-05-02T13:20:10.341" v="1359"/>
          <ac:spMkLst>
            <pc:docMk/>
            <pc:sldMk cId="1136167059" sldId="316"/>
            <ac:spMk id="3" creationId="{24976ECA-0962-3A99-194F-B4B4C860E766}"/>
          </ac:spMkLst>
        </pc:spChg>
        <pc:spChg chg="add del">
          <ac:chgData name="Vamsi KDSV" userId="9d3d66c63f64cb82" providerId="LiveId" clId="{C234BE57-889C-4D18-9E82-8057A8C3D167}" dt="2023-05-02T13:20:22.325" v="1362"/>
          <ac:spMkLst>
            <pc:docMk/>
            <pc:sldMk cId="1136167059" sldId="316"/>
            <ac:spMk id="4" creationId="{330E0D94-8CA9-9B31-F458-38A1C31496E1}"/>
          </ac:spMkLst>
        </pc:spChg>
        <pc:spChg chg="mod">
          <ac:chgData name="Vamsi KDSV" userId="9d3d66c63f64cb82" providerId="LiveId" clId="{C234BE57-889C-4D18-9E82-8057A8C3D167}" dt="2023-05-02T13:28:40.727" v="1709" actId="122"/>
          <ac:spMkLst>
            <pc:docMk/>
            <pc:sldMk cId="1136167059" sldId="316"/>
            <ac:spMk id="16" creationId="{E9557526-BF27-8B4D-9ADA-1733B95A360D}"/>
          </ac:spMkLst>
        </pc:spChg>
        <pc:spChg chg="mod">
          <ac:chgData name="Vamsi KDSV" userId="9d3d66c63f64cb82" providerId="LiveId" clId="{C234BE57-889C-4D18-9E82-8057A8C3D167}" dt="2023-05-02T13:27:36.880" v="1594" actId="1038"/>
          <ac:spMkLst>
            <pc:docMk/>
            <pc:sldMk cId="1136167059" sldId="316"/>
            <ac:spMk id="17" creationId="{03C37FF4-7FC8-26E9-927C-41C829CD139D}"/>
          </ac:spMkLst>
        </pc:spChg>
        <pc:spChg chg="mod">
          <ac:chgData name="Vamsi KDSV" userId="9d3d66c63f64cb82" providerId="LiveId" clId="{C234BE57-889C-4D18-9E82-8057A8C3D167}" dt="2023-05-02T13:28:51.601" v="1721" actId="1038"/>
          <ac:spMkLst>
            <pc:docMk/>
            <pc:sldMk cId="1136167059" sldId="316"/>
            <ac:spMk id="19" creationId="{841F08BB-5A91-F22C-D9E8-0E1A85AFAFB4}"/>
          </ac:spMkLst>
        </pc:spChg>
        <pc:spChg chg="mod">
          <ac:chgData name="Vamsi KDSV" userId="9d3d66c63f64cb82" providerId="LiveId" clId="{C234BE57-889C-4D18-9E82-8057A8C3D167}" dt="2023-05-02T13:28:18.028" v="1702" actId="1076"/>
          <ac:spMkLst>
            <pc:docMk/>
            <pc:sldMk cId="1136167059" sldId="316"/>
            <ac:spMk id="20" creationId="{0DEC9758-A3DA-C9D2-09F5-1B219B56A4D1}"/>
          </ac:spMkLst>
        </pc:spChg>
        <pc:spChg chg="mod">
          <ac:chgData name="Vamsi KDSV" userId="9d3d66c63f64cb82" providerId="LiveId" clId="{C234BE57-889C-4D18-9E82-8057A8C3D167}" dt="2023-05-02T13:28:45.530" v="1710" actId="122"/>
          <ac:spMkLst>
            <pc:docMk/>
            <pc:sldMk cId="1136167059" sldId="316"/>
            <ac:spMk id="22" creationId="{71688DD9-D041-8081-73B5-8201AD19BF7B}"/>
          </ac:spMkLst>
        </pc:spChg>
        <pc:spChg chg="mod">
          <ac:chgData name="Vamsi KDSV" userId="9d3d66c63f64cb82" providerId="LiveId" clId="{C234BE57-889C-4D18-9E82-8057A8C3D167}" dt="2023-05-02T13:28:51.601" v="1721" actId="1038"/>
          <ac:spMkLst>
            <pc:docMk/>
            <pc:sldMk cId="1136167059" sldId="316"/>
            <ac:spMk id="23" creationId="{430CBF61-196A-8F92-3404-3AD6BFC4749C}"/>
          </ac:spMkLst>
        </pc:spChg>
        <pc:picChg chg="mod">
          <ac:chgData name="Vamsi KDSV" userId="9d3d66c63f64cb82" providerId="LiveId" clId="{C234BE57-889C-4D18-9E82-8057A8C3D167}" dt="2023-05-02T13:27:36.880" v="1594" actId="1038"/>
          <ac:picMkLst>
            <pc:docMk/>
            <pc:sldMk cId="1136167059" sldId="316"/>
            <ac:picMk id="18" creationId="{6AE7B36E-D3E4-DF81-4857-5282352F7F81}"/>
          </ac:picMkLst>
        </pc:picChg>
        <pc:picChg chg="mod">
          <ac:chgData name="Vamsi KDSV" userId="9d3d66c63f64cb82" providerId="LiveId" clId="{C234BE57-889C-4D18-9E82-8057A8C3D167}" dt="2023-05-02T13:28:18.028" v="1702" actId="1076"/>
          <ac:picMkLst>
            <pc:docMk/>
            <pc:sldMk cId="1136167059" sldId="316"/>
            <ac:picMk id="21" creationId="{D850C830-43EC-4FD5-FFD6-0E04B0F7ABA4}"/>
          </ac:picMkLst>
        </pc:picChg>
        <pc:picChg chg="mod">
          <ac:chgData name="Vamsi KDSV" userId="9d3d66c63f64cb82" providerId="LiveId" clId="{C234BE57-889C-4D18-9E82-8057A8C3D167}" dt="2023-05-02T13:28:51.601" v="1721" actId="1038"/>
          <ac:picMkLst>
            <pc:docMk/>
            <pc:sldMk cId="1136167059" sldId="316"/>
            <ac:picMk id="24" creationId="{E4160665-9035-EF94-76DA-AFEF8D4B2BF0}"/>
          </ac:picMkLst>
        </pc:picChg>
        <pc:cxnChg chg="del mod">
          <ac:chgData name="Vamsi KDSV" userId="9d3d66c63f64cb82" providerId="LiveId" clId="{C234BE57-889C-4D18-9E82-8057A8C3D167}" dt="2023-05-02T13:12:05.301" v="1014" actId="478"/>
          <ac:cxnSpMkLst>
            <pc:docMk/>
            <pc:sldMk cId="1136167059" sldId="316"/>
            <ac:cxnSpMk id="26" creationId="{876B89E2-5794-ED22-39E7-654364BFB8AF}"/>
          </ac:cxnSpMkLst>
        </pc:cxnChg>
        <pc:cxnChg chg="del mod">
          <ac:chgData name="Vamsi KDSV" userId="9d3d66c63f64cb82" providerId="LiveId" clId="{C234BE57-889C-4D18-9E82-8057A8C3D167}" dt="2023-05-02T13:12:05.301" v="1014" actId="478"/>
          <ac:cxnSpMkLst>
            <pc:docMk/>
            <pc:sldMk cId="1136167059" sldId="316"/>
            <ac:cxnSpMk id="28" creationId="{061845AF-CC13-A249-F624-560206CF79E0}"/>
          </ac:cxnSpMkLst>
        </pc:cxnChg>
      </pc:sldChg>
    </pc:docChg>
  </pc:docChgLst>
  <pc:docChgLst>
    <pc:chgData name="Vamsi KDSV" userId="9d3d66c63f64cb82" providerId="LiveId" clId="{0CC49016-62F6-4656-9270-19028DCB69F9}"/>
    <pc:docChg chg="undo custSel addSld delSld modSld">
      <pc:chgData name="Vamsi KDSV" userId="9d3d66c63f64cb82" providerId="LiveId" clId="{0CC49016-62F6-4656-9270-19028DCB69F9}" dt="2022-11-27T17:30:24.656" v="2038" actId="1037"/>
      <pc:docMkLst>
        <pc:docMk/>
      </pc:docMkLst>
      <pc:sldChg chg="modSp mod">
        <pc:chgData name="Vamsi KDSV" userId="9d3d66c63f64cb82" providerId="LiveId" clId="{0CC49016-62F6-4656-9270-19028DCB69F9}" dt="2022-11-27T12:04:21.082" v="1600" actId="1037"/>
        <pc:sldMkLst>
          <pc:docMk/>
          <pc:sldMk cId="0" sldId="256"/>
        </pc:sldMkLst>
        <pc:spChg chg="mod">
          <ac:chgData name="Vamsi KDSV" userId="9d3d66c63f64cb82" providerId="LiveId" clId="{0CC49016-62F6-4656-9270-19028DCB69F9}" dt="2022-11-27T12:04:21.082" v="1600" actId="1037"/>
          <ac:spMkLst>
            <pc:docMk/>
            <pc:sldMk cId="0" sldId="256"/>
            <ac:spMk id="268" creationId="{00000000-0000-0000-0000-000000000000}"/>
          </ac:spMkLst>
        </pc:spChg>
        <pc:spChg chg="mod">
          <ac:chgData name="Vamsi KDSV" userId="9d3d66c63f64cb82" providerId="LiveId" clId="{0CC49016-62F6-4656-9270-19028DCB69F9}" dt="2022-11-27T12:03:40.734" v="1565" actId="14100"/>
          <ac:spMkLst>
            <pc:docMk/>
            <pc:sldMk cId="0" sldId="256"/>
            <ac:spMk id="273" creationId="{00000000-0000-0000-0000-000000000000}"/>
          </ac:spMkLst>
        </pc:spChg>
      </pc:sldChg>
      <pc:sldChg chg="modSp mod">
        <pc:chgData name="Vamsi KDSV" userId="9d3d66c63f64cb82" providerId="LiveId" clId="{0CC49016-62F6-4656-9270-19028DCB69F9}" dt="2022-11-27T12:02:52.236" v="1564" actId="14100"/>
        <pc:sldMkLst>
          <pc:docMk/>
          <pc:sldMk cId="0" sldId="260"/>
        </pc:sldMkLst>
        <pc:spChg chg="mod">
          <ac:chgData name="Vamsi KDSV" userId="9d3d66c63f64cb82" providerId="LiveId" clId="{0CC49016-62F6-4656-9270-19028DCB69F9}" dt="2022-11-27T12:02:52.236" v="1564" actId="14100"/>
          <ac:spMkLst>
            <pc:docMk/>
            <pc:sldMk cId="0" sldId="260"/>
            <ac:spMk id="8" creationId="{F1936B5D-6982-58FE-E03E-9B0A52A4781C}"/>
          </ac:spMkLst>
        </pc:spChg>
      </pc:sldChg>
      <pc:sldChg chg="addSp delSp modSp add del mod setBg">
        <pc:chgData name="Vamsi KDSV" userId="9d3d66c63f64cb82" providerId="LiveId" clId="{0CC49016-62F6-4656-9270-19028DCB69F9}" dt="2022-11-27T17:08:39.035" v="1613" actId="47"/>
        <pc:sldMkLst>
          <pc:docMk/>
          <pc:sldMk cId="0" sldId="261"/>
        </pc:sldMkLst>
        <pc:spChg chg="add del mod">
          <ac:chgData name="Vamsi KDSV" userId="9d3d66c63f64cb82" providerId="LiveId" clId="{0CC49016-62F6-4656-9270-19028DCB69F9}" dt="2022-11-27T11:30:59.977" v="909" actId="478"/>
          <ac:spMkLst>
            <pc:docMk/>
            <pc:sldMk cId="0" sldId="261"/>
            <ac:spMk id="31" creationId="{C60EC35F-291C-E6D1-CB4B-CD52CB5E6A38}"/>
          </ac:spMkLst>
        </pc:spChg>
        <pc:spChg chg="add del mod">
          <ac:chgData name="Vamsi KDSV" userId="9d3d66c63f64cb82" providerId="LiveId" clId="{0CC49016-62F6-4656-9270-19028DCB69F9}" dt="2022-11-27T11:30:59.977" v="909" actId="478"/>
          <ac:spMkLst>
            <pc:docMk/>
            <pc:sldMk cId="0" sldId="261"/>
            <ac:spMk id="33" creationId="{D57810B5-B2A2-EBCD-741F-F530982C4E30}"/>
          </ac:spMkLst>
        </pc:spChg>
        <pc:spChg chg="add del mod">
          <ac:chgData name="Vamsi KDSV" userId="9d3d66c63f64cb82" providerId="LiveId" clId="{0CC49016-62F6-4656-9270-19028DCB69F9}" dt="2022-11-27T11:44:18.180" v="1116" actId="1076"/>
          <ac:spMkLst>
            <pc:docMk/>
            <pc:sldMk cId="0" sldId="261"/>
            <ac:spMk id="34" creationId="{26041A5B-1655-B3E7-FDB5-594254A2C1CB}"/>
          </ac:spMkLst>
        </pc:spChg>
        <pc:spChg chg="add mod">
          <ac:chgData name="Vamsi KDSV" userId="9d3d66c63f64cb82" providerId="LiveId" clId="{0CC49016-62F6-4656-9270-19028DCB69F9}" dt="2022-11-27T11:41:58.698" v="1095" actId="1036"/>
          <ac:spMkLst>
            <pc:docMk/>
            <pc:sldMk cId="0" sldId="261"/>
            <ac:spMk id="35" creationId="{14AD3651-0910-22DA-405A-824937C203E5}"/>
          </ac:spMkLst>
        </pc:spChg>
        <pc:spChg chg="add mod">
          <ac:chgData name="Vamsi KDSV" userId="9d3d66c63f64cb82" providerId="LiveId" clId="{0CC49016-62F6-4656-9270-19028DCB69F9}" dt="2022-11-27T11:41:58.698" v="1095" actId="1036"/>
          <ac:spMkLst>
            <pc:docMk/>
            <pc:sldMk cId="0" sldId="261"/>
            <ac:spMk id="36" creationId="{1A89D8DC-8941-D891-E828-946ECA1BD21B}"/>
          </ac:spMkLst>
        </pc:spChg>
        <pc:spChg chg="add del">
          <ac:chgData name="Vamsi KDSV" userId="9d3d66c63f64cb82" providerId="LiveId" clId="{0CC49016-62F6-4656-9270-19028DCB69F9}" dt="2022-11-27T11:44:07.141" v="1114" actId="11529"/>
          <ac:spMkLst>
            <pc:docMk/>
            <pc:sldMk cId="0" sldId="261"/>
            <ac:spMk id="49" creationId="{838F963B-F595-4BCF-5582-B93ADC41EF77}"/>
          </ac:spMkLst>
        </pc:spChg>
        <pc:spChg chg="del">
          <ac:chgData name="Vamsi KDSV" userId="9d3d66c63f64cb82" providerId="LiveId" clId="{0CC49016-62F6-4656-9270-19028DCB69F9}" dt="2022-11-27T11:30:55.560" v="908" actId="478"/>
          <ac:spMkLst>
            <pc:docMk/>
            <pc:sldMk cId="0" sldId="261"/>
            <ac:spMk id="387" creationId="{00000000-0000-0000-0000-000000000000}"/>
          </ac:spMkLst>
        </pc:spChg>
        <pc:spChg chg="del">
          <ac:chgData name="Vamsi KDSV" userId="9d3d66c63f64cb82" providerId="LiveId" clId="{0CC49016-62F6-4656-9270-19028DCB69F9}" dt="2022-11-27T11:30:55.560" v="908" actId="478"/>
          <ac:spMkLst>
            <pc:docMk/>
            <pc:sldMk cId="0" sldId="261"/>
            <ac:spMk id="388" creationId="{00000000-0000-0000-0000-000000000000}"/>
          </ac:spMkLst>
        </pc:spChg>
        <pc:spChg chg="del">
          <ac:chgData name="Vamsi KDSV" userId="9d3d66c63f64cb82" providerId="LiveId" clId="{0CC49016-62F6-4656-9270-19028DCB69F9}" dt="2022-11-27T11:30:55.560" v="908" actId="478"/>
          <ac:spMkLst>
            <pc:docMk/>
            <pc:sldMk cId="0" sldId="261"/>
            <ac:spMk id="389" creationId="{00000000-0000-0000-0000-000000000000}"/>
          </ac:spMkLst>
        </pc:spChg>
        <pc:spChg chg="del">
          <ac:chgData name="Vamsi KDSV" userId="9d3d66c63f64cb82" providerId="LiveId" clId="{0CC49016-62F6-4656-9270-19028DCB69F9}" dt="2022-11-27T11:30:55.560" v="908" actId="478"/>
          <ac:spMkLst>
            <pc:docMk/>
            <pc:sldMk cId="0" sldId="261"/>
            <ac:spMk id="394" creationId="{00000000-0000-0000-0000-000000000000}"/>
          </ac:spMkLst>
        </pc:spChg>
        <pc:spChg chg="del">
          <ac:chgData name="Vamsi KDSV" userId="9d3d66c63f64cb82" providerId="LiveId" clId="{0CC49016-62F6-4656-9270-19028DCB69F9}" dt="2022-11-27T11:30:55.560" v="908" actId="478"/>
          <ac:spMkLst>
            <pc:docMk/>
            <pc:sldMk cId="0" sldId="261"/>
            <ac:spMk id="395" creationId="{00000000-0000-0000-0000-000000000000}"/>
          </ac:spMkLst>
        </pc:spChg>
        <pc:grpChg chg="del">
          <ac:chgData name="Vamsi KDSV" userId="9d3d66c63f64cb82" providerId="LiveId" clId="{0CC49016-62F6-4656-9270-19028DCB69F9}" dt="2022-11-27T11:30:55.560" v="908" actId="478"/>
          <ac:grpSpMkLst>
            <pc:docMk/>
            <pc:sldMk cId="0" sldId="261"/>
            <ac:grpSpMk id="2" creationId="{E84F118D-DE8B-5245-70CA-0C8E88E4AD8C}"/>
          </ac:grpSpMkLst>
        </pc:grpChg>
        <pc:grpChg chg="del">
          <ac:chgData name="Vamsi KDSV" userId="9d3d66c63f64cb82" providerId="LiveId" clId="{0CC49016-62F6-4656-9270-19028DCB69F9}" dt="2022-11-27T11:30:55.560" v="908" actId="478"/>
          <ac:grpSpMkLst>
            <pc:docMk/>
            <pc:sldMk cId="0" sldId="261"/>
            <ac:grpSpMk id="390" creationId="{00000000-0000-0000-0000-000000000000}"/>
          </ac:grpSpMkLst>
        </pc:grpChg>
        <pc:grpChg chg="del">
          <ac:chgData name="Vamsi KDSV" userId="9d3d66c63f64cb82" providerId="LiveId" clId="{0CC49016-62F6-4656-9270-19028DCB69F9}" dt="2022-11-27T11:30:55.560" v="908" actId="478"/>
          <ac:grpSpMkLst>
            <pc:docMk/>
            <pc:sldMk cId="0" sldId="261"/>
            <ac:grpSpMk id="396" creationId="{00000000-0000-0000-0000-000000000000}"/>
          </ac:grpSpMkLst>
        </pc:grpChg>
        <pc:picChg chg="del">
          <ac:chgData name="Vamsi KDSV" userId="9d3d66c63f64cb82" providerId="LiveId" clId="{0CC49016-62F6-4656-9270-19028DCB69F9}" dt="2022-11-27T11:30:55.560" v="908" actId="478"/>
          <ac:picMkLst>
            <pc:docMk/>
            <pc:sldMk cId="0" sldId="261"/>
            <ac:picMk id="30" creationId="{C8874634-496A-A390-2192-89DB87FA1239}"/>
          </ac:picMkLst>
        </pc:picChg>
        <pc:picChg chg="add mod">
          <ac:chgData name="Vamsi KDSV" userId="9d3d66c63f64cb82" providerId="LiveId" clId="{0CC49016-62F6-4656-9270-19028DCB69F9}" dt="2022-11-27T11:58:44.248" v="1562" actId="1076"/>
          <ac:picMkLst>
            <pc:docMk/>
            <pc:sldMk cId="0" sldId="261"/>
            <ac:picMk id="38" creationId="{E07DC753-E04A-45BF-D78A-CEA345D373EE}"/>
          </ac:picMkLst>
        </pc:picChg>
        <pc:picChg chg="add mod ord">
          <ac:chgData name="Vamsi KDSV" userId="9d3d66c63f64cb82" providerId="LiveId" clId="{0CC49016-62F6-4656-9270-19028DCB69F9}" dt="2022-11-27T11:41:11.624" v="1067" actId="1038"/>
          <ac:picMkLst>
            <pc:docMk/>
            <pc:sldMk cId="0" sldId="261"/>
            <ac:picMk id="40" creationId="{F6973C11-7980-C089-71F0-39D841F0F047}"/>
          </ac:picMkLst>
        </pc:picChg>
        <pc:picChg chg="add mod ord">
          <ac:chgData name="Vamsi KDSV" userId="9d3d66c63f64cb82" providerId="LiveId" clId="{0CC49016-62F6-4656-9270-19028DCB69F9}" dt="2022-11-27T11:41:46.415" v="1078" actId="167"/>
          <ac:picMkLst>
            <pc:docMk/>
            <pc:sldMk cId="0" sldId="261"/>
            <ac:picMk id="42" creationId="{0B397967-5F3B-8175-C432-F721F47FD01A}"/>
          </ac:picMkLst>
        </pc:picChg>
        <pc:picChg chg="add mod ord">
          <ac:chgData name="Vamsi KDSV" userId="9d3d66c63f64cb82" providerId="LiveId" clId="{0CC49016-62F6-4656-9270-19028DCB69F9}" dt="2022-11-27T11:45:08.893" v="1135" actId="1076"/>
          <ac:picMkLst>
            <pc:docMk/>
            <pc:sldMk cId="0" sldId="261"/>
            <ac:picMk id="44" creationId="{12CCFD28-E276-B59D-0CAB-B926DC711EEF}"/>
          </ac:picMkLst>
        </pc:picChg>
        <pc:picChg chg="add mod ord">
          <ac:chgData name="Vamsi KDSV" userId="9d3d66c63f64cb82" providerId="LiveId" clId="{0CC49016-62F6-4656-9270-19028DCB69F9}" dt="2022-11-27T11:44:58.849" v="1134" actId="167"/>
          <ac:picMkLst>
            <pc:docMk/>
            <pc:sldMk cId="0" sldId="261"/>
            <ac:picMk id="46" creationId="{4FD83529-D0EB-6937-EBA3-B3F4BB186CF3}"/>
          </ac:picMkLst>
        </pc:picChg>
        <pc:picChg chg="add mod">
          <ac:chgData name="Vamsi KDSV" userId="9d3d66c63f64cb82" providerId="LiveId" clId="{0CC49016-62F6-4656-9270-19028DCB69F9}" dt="2022-11-27T11:43:21.404" v="1108" actId="1076"/>
          <ac:picMkLst>
            <pc:docMk/>
            <pc:sldMk cId="0" sldId="261"/>
            <ac:picMk id="48" creationId="{DF3DD318-E865-408F-FCF6-2EB025339C5F}"/>
          </ac:picMkLst>
        </pc:picChg>
        <pc:cxnChg chg="del">
          <ac:chgData name="Vamsi KDSV" userId="9d3d66c63f64cb82" providerId="LiveId" clId="{0CC49016-62F6-4656-9270-19028DCB69F9}" dt="2022-11-27T11:30:55.560" v="908" actId="478"/>
          <ac:cxnSpMkLst>
            <pc:docMk/>
            <pc:sldMk cId="0" sldId="261"/>
            <ac:cxnSpMk id="431" creationId="{00000000-0000-0000-0000-000000000000}"/>
          </ac:cxnSpMkLst>
        </pc:cxnChg>
      </pc:sldChg>
      <pc:sldChg chg="del">
        <pc:chgData name="Vamsi KDSV" userId="9d3d66c63f64cb82" providerId="LiveId" clId="{0CC49016-62F6-4656-9270-19028DCB69F9}" dt="2022-11-27T11:45:42.850" v="1136" actId="47"/>
        <pc:sldMkLst>
          <pc:docMk/>
          <pc:sldMk cId="0" sldId="263"/>
        </pc:sldMkLst>
      </pc:sldChg>
      <pc:sldChg chg="addSp delSp modSp mod">
        <pc:chgData name="Vamsi KDSV" userId="9d3d66c63f64cb82" providerId="LiveId" clId="{0CC49016-62F6-4656-9270-19028DCB69F9}" dt="2022-11-27T11:56:01.034" v="1549" actId="1036"/>
        <pc:sldMkLst>
          <pc:docMk/>
          <pc:sldMk cId="0" sldId="264"/>
        </pc:sldMkLst>
        <pc:spChg chg="add del mod">
          <ac:chgData name="Vamsi KDSV" userId="9d3d66c63f64cb82" providerId="LiveId" clId="{0CC49016-62F6-4656-9270-19028DCB69F9}" dt="2022-11-27T11:49:42.713" v="1362" actId="478"/>
          <ac:spMkLst>
            <pc:docMk/>
            <pc:sldMk cId="0" sldId="264"/>
            <ac:spMk id="3" creationId="{92EEC7B3-14EA-8240-1975-D10E25525480}"/>
          </ac:spMkLst>
        </pc:spChg>
        <pc:spChg chg="add del mod">
          <ac:chgData name="Vamsi KDSV" userId="9d3d66c63f64cb82" providerId="LiveId" clId="{0CC49016-62F6-4656-9270-19028DCB69F9}" dt="2022-11-27T11:51:10.415" v="1376" actId="478"/>
          <ac:spMkLst>
            <pc:docMk/>
            <pc:sldMk cId="0" sldId="264"/>
            <ac:spMk id="5" creationId="{EF8F400F-FBCB-9A56-3CDE-FD2113086050}"/>
          </ac:spMkLst>
        </pc:spChg>
        <pc:spChg chg="add del mod">
          <ac:chgData name="Vamsi KDSV" userId="9d3d66c63f64cb82" providerId="LiveId" clId="{0CC49016-62F6-4656-9270-19028DCB69F9}" dt="2022-11-27T11:51:14.187" v="1378" actId="478"/>
          <ac:spMkLst>
            <pc:docMk/>
            <pc:sldMk cId="0" sldId="264"/>
            <ac:spMk id="7" creationId="{B5B75FB7-C404-B4B4-5B7D-C811132F80A8}"/>
          </ac:spMkLst>
        </pc:spChg>
        <pc:spChg chg="mod">
          <ac:chgData name="Vamsi KDSV" userId="9d3d66c63f64cb82" providerId="LiveId" clId="{0CC49016-62F6-4656-9270-19028DCB69F9}" dt="2022-11-27T11:50:06.168" v="1365" actId="14100"/>
          <ac:spMkLst>
            <pc:docMk/>
            <pc:sldMk cId="0" sldId="264"/>
            <ac:spMk id="484" creationId="{00000000-0000-0000-0000-000000000000}"/>
          </ac:spMkLst>
        </pc:spChg>
        <pc:spChg chg="del">
          <ac:chgData name="Vamsi KDSV" userId="9d3d66c63f64cb82" providerId="LiveId" clId="{0CC49016-62F6-4656-9270-19028DCB69F9}" dt="2022-11-27T11:50:55.592" v="1373" actId="478"/>
          <ac:spMkLst>
            <pc:docMk/>
            <pc:sldMk cId="0" sldId="264"/>
            <ac:spMk id="485" creationId="{00000000-0000-0000-0000-000000000000}"/>
          </ac:spMkLst>
        </pc:spChg>
        <pc:spChg chg="mod">
          <ac:chgData name="Vamsi KDSV" userId="9d3d66c63f64cb82" providerId="LiveId" clId="{0CC49016-62F6-4656-9270-19028DCB69F9}" dt="2022-11-27T11:49:30.937" v="1360" actId="14100"/>
          <ac:spMkLst>
            <pc:docMk/>
            <pc:sldMk cId="0" sldId="264"/>
            <ac:spMk id="486" creationId="{00000000-0000-0000-0000-000000000000}"/>
          </ac:spMkLst>
        </pc:spChg>
        <pc:spChg chg="del">
          <ac:chgData name="Vamsi KDSV" userId="9d3d66c63f64cb82" providerId="LiveId" clId="{0CC49016-62F6-4656-9270-19028DCB69F9}" dt="2022-11-27T11:51:07.049" v="1374" actId="478"/>
          <ac:spMkLst>
            <pc:docMk/>
            <pc:sldMk cId="0" sldId="264"/>
            <ac:spMk id="487" creationId="{00000000-0000-0000-0000-000000000000}"/>
          </ac:spMkLst>
        </pc:spChg>
        <pc:spChg chg="del">
          <ac:chgData name="Vamsi KDSV" userId="9d3d66c63f64cb82" providerId="LiveId" clId="{0CC49016-62F6-4656-9270-19028DCB69F9}" dt="2022-11-27T11:49:41.398" v="1361" actId="478"/>
          <ac:spMkLst>
            <pc:docMk/>
            <pc:sldMk cId="0" sldId="264"/>
            <ac:spMk id="488" creationId="{00000000-0000-0000-0000-000000000000}"/>
          </ac:spMkLst>
        </pc:spChg>
        <pc:spChg chg="mod ord">
          <ac:chgData name="Vamsi KDSV" userId="9d3d66c63f64cb82" providerId="LiveId" clId="{0CC49016-62F6-4656-9270-19028DCB69F9}" dt="2022-11-27T11:56:01.034" v="1549" actId="1036"/>
          <ac:spMkLst>
            <pc:docMk/>
            <pc:sldMk cId="0" sldId="264"/>
            <ac:spMk id="489" creationId="{00000000-0000-0000-0000-000000000000}"/>
          </ac:spMkLst>
        </pc:spChg>
        <pc:spChg chg="del">
          <ac:chgData name="Vamsi KDSV" userId="9d3d66c63f64cb82" providerId="LiveId" clId="{0CC49016-62F6-4656-9270-19028DCB69F9}" dt="2022-11-27T11:51:12.804" v="1377" actId="478"/>
          <ac:spMkLst>
            <pc:docMk/>
            <pc:sldMk cId="0" sldId="264"/>
            <ac:spMk id="490" creationId="{00000000-0000-0000-0000-000000000000}"/>
          </ac:spMkLst>
        </pc:spChg>
        <pc:grpChg chg="del">
          <ac:chgData name="Vamsi KDSV" userId="9d3d66c63f64cb82" providerId="LiveId" clId="{0CC49016-62F6-4656-9270-19028DCB69F9}" dt="2022-11-27T11:49:56.465" v="1364" actId="478"/>
          <ac:grpSpMkLst>
            <pc:docMk/>
            <pc:sldMk cId="0" sldId="264"/>
            <ac:grpSpMk id="492" creationId="{00000000-0000-0000-0000-000000000000}"/>
          </ac:grpSpMkLst>
        </pc:grpChg>
        <pc:grpChg chg="del">
          <ac:chgData name="Vamsi KDSV" userId="9d3d66c63f64cb82" providerId="LiveId" clId="{0CC49016-62F6-4656-9270-19028DCB69F9}" dt="2022-11-27T11:49:01.409" v="1335" actId="478"/>
          <ac:grpSpMkLst>
            <pc:docMk/>
            <pc:sldMk cId="0" sldId="264"/>
            <ac:grpSpMk id="498" creationId="{00000000-0000-0000-0000-000000000000}"/>
          </ac:grpSpMkLst>
        </pc:grpChg>
      </pc:sldChg>
      <pc:sldChg chg="modSp mod">
        <pc:chgData name="Vamsi KDSV" userId="9d3d66c63f64cb82" providerId="LiveId" clId="{0CC49016-62F6-4656-9270-19028DCB69F9}" dt="2022-11-27T11:55:44.442" v="1531" actId="207"/>
        <pc:sldMkLst>
          <pc:docMk/>
          <pc:sldMk cId="0" sldId="266"/>
        </pc:sldMkLst>
        <pc:spChg chg="mod">
          <ac:chgData name="Vamsi KDSV" userId="9d3d66c63f64cb82" providerId="LiveId" clId="{0CC49016-62F6-4656-9270-19028DCB69F9}" dt="2022-11-27T11:55:21.775" v="1530" actId="207"/>
          <ac:spMkLst>
            <pc:docMk/>
            <pc:sldMk cId="0" sldId="266"/>
            <ac:spMk id="560" creationId="{00000000-0000-0000-0000-000000000000}"/>
          </ac:spMkLst>
        </pc:spChg>
        <pc:spChg chg="mod">
          <ac:chgData name="Vamsi KDSV" userId="9d3d66c63f64cb82" providerId="LiveId" clId="{0CC49016-62F6-4656-9270-19028DCB69F9}" dt="2022-11-27T11:55:44.442" v="1531" actId="207"/>
          <ac:spMkLst>
            <pc:docMk/>
            <pc:sldMk cId="0" sldId="266"/>
            <ac:spMk id="561" creationId="{00000000-0000-0000-0000-000000000000}"/>
          </ac:spMkLst>
        </pc:spChg>
      </pc:sldChg>
      <pc:sldChg chg="del">
        <pc:chgData name="Vamsi KDSV" userId="9d3d66c63f64cb82" providerId="LiveId" clId="{0CC49016-62F6-4656-9270-19028DCB69F9}" dt="2022-11-27T11:45:56.341" v="1140" actId="47"/>
        <pc:sldMkLst>
          <pc:docMk/>
          <pc:sldMk cId="0" sldId="267"/>
        </pc:sldMkLst>
      </pc:sldChg>
      <pc:sldChg chg="modSp mod">
        <pc:chgData name="Vamsi KDSV" userId="9d3d66c63f64cb82" providerId="LiveId" clId="{0CC49016-62F6-4656-9270-19028DCB69F9}" dt="2022-11-27T10:58:07.413" v="98" actId="1036"/>
        <pc:sldMkLst>
          <pc:docMk/>
          <pc:sldMk cId="0" sldId="268"/>
        </pc:sldMkLst>
        <pc:spChg chg="mod">
          <ac:chgData name="Vamsi KDSV" userId="9d3d66c63f64cb82" providerId="LiveId" clId="{0CC49016-62F6-4656-9270-19028DCB69F9}" dt="2022-11-27T10:58:07.413" v="98" actId="1036"/>
          <ac:spMkLst>
            <pc:docMk/>
            <pc:sldMk cId="0" sldId="268"/>
            <ac:spMk id="4" creationId="{B7BF9478-9CDD-750B-CA2F-5ABA733805FE}"/>
          </ac:spMkLst>
        </pc:spChg>
      </pc:sldChg>
      <pc:sldChg chg="addSp delSp modSp mod">
        <pc:chgData name="Vamsi KDSV" userId="9d3d66c63f64cb82" providerId="LiveId" clId="{0CC49016-62F6-4656-9270-19028DCB69F9}" dt="2022-11-27T12:02:15.277" v="1563" actId="1076"/>
        <pc:sldMkLst>
          <pc:docMk/>
          <pc:sldMk cId="0" sldId="269"/>
        </pc:sldMkLst>
        <pc:spChg chg="add mod">
          <ac:chgData name="Vamsi KDSV" userId="9d3d66c63f64cb82" providerId="LiveId" clId="{0CC49016-62F6-4656-9270-19028DCB69F9}" dt="2022-11-27T11:02:39.887" v="401" actId="1038"/>
          <ac:spMkLst>
            <pc:docMk/>
            <pc:sldMk cId="0" sldId="269"/>
            <ac:spMk id="2" creationId="{C637AEB9-768F-5BBC-3DD7-73AA53884D5E}"/>
          </ac:spMkLst>
        </pc:spChg>
        <pc:spChg chg="add mod">
          <ac:chgData name="Vamsi KDSV" userId="9d3d66c63f64cb82" providerId="LiveId" clId="{0CC49016-62F6-4656-9270-19028DCB69F9}" dt="2022-11-27T11:28:55.142" v="903" actId="255"/>
          <ac:spMkLst>
            <pc:docMk/>
            <pc:sldMk cId="0" sldId="269"/>
            <ac:spMk id="3" creationId="{94AC7ECD-F9B5-4B3A-768C-7D56DA2D027A}"/>
          </ac:spMkLst>
        </pc:spChg>
        <pc:spChg chg="add del mod">
          <ac:chgData name="Vamsi KDSV" userId="9d3d66c63f64cb82" providerId="LiveId" clId="{0CC49016-62F6-4656-9270-19028DCB69F9}" dt="2022-11-27T11:04:16.851" v="427" actId="931"/>
          <ac:spMkLst>
            <pc:docMk/>
            <pc:sldMk cId="0" sldId="269"/>
            <ac:spMk id="6" creationId="{9E591868-00A3-2FA5-FA43-341F14B91262}"/>
          </ac:spMkLst>
        </pc:spChg>
        <pc:spChg chg="add del mod">
          <ac:chgData name="Vamsi KDSV" userId="9d3d66c63f64cb82" providerId="LiveId" clId="{0CC49016-62F6-4656-9270-19028DCB69F9}" dt="2022-11-27T11:11:28.711" v="489" actId="478"/>
          <ac:spMkLst>
            <pc:docMk/>
            <pc:sldMk cId="0" sldId="269"/>
            <ac:spMk id="20" creationId="{E09F64C1-A4D2-871A-2732-3338DEF6C848}"/>
          </ac:spMkLst>
        </pc:spChg>
        <pc:spChg chg="add del mod">
          <ac:chgData name="Vamsi KDSV" userId="9d3d66c63f64cb82" providerId="LiveId" clId="{0CC49016-62F6-4656-9270-19028DCB69F9}" dt="2022-11-27T11:23:54.496" v="701" actId="478"/>
          <ac:spMkLst>
            <pc:docMk/>
            <pc:sldMk cId="0" sldId="269"/>
            <ac:spMk id="32" creationId="{C206CDA4-1317-06B2-721B-F1ACB38053D7}"/>
          </ac:spMkLst>
        </pc:spChg>
        <pc:spChg chg="add del mod">
          <ac:chgData name="Vamsi KDSV" userId="9d3d66c63f64cb82" providerId="LiveId" clId="{0CC49016-62F6-4656-9270-19028DCB69F9}" dt="2022-11-27T11:24:59.946" v="786" actId="478"/>
          <ac:spMkLst>
            <pc:docMk/>
            <pc:sldMk cId="0" sldId="269"/>
            <ac:spMk id="34" creationId="{380DBE7F-B0FC-4C93-0C91-C232EE5EB9E2}"/>
          </ac:spMkLst>
        </pc:spChg>
        <pc:spChg chg="mod">
          <ac:chgData name="Vamsi KDSV" userId="9d3d66c63f64cb82" providerId="LiveId" clId="{0CC49016-62F6-4656-9270-19028DCB69F9}" dt="2022-11-27T11:02:39.887" v="401" actId="1038"/>
          <ac:spMkLst>
            <pc:docMk/>
            <pc:sldMk cId="0" sldId="269"/>
            <ac:spMk id="595" creationId="{00000000-0000-0000-0000-000000000000}"/>
          </ac:spMkLst>
        </pc:spChg>
        <pc:spChg chg="mod">
          <ac:chgData name="Vamsi KDSV" userId="9d3d66c63f64cb82" providerId="LiveId" clId="{0CC49016-62F6-4656-9270-19028DCB69F9}" dt="2022-11-27T11:27:28.547" v="846" actId="208"/>
          <ac:spMkLst>
            <pc:docMk/>
            <pc:sldMk cId="0" sldId="269"/>
            <ac:spMk id="596" creationId="{00000000-0000-0000-0000-000000000000}"/>
          </ac:spMkLst>
        </pc:spChg>
        <pc:spChg chg="del">
          <ac:chgData name="Vamsi KDSV" userId="9d3d66c63f64cb82" providerId="LiveId" clId="{0CC49016-62F6-4656-9270-19028DCB69F9}" dt="2022-11-27T11:23:48.493" v="700" actId="478"/>
          <ac:spMkLst>
            <pc:docMk/>
            <pc:sldMk cId="0" sldId="269"/>
            <ac:spMk id="597" creationId="{00000000-0000-0000-0000-000000000000}"/>
          </ac:spMkLst>
        </pc:spChg>
        <pc:spChg chg="mod">
          <ac:chgData name="Vamsi KDSV" userId="9d3d66c63f64cb82" providerId="LiveId" clId="{0CC49016-62F6-4656-9270-19028DCB69F9}" dt="2022-11-27T11:27:48.045" v="848" actId="115"/>
          <ac:spMkLst>
            <pc:docMk/>
            <pc:sldMk cId="0" sldId="269"/>
            <ac:spMk id="598" creationId="{00000000-0000-0000-0000-000000000000}"/>
          </ac:spMkLst>
        </pc:spChg>
        <pc:spChg chg="mod">
          <ac:chgData name="Vamsi KDSV" userId="9d3d66c63f64cb82" providerId="LiveId" clId="{0CC49016-62F6-4656-9270-19028DCB69F9}" dt="2022-11-27T11:21:44.192" v="660" actId="14100"/>
          <ac:spMkLst>
            <pc:docMk/>
            <pc:sldMk cId="0" sldId="269"/>
            <ac:spMk id="599" creationId="{00000000-0000-0000-0000-000000000000}"/>
          </ac:spMkLst>
        </pc:spChg>
        <pc:spChg chg="mod">
          <ac:chgData name="Vamsi KDSV" userId="9d3d66c63f64cb82" providerId="LiveId" clId="{0CC49016-62F6-4656-9270-19028DCB69F9}" dt="2022-11-27T11:13:58.906" v="582" actId="14100"/>
          <ac:spMkLst>
            <pc:docMk/>
            <pc:sldMk cId="0" sldId="269"/>
            <ac:spMk id="600" creationId="{00000000-0000-0000-0000-000000000000}"/>
          </ac:spMkLst>
        </pc:spChg>
        <pc:spChg chg="del mod">
          <ac:chgData name="Vamsi KDSV" userId="9d3d66c63f64cb82" providerId="LiveId" clId="{0CC49016-62F6-4656-9270-19028DCB69F9}" dt="2022-11-27T11:11:24.374" v="488" actId="478"/>
          <ac:spMkLst>
            <pc:docMk/>
            <pc:sldMk cId="0" sldId="269"/>
            <ac:spMk id="601" creationId="{00000000-0000-0000-0000-000000000000}"/>
          </ac:spMkLst>
        </pc:spChg>
        <pc:spChg chg="mod">
          <ac:chgData name="Vamsi KDSV" userId="9d3d66c63f64cb82" providerId="LiveId" clId="{0CC49016-62F6-4656-9270-19028DCB69F9}" dt="2022-11-27T11:13:43.129" v="560" actId="14100"/>
          <ac:spMkLst>
            <pc:docMk/>
            <pc:sldMk cId="0" sldId="269"/>
            <ac:spMk id="602" creationId="{00000000-0000-0000-0000-000000000000}"/>
          </ac:spMkLst>
        </pc:spChg>
        <pc:spChg chg="mod">
          <ac:chgData name="Vamsi KDSV" userId="9d3d66c63f64cb82" providerId="LiveId" clId="{0CC49016-62F6-4656-9270-19028DCB69F9}" dt="2022-11-27T11:23:00.149" v="674" actId="20577"/>
          <ac:spMkLst>
            <pc:docMk/>
            <pc:sldMk cId="0" sldId="269"/>
            <ac:spMk id="603" creationId="{00000000-0000-0000-0000-000000000000}"/>
          </ac:spMkLst>
        </pc:spChg>
        <pc:spChg chg="mod">
          <ac:chgData name="Vamsi KDSV" userId="9d3d66c63f64cb82" providerId="LiveId" clId="{0CC49016-62F6-4656-9270-19028DCB69F9}" dt="2022-11-27T11:23:28.956" v="699" actId="20577"/>
          <ac:spMkLst>
            <pc:docMk/>
            <pc:sldMk cId="0" sldId="269"/>
            <ac:spMk id="604" creationId="{00000000-0000-0000-0000-000000000000}"/>
          </ac:spMkLst>
        </pc:spChg>
        <pc:spChg chg="mod">
          <ac:chgData name="Vamsi KDSV" userId="9d3d66c63f64cb82" providerId="LiveId" clId="{0CC49016-62F6-4656-9270-19028DCB69F9}" dt="2022-11-27T11:56:26.109" v="1558" actId="1076"/>
          <ac:spMkLst>
            <pc:docMk/>
            <pc:sldMk cId="0" sldId="269"/>
            <ac:spMk id="605" creationId="{00000000-0000-0000-0000-000000000000}"/>
          </ac:spMkLst>
        </pc:spChg>
        <pc:spChg chg="mod">
          <ac:chgData name="Vamsi KDSV" userId="9d3d66c63f64cb82" providerId="LiveId" clId="{0CC49016-62F6-4656-9270-19028DCB69F9}" dt="2022-11-27T11:27:14.512" v="836" actId="14100"/>
          <ac:spMkLst>
            <pc:docMk/>
            <pc:sldMk cId="0" sldId="269"/>
            <ac:spMk id="606" creationId="{00000000-0000-0000-0000-000000000000}"/>
          </ac:spMkLst>
        </pc:spChg>
        <pc:spChg chg="del">
          <ac:chgData name="Vamsi KDSV" userId="9d3d66c63f64cb82" providerId="LiveId" clId="{0CC49016-62F6-4656-9270-19028DCB69F9}" dt="2022-11-27T11:24:56.910" v="785" actId="478"/>
          <ac:spMkLst>
            <pc:docMk/>
            <pc:sldMk cId="0" sldId="269"/>
            <ac:spMk id="607" creationId="{00000000-0000-0000-0000-000000000000}"/>
          </ac:spMkLst>
        </pc:spChg>
        <pc:spChg chg="mod">
          <ac:chgData name="Vamsi KDSV" userId="9d3d66c63f64cb82" providerId="LiveId" clId="{0CC49016-62F6-4656-9270-19028DCB69F9}" dt="2022-11-27T12:02:15.277" v="1563" actId="1076"/>
          <ac:spMkLst>
            <pc:docMk/>
            <pc:sldMk cId="0" sldId="269"/>
            <ac:spMk id="663" creationId="{00000000-0000-0000-0000-000000000000}"/>
          </ac:spMkLst>
        </pc:spChg>
        <pc:grpChg chg="del">
          <ac:chgData name="Vamsi KDSV" userId="9d3d66c63f64cb82" providerId="LiveId" clId="{0CC49016-62F6-4656-9270-19028DCB69F9}" dt="2022-11-27T11:07:46.220" v="459" actId="478"/>
          <ac:grpSpMkLst>
            <pc:docMk/>
            <pc:sldMk cId="0" sldId="269"/>
            <ac:grpSpMk id="614" creationId="{00000000-0000-0000-0000-000000000000}"/>
          </ac:grpSpMkLst>
        </pc:grpChg>
        <pc:grpChg chg="del">
          <ac:chgData name="Vamsi KDSV" userId="9d3d66c63f64cb82" providerId="LiveId" clId="{0CC49016-62F6-4656-9270-19028DCB69F9}" dt="2022-11-27T11:16:27.295" v="584" actId="478"/>
          <ac:grpSpMkLst>
            <pc:docMk/>
            <pc:sldMk cId="0" sldId="269"/>
            <ac:grpSpMk id="624" creationId="{00000000-0000-0000-0000-000000000000}"/>
          </ac:grpSpMkLst>
        </pc:grpChg>
        <pc:grpChg chg="del">
          <ac:chgData name="Vamsi KDSV" userId="9d3d66c63f64cb82" providerId="LiveId" clId="{0CC49016-62F6-4656-9270-19028DCB69F9}" dt="2022-11-27T11:16:56.928" v="590" actId="478"/>
          <ac:grpSpMkLst>
            <pc:docMk/>
            <pc:sldMk cId="0" sldId="269"/>
            <ac:grpSpMk id="632" creationId="{00000000-0000-0000-0000-000000000000}"/>
          </ac:grpSpMkLst>
        </pc:grpChg>
        <pc:grpChg chg="del">
          <ac:chgData name="Vamsi KDSV" userId="9d3d66c63f64cb82" providerId="LiveId" clId="{0CC49016-62F6-4656-9270-19028DCB69F9}" dt="2022-11-27T11:06:37.297" v="452" actId="478"/>
          <ac:grpSpMkLst>
            <pc:docMk/>
            <pc:sldMk cId="0" sldId="269"/>
            <ac:grpSpMk id="641" creationId="{00000000-0000-0000-0000-000000000000}"/>
          </ac:grpSpMkLst>
        </pc:grpChg>
        <pc:grpChg chg="del">
          <ac:chgData name="Vamsi KDSV" userId="9d3d66c63f64cb82" providerId="LiveId" clId="{0CC49016-62F6-4656-9270-19028DCB69F9}" dt="2022-11-27T11:18:28.378" v="598" actId="478"/>
          <ac:grpSpMkLst>
            <pc:docMk/>
            <pc:sldMk cId="0" sldId="269"/>
            <ac:grpSpMk id="647" creationId="{00000000-0000-0000-0000-000000000000}"/>
          </ac:grpSpMkLst>
        </pc:grpChg>
        <pc:grpChg chg="del mod">
          <ac:chgData name="Vamsi KDSV" userId="9d3d66c63f64cb82" providerId="LiveId" clId="{0CC49016-62F6-4656-9270-19028DCB69F9}" dt="2022-11-27T11:06:34.083" v="451" actId="478"/>
          <ac:grpSpMkLst>
            <pc:docMk/>
            <pc:sldMk cId="0" sldId="269"/>
            <ac:grpSpMk id="654" creationId="{00000000-0000-0000-0000-000000000000}"/>
          </ac:grpSpMkLst>
        </pc:grpChg>
        <pc:picChg chg="add del mod">
          <ac:chgData name="Vamsi KDSV" userId="9d3d66c63f64cb82" providerId="LiveId" clId="{0CC49016-62F6-4656-9270-19028DCB69F9}" dt="2022-11-27T11:04:16.851" v="427" actId="931"/>
          <ac:picMkLst>
            <pc:docMk/>
            <pc:sldMk cId="0" sldId="269"/>
            <ac:picMk id="5" creationId="{8620A5D6-0DB8-6B5E-5168-6FA4844C2CEB}"/>
          </ac:picMkLst>
        </pc:picChg>
        <pc:picChg chg="add mod">
          <ac:chgData name="Vamsi KDSV" userId="9d3d66c63f64cb82" providerId="LiveId" clId="{0CC49016-62F6-4656-9270-19028DCB69F9}" dt="2022-11-27T11:06:09.280" v="434" actId="1076"/>
          <ac:picMkLst>
            <pc:docMk/>
            <pc:sldMk cId="0" sldId="269"/>
            <ac:picMk id="8" creationId="{3437E688-EBB3-1E99-D1A4-494C17A7019C}"/>
          </ac:picMkLst>
        </pc:picChg>
        <pc:picChg chg="add mod">
          <ac:chgData name="Vamsi KDSV" userId="9d3d66c63f64cb82" providerId="LiveId" clId="{0CC49016-62F6-4656-9270-19028DCB69F9}" dt="2022-11-27T11:07:38.719" v="458" actId="207"/>
          <ac:picMkLst>
            <pc:docMk/>
            <pc:sldMk cId="0" sldId="269"/>
            <ac:picMk id="10" creationId="{2EE353FB-4B87-6EA0-16C8-59E15869CAA5}"/>
          </ac:picMkLst>
        </pc:picChg>
        <pc:picChg chg="add mod">
          <ac:chgData name="Vamsi KDSV" userId="9d3d66c63f64cb82" providerId="LiveId" clId="{0CC49016-62F6-4656-9270-19028DCB69F9}" dt="2022-11-27T11:10:16.168" v="472" actId="1038"/>
          <ac:picMkLst>
            <pc:docMk/>
            <pc:sldMk cId="0" sldId="269"/>
            <ac:picMk id="12" creationId="{032D6A05-61E8-17B8-69F1-9164F9DCCF16}"/>
          </ac:picMkLst>
        </pc:picChg>
        <pc:picChg chg="add mod">
          <ac:chgData name="Vamsi KDSV" userId="9d3d66c63f64cb82" providerId="LiveId" clId="{0CC49016-62F6-4656-9270-19028DCB69F9}" dt="2022-11-27T11:28:02.182" v="856" actId="1038"/>
          <ac:picMkLst>
            <pc:docMk/>
            <pc:sldMk cId="0" sldId="269"/>
            <ac:picMk id="26" creationId="{63A2CC4F-4B56-6CEC-A157-D538BA9BDA10}"/>
          </ac:picMkLst>
        </pc:picChg>
        <pc:picChg chg="add mod">
          <ac:chgData name="Vamsi KDSV" userId="9d3d66c63f64cb82" providerId="LiveId" clId="{0CC49016-62F6-4656-9270-19028DCB69F9}" dt="2022-11-27T11:28:26.577" v="902" actId="1035"/>
          <ac:picMkLst>
            <pc:docMk/>
            <pc:sldMk cId="0" sldId="269"/>
            <ac:picMk id="28" creationId="{120EE4DF-E472-5814-F14C-32B9185C3749}"/>
          </ac:picMkLst>
        </pc:picChg>
        <pc:picChg chg="add mod">
          <ac:chgData name="Vamsi KDSV" userId="9d3d66c63f64cb82" providerId="LiveId" clId="{0CC49016-62F6-4656-9270-19028DCB69F9}" dt="2022-11-27T11:28:15.166" v="883" actId="1036"/>
          <ac:picMkLst>
            <pc:docMk/>
            <pc:sldMk cId="0" sldId="269"/>
            <ac:picMk id="30" creationId="{FE71B87B-B8A2-B61A-B86B-C89ACE0C4852}"/>
          </ac:picMkLst>
        </pc:picChg>
        <pc:cxnChg chg="add mod">
          <ac:chgData name="Vamsi KDSV" userId="9d3d66c63f64cb82" providerId="LiveId" clId="{0CC49016-62F6-4656-9270-19028DCB69F9}" dt="2022-11-27T11:56:26.109" v="1558" actId="1076"/>
          <ac:cxnSpMkLst>
            <pc:docMk/>
            <pc:sldMk cId="0" sldId="269"/>
            <ac:cxnSpMk id="14" creationId="{29ED8F7D-A406-1D0B-0B1A-C75BB28D6434}"/>
          </ac:cxnSpMkLst>
        </pc:cxnChg>
        <pc:cxnChg chg="add mod">
          <ac:chgData name="Vamsi KDSV" userId="9d3d66c63f64cb82" providerId="LiveId" clId="{0CC49016-62F6-4656-9270-19028DCB69F9}" dt="2022-11-27T11:56:26.109" v="1558" actId="1076"/>
          <ac:cxnSpMkLst>
            <pc:docMk/>
            <pc:sldMk cId="0" sldId="269"/>
            <ac:cxnSpMk id="22" creationId="{03E30D0F-2A74-97D6-D29A-4E1F5BF7D52F}"/>
          </ac:cxnSpMkLst>
        </pc:cxnChg>
        <pc:cxnChg chg="add mod">
          <ac:chgData name="Vamsi KDSV" userId="9d3d66c63f64cb82" providerId="LiveId" clId="{0CC49016-62F6-4656-9270-19028DCB69F9}" dt="2022-11-27T11:56:26.109" v="1558" actId="1076"/>
          <ac:cxnSpMkLst>
            <pc:docMk/>
            <pc:sldMk cId="0" sldId="269"/>
            <ac:cxnSpMk id="24" creationId="{1CDE51BB-634B-B6F4-BD93-58D25322233A}"/>
          </ac:cxnSpMkLst>
        </pc:cxnChg>
      </pc:sldChg>
      <pc:sldChg chg="del">
        <pc:chgData name="Vamsi KDSV" userId="9d3d66c63f64cb82" providerId="LiveId" clId="{0CC49016-62F6-4656-9270-19028DCB69F9}" dt="2022-11-27T11:45:58.259" v="1141" actId="47"/>
        <pc:sldMkLst>
          <pc:docMk/>
          <pc:sldMk cId="0" sldId="270"/>
        </pc:sldMkLst>
      </pc:sldChg>
      <pc:sldChg chg="del">
        <pc:chgData name="Vamsi KDSV" userId="9d3d66c63f64cb82" providerId="LiveId" clId="{0CC49016-62F6-4656-9270-19028DCB69F9}" dt="2022-11-27T11:45:49.997" v="1137" actId="47"/>
        <pc:sldMkLst>
          <pc:docMk/>
          <pc:sldMk cId="220499992" sldId="291"/>
        </pc:sldMkLst>
      </pc:sldChg>
      <pc:sldChg chg="del">
        <pc:chgData name="Vamsi KDSV" userId="9d3d66c63f64cb82" providerId="LiveId" clId="{0CC49016-62F6-4656-9270-19028DCB69F9}" dt="2022-11-27T11:45:54.329" v="1139" actId="47"/>
        <pc:sldMkLst>
          <pc:docMk/>
          <pc:sldMk cId="3083337336" sldId="313"/>
        </pc:sldMkLst>
      </pc:sldChg>
      <pc:sldChg chg="del">
        <pc:chgData name="Vamsi KDSV" userId="9d3d66c63f64cb82" providerId="LiveId" clId="{0CC49016-62F6-4656-9270-19028DCB69F9}" dt="2022-11-27T11:45:52.493" v="1138" actId="47"/>
        <pc:sldMkLst>
          <pc:docMk/>
          <pc:sldMk cId="2442089574" sldId="314"/>
        </pc:sldMkLst>
      </pc:sldChg>
      <pc:sldChg chg="modSp mod">
        <pc:chgData name="Vamsi KDSV" userId="9d3d66c63f64cb82" providerId="LiveId" clId="{0CC49016-62F6-4656-9270-19028DCB69F9}" dt="2022-11-27T11:47:18.474" v="1334" actId="20577"/>
        <pc:sldMkLst>
          <pc:docMk/>
          <pc:sldMk cId="1571777806" sldId="315"/>
        </pc:sldMkLst>
        <pc:spChg chg="mod">
          <ac:chgData name="Vamsi KDSV" userId="9d3d66c63f64cb82" providerId="LiveId" clId="{0CC49016-62F6-4656-9270-19028DCB69F9}" dt="2022-11-27T11:47:02.681" v="1290" actId="1036"/>
          <ac:spMkLst>
            <pc:docMk/>
            <pc:sldMk cId="1571777806" sldId="315"/>
            <ac:spMk id="585" creationId="{00000000-0000-0000-0000-000000000000}"/>
          </ac:spMkLst>
        </pc:spChg>
        <pc:spChg chg="mod">
          <ac:chgData name="Vamsi KDSV" userId="9d3d66c63f64cb82" providerId="LiveId" clId="{0CC49016-62F6-4656-9270-19028DCB69F9}" dt="2022-11-27T11:46:52.332" v="1212" actId="1076"/>
          <ac:spMkLst>
            <pc:docMk/>
            <pc:sldMk cId="1571777806" sldId="315"/>
            <ac:spMk id="586" creationId="{00000000-0000-0000-0000-000000000000}"/>
          </ac:spMkLst>
        </pc:spChg>
        <pc:spChg chg="mod">
          <ac:chgData name="Vamsi KDSV" userId="9d3d66c63f64cb82" providerId="LiveId" clId="{0CC49016-62F6-4656-9270-19028DCB69F9}" dt="2022-11-27T11:47:18.474" v="1334" actId="20577"/>
          <ac:spMkLst>
            <pc:docMk/>
            <pc:sldMk cId="1571777806" sldId="315"/>
            <ac:spMk id="588" creationId="{00000000-0000-0000-0000-000000000000}"/>
          </ac:spMkLst>
        </pc:spChg>
        <pc:spChg chg="mod">
          <ac:chgData name="Vamsi KDSV" userId="9d3d66c63f64cb82" providerId="LiveId" clId="{0CC49016-62F6-4656-9270-19028DCB69F9}" dt="2022-11-27T11:47:02.681" v="1290" actId="1036"/>
          <ac:spMkLst>
            <pc:docMk/>
            <pc:sldMk cId="1571777806" sldId="315"/>
            <ac:spMk id="589" creationId="{00000000-0000-0000-0000-000000000000}"/>
          </ac:spMkLst>
        </pc:spChg>
      </pc:sldChg>
      <pc:sldChg chg="addSp delSp modSp new mod">
        <pc:chgData name="Vamsi KDSV" userId="9d3d66c63f64cb82" providerId="LiveId" clId="{0CC49016-62F6-4656-9270-19028DCB69F9}" dt="2022-11-27T17:30:24.656" v="2038" actId="1037"/>
        <pc:sldMkLst>
          <pc:docMk/>
          <pc:sldMk cId="1136167059" sldId="316"/>
        </pc:sldMkLst>
        <pc:spChg chg="del">
          <ac:chgData name="Vamsi KDSV" userId="9d3d66c63f64cb82" providerId="LiveId" clId="{0CC49016-62F6-4656-9270-19028DCB69F9}" dt="2022-11-27T17:09:49.972" v="1619" actId="478"/>
          <ac:spMkLst>
            <pc:docMk/>
            <pc:sldMk cId="1136167059" sldId="316"/>
            <ac:spMk id="2" creationId="{1AC19988-E0E8-4FF7-689F-7280593F5F73}"/>
          </ac:spMkLst>
        </pc:spChg>
        <pc:spChg chg="del">
          <ac:chgData name="Vamsi KDSV" userId="9d3d66c63f64cb82" providerId="LiveId" clId="{0CC49016-62F6-4656-9270-19028DCB69F9}" dt="2022-11-27T17:09:49.972" v="1619" actId="478"/>
          <ac:spMkLst>
            <pc:docMk/>
            <pc:sldMk cId="1136167059" sldId="316"/>
            <ac:spMk id="3" creationId="{A59F60E8-4383-FE61-3114-25A35C91B281}"/>
          </ac:spMkLst>
        </pc:spChg>
        <pc:spChg chg="del">
          <ac:chgData name="Vamsi KDSV" userId="9d3d66c63f64cb82" providerId="LiveId" clId="{0CC49016-62F6-4656-9270-19028DCB69F9}" dt="2022-11-27T17:09:49.972" v="1619" actId="478"/>
          <ac:spMkLst>
            <pc:docMk/>
            <pc:sldMk cId="1136167059" sldId="316"/>
            <ac:spMk id="4" creationId="{2098B973-1D95-F0D0-A5A4-2FDBFA8B9F11}"/>
          </ac:spMkLst>
        </pc:spChg>
        <pc:spChg chg="del">
          <ac:chgData name="Vamsi KDSV" userId="9d3d66c63f64cb82" providerId="LiveId" clId="{0CC49016-62F6-4656-9270-19028DCB69F9}" dt="2022-11-27T17:09:49.972" v="1619" actId="478"/>
          <ac:spMkLst>
            <pc:docMk/>
            <pc:sldMk cId="1136167059" sldId="316"/>
            <ac:spMk id="5" creationId="{B11727D6-FF3C-4AC2-2E31-83FE92659BC5}"/>
          </ac:spMkLst>
        </pc:spChg>
        <pc:spChg chg="del">
          <ac:chgData name="Vamsi KDSV" userId="9d3d66c63f64cb82" providerId="LiveId" clId="{0CC49016-62F6-4656-9270-19028DCB69F9}" dt="2022-11-27T17:09:49.972" v="1619" actId="478"/>
          <ac:spMkLst>
            <pc:docMk/>
            <pc:sldMk cId="1136167059" sldId="316"/>
            <ac:spMk id="6" creationId="{743AE27B-6085-0E70-0F30-845EA4444F4F}"/>
          </ac:spMkLst>
        </pc:spChg>
        <pc:spChg chg="del">
          <ac:chgData name="Vamsi KDSV" userId="9d3d66c63f64cb82" providerId="LiveId" clId="{0CC49016-62F6-4656-9270-19028DCB69F9}" dt="2022-11-27T17:09:49.972" v="1619" actId="478"/>
          <ac:spMkLst>
            <pc:docMk/>
            <pc:sldMk cId="1136167059" sldId="316"/>
            <ac:spMk id="7" creationId="{A702AAD9-246B-3A76-BE27-F19D17CCA70A}"/>
          </ac:spMkLst>
        </pc:spChg>
        <pc:spChg chg="del">
          <ac:chgData name="Vamsi KDSV" userId="9d3d66c63f64cb82" providerId="LiveId" clId="{0CC49016-62F6-4656-9270-19028DCB69F9}" dt="2022-11-27T17:09:49.972" v="1619" actId="478"/>
          <ac:spMkLst>
            <pc:docMk/>
            <pc:sldMk cId="1136167059" sldId="316"/>
            <ac:spMk id="8" creationId="{09838E87-06C1-5174-26B7-087BE16BB88E}"/>
          </ac:spMkLst>
        </pc:spChg>
        <pc:spChg chg="del">
          <ac:chgData name="Vamsi KDSV" userId="9d3d66c63f64cb82" providerId="LiveId" clId="{0CC49016-62F6-4656-9270-19028DCB69F9}" dt="2022-11-27T17:09:49.972" v="1619" actId="478"/>
          <ac:spMkLst>
            <pc:docMk/>
            <pc:sldMk cId="1136167059" sldId="316"/>
            <ac:spMk id="9" creationId="{5EF4D289-F560-6160-3ACE-31EE79C48DEA}"/>
          </ac:spMkLst>
        </pc:spChg>
        <pc:spChg chg="del">
          <ac:chgData name="Vamsi KDSV" userId="9d3d66c63f64cb82" providerId="LiveId" clId="{0CC49016-62F6-4656-9270-19028DCB69F9}" dt="2022-11-27T17:09:49.972" v="1619" actId="478"/>
          <ac:spMkLst>
            <pc:docMk/>
            <pc:sldMk cId="1136167059" sldId="316"/>
            <ac:spMk id="10" creationId="{DE9DDEB2-95F0-9392-F5DC-EEC2304A503E}"/>
          </ac:spMkLst>
        </pc:spChg>
        <pc:spChg chg="del">
          <ac:chgData name="Vamsi KDSV" userId="9d3d66c63f64cb82" providerId="LiveId" clId="{0CC49016-62F6-4656-9270-19028DCB69F9}" dt="2022-11-27T17:09:49.972" v="1619" actId="478"/>
          <ac:spMkLst>
            <pc:docMk/>
            <pc:sldMk cId="1136167059" sldId="316"/>
            <ac:spMk id="11" creationId="{CE404E7E-546B-2C10-FE06-5194A7B2BB4D}"/>
          </ac:spMkLst>
        </pc:spChg>
        <pc:spChg chg="del">
          <ac:chgData name="Vamsi KDSV" userId="9d3d66c63f64cb82" providerId="LiveId" clId="{0CC49016-62F6-4656-9270-19028DCB69F9}" dt="2022-11-27T17:09:49.972" v="1619" actId="478"/>
          <ac:spMkLst>
            <pc:docMk/>
            <pc:sldMk cId="1136167059" sldId="316"/>
            <ac:spMk id="12" creationId="{A255E5F8-7045-0D72-33EE-213FF07ACE74}"/>
          </ac:spMkLst>
        </pc:spChg>
        <pc:spChg chg="del">
          <ac:chgData name="Vamsi KDSV" userId="9d3d66c63f64cb82" providerId="LiveId" clId="{0CC49016-62F6-4656-9270-19028DCB69F9}" dt="2022-11-27T17:09:49.972" v="1619" actId="478"/>
          <ac:spMkLst>
            <pc:docMk/>
            <pc:sldMk cId="1136167059" sldId="316"/>
            <ac:spMk id="13" creationId="{5CE85CAD-CCDE-FEFD-993E-0664FC68B232}"/>
          </ac:spMkLst>
        </pc:spChg>
        <pc:spChg chg="del">
          <ac:chgData name="Vamsi KDSV" userId="9d3d66c63f64cb82" providerId="LiveId" clId="{0CC49016-62F6-4656-9270-19028DCB69F9}" dt="2022-11-27T17:09:49.972" v="1619" actId="478"/>
          <ac:spMkLst>
            <pc:docMk/>
            <pc:sldMk cId="1136167059" sldId="316"/>
            <ac:spMk id="14" creationId="{5FD29D07-C05C-72EB-0A91-B1B6E20413E4}"/>
          </ac:spMkLst>
        </pc:spChg>
        <pc:spChg chg="del">
          <ac:chgData name="Vamsi KDSV" userId="9d3d66c63f64cb82" providerId="LiveId" clId="{0CC49016-62F6-4656-9270-19028DCB69F9}" dt="2022-11-27T17:09:49.972" v="1619" actId="478"/>
          <ac:spMkLst>
            <pc:docMk/>
            <pc:sldMk cId="1136167059" sldId="316"/>
            <ac:spMk id="15" creationId="{63317954-D6B0-6F0C-8004-2326BF3B0D6D}"/>
          </ac:spMkLst>
        </pc:spChg>
        <pc:spChg chg="add mod">
          <ac:chgData name="Vamsi KDSV" userId="9d3d66c63f64cb82" providerId="LiveId" clId="{0CC49016-62F6-4656-9270-19028DCB69F9}" dt="2022-11-27T17:16:00.192" v="1780" actId="20577"/>
          <ac:spMkLst>
            <pc:docMk/>
            <pc:sldMk cId="1136167059" sldId="316"/>
            <ac:spMk id="16" creationId="{E9557526-BF27-8B4D-9ADA-1733B95A360D}"/>
          </ac:spMkLst>
        </pc:spChg>
        <pc:spChg chg="add mod">
          <ac:chgData name="Vamsi KDSV" userId="9d3d66c63f64cb82" providerId="LiveId" clId="{0CC49016-62F6-4656-9270-19028DCB69F9}" dt="2022-11-27T17:16:10.321" v="1804" actId="1038"/>
          <ac:spMkLst>
            <pc:docMk/>
            <pc:sldMk cId="1136167059" sldId="316"/>
            <ac:spMk id="17" creationId="{03C37FF4-7FC8-26E9-927C-41C829CD139D}"/>
          </ac:spMkLst>
        </pc:spChg>
        <pc:spChg chg="add mod">
          <ac:chgData name="Vamsi KDSV" userId="9d3d66c63f64cb82" providerId="LiveId" clId="{0CC49016-62F6-4656-9270-19028DCB69F9}" dt="2022-11-27T17:30:24.656" v="2038" actId="1037"/>
          <ac:spMkLst>
            <pc:docMk/>
            <pc:sldMk cId="1136167059" sldId="316"/>
            <ac:spMk id="19" creationId="{841F08BB-5A91-F22C-D9E8-0E1A85AFAFB4}"/>
          </ac:spMkLst>
        </pc:spChg>
        <pc:spChg chg="add mod">
          <ac:chgData name="Vamsi KDSV" userId="9d3d66c63f64cb82" providerId="LiveId" clId="{0CC49016-62F6-4656-9270-19028DCB69F9}" dt="2022-11-27T17:16:29.706" v="1806" actId="1076"/>
          <ac:spMkLst>
            <pc:docMk/>
            <pc:sldMk cId="1136167059" sldId="316"/>
            <ac:spMk id="20" creationId="{0DEC9758-A3DA-C9D2-09F5-1B219B56A4D1}"/>
          </ac:spMkLst>
        </pc:spChg>
        <pc:spChg chg="add mod">
          <ac:chgData name="Vamsi KDSV" userId="9d3d66c63f64cb82" providerId="LiveId" clId="{0CC49016-62F6-4656-9270-19028DCB69F9}" dt="2022-11-27T17:30:19.909" v="2035" actId="1036"/>
          <ac:spMkLst>
            <pc:docMk/>
            <pc:sldMk cId="1136167059" sldId="316"/>
            <ac:spMk id="22" creationId="{71688DD9-D041-8081-73B5-8201AD19BF7B}"/>
          </ac:spMkLst>
        </pc:spChg>
        <pc:spChg chg="add mod">
          <ac:chgData name="Vamsi KDSV" userId="9d3d66c63f64cb82" providerId="LiveId" clId="{0CC49016-62F6-4656-9270-19028DCB69F9}" dt="2022-11-27T17:26:50.009" v="1915" actId="1037"/>
          <ac:spMkLst>
            <pc:docMk/>
            <pc:sldMk cId="1136167059" sldId="316"/>
            <ac:spMk id="23" creationId="{430CBF61-196A-8F92-3404-3AD6BFC4749C}"/>
          </ac:spMkLst>
        </pc:spChg>
        <pc:picChg chg="add mod">
          <ac:chgData name="Vamsi KDSV" userId="9d3d66c63f64cb82" providerId="LiveId" clId="{0CC49016-62F6-4656-9270-19028DCB69F9}" dt="2022-11-27T17:16:10.321" v="1804" actId="1038"/>
          <ac:picMkLst>
            <pc:docMk/>
            <pc:sldMk cId="1136167059" sldId="316"/>
            <ac:picMk id="18" creationId="{6AE7B36E-D3E4-DF81-4857-5282352F7F81}"/>
          </ac:picMkLst>
        </pc:picChg>
        <pc:picChg chg="add mod">
          <ac:chgData name="Vamsi KDSV" userId="9d3d66c63f64cb82" providerId="LiveId" clId="{0CC49016-62F6-4656-9270-19028DCB69F9}" dt="2022-11-27T17:16:29.706" v="1806" actId="1076"/>
          <ac:picMkLst>
            <pc:docMk/>
            <pc:sldMk cId="1136167059" sldId="316"/>
            <ac:picMk id="21" creationId="{D850C830-43EC-4FD5-FFD6-0E04B0F7ABA4}"/>
          </ac:picMkLst>
        </pc:picChg>
        <pc:picChg chg="add mod">
          <ac:chgData name="Vamsi KDSV" userId="9d3d66c63f64cb82" providerId="LiveId" clId="{0CC49016-62F6-4656-9270-19028DCB69F9}" dt="2022-11-27T17:26:50.009" v="1915" actId="1037"/>
          <ac:picMkLst>
            <pc:docMk/>
            <pc:sldMk cId="1136167059" sldId="316"/>
            <ac:picMk id="24" creationId="{E4160665-9035-EF94-76DA-AFEF8D4B2BF0}"/>
          </ac:picMkLst>
        </pc:picChg>
        <pc:cxnChg chg="add mod">
          <ac:chgData name="Vamsi KDSV" userId="9d3d66c63f64cb82" providerId="LiveId" clId="{0CC49016-62F6-4656-9270-19028DCB69F9}" dt="2022-11-27T17:28:14.964" v="1967" actId="17032"/>
          <ac:cxnSpMkLst>
            <pc:docMk/>
            <pc:sldMk cId="1136167059" sldId="316"/>
            <ac:cxnSpMk id="26" creationId="{876B89E2-5794-ED22-39E7-654364BFB8AF}"/>
          </ac:cxnSpMkLst>
        </pc:cxnChg>
        <pc:cxnChg chg="add mod">
          <ac:chgData name="Vamsi KDSV" userId="9d3d66c63f64cb82" providerId="LiveId" clId="{0CC49016-62F6-4656-9270-19028DCB69F9}" dt="2022-11-27T17:28:20.957" v="1968" actId="17032"/>
          <ac:cxnSpMkLst>
            <pc:docMk/>
            <pc:sldMk cId="1136167059" sldId="316"/>
            <ac:cxnSpMk id="28" creationId="{061845AF-CC13-A249-F624-560206CF79E0}"/>
          </ac:cxnSpMkLst>
        </pc:cxnChg>
      </pc:sldChg>
      <pc:sldChg chg="new del">
        <pc:chgData name="Vamsi KDSV" userId="9d3d66c63f64cb82" providerId="LiveId" clId="{0CC49016-62F6-4656-9270-19028DCB69F9}" dt="2022-11-27T17:07:23.632" v="1603" actId="47"/>
        <pc:sldMkLst>
          <pc:docMk/>
          <pc:sldMk cId="1174223415" sldId="316"/>
        </pc:sldMkLst>
      </pc:sldChg>
      <pc:sldChg chg="new del">
        <pc:chgData name="Vamsi KDSV" userId="9d3d66c63f64cb82" providerId="LiveId" clId="{0CC49016-62F6-4656-9270-19028DCB69F9}" dt="2022-11-27T17:08:31.398" v="1608" actId="47"/>
        <pc:sldMkLst>
          <pc:docMk/>
          <pc:sldMk cId="2693114363" sldId="316"/>
        </pc:sldMkLst>
      </pc:sldChg>
      <pc:sldChg chg="new del">
        <pc:chgData name="Vamsi KDSV" userId="9d3d66c63f64cb82" providerId="LiveId" clId="{0CC49016-62F6-4656-9270-19028DCB69F9}" dt="2022-11-27T17:07:32.929" v="1606" actId="47"/>
        <pc:sldMkLst>
          <pc:docMk/>
          <pc:sldMk cId="3550913759" sldId="316"/>
        </pc:sldMkLst>
      </pc:sldChg>
      <pc:sldChg chg="new del">
        <pc:chgData name="Vamsi KDSV" userId="9d3d66c63f64cb82" providerId="LiveId" clId="{0CC49016-62F6-4656-9270-19028DCB69F9}" dt="2022-11-27T17:08:47.437" v="1616" actId="47"/>
        <pc:sldMkLst>
          <pc:docMk/>
          <pc:sldMk cId="3912869732" sldId="316"/>
        </pc:sldMkLst>
      </pc:sldChg>
      <pc:sldChg chg="modSp new add del mod">
        <pc:chgData name="Vamsi KDSV" userId="9d3d66c63f64cb82" providerId="LiveId" clId="{0CC49016-62F6-4656-9270-19028DCB69F9}" dt="2022-11-27T17:08:50.818" v="1617" actId="47"/>
        <pc:sldMkLst>
          <pc:docMk/>
          <pc:sldMk cId="3942681916" sldId="317"/>
        </pc:sldMkLst>
        <pc:spChg chg="mod">
          <ac:chgData name="Vamsi KDSV" userId="9d3d66c63f64cb82" providerId="LiveId" clId="{0CC49016-62F6-4656-9270-19028DCB69F9}" dt="2022-11-27T17:08:40.018" v="1615" actId="27636"/>
          <ac:spMkLst>
            <pc:docMk/>
            <pc:sldMk cId="3942681916" sldId="317"/>
            <ac:spMk id="2" creationId="{067C89CE-7C0C-3B2C-DA67-6216DD50792D}"/>
          </ac:spMkLst>
        </pc:spChg>
      </pc:sldChg>
      <pc:sldChg chg="new del">
        <pc:chgData name="Vamsi KDSV" userId="9d3d66c63f64cb82" providerId="LiveId" clId="{0CC49016-62F6-4656-9270-19028DCB69F9}" dt="2022-11-27T17:07:24.913" v="1604" actId="47"/>
        <pc:sldMkLst>
          <pc:docMk/>
          <pc:sldMk cId="3955173933" sldId="317"/>
        </pc:sldMkLst>
      </pc:sldChg>
      <pc:sldMasterChg chg="addSldLayout delSldLayout">
        <pc:chgData name="Vamsi KDSV" userId="9d3d66c63f64cb82" providerId="LiveId" clId="{0CC49016-62F6-4656-9270-19028DCB69F9}" dt="2022-11-27T17:08:39.035" v="1613" actId="47"/>
        <pc:sldMasterMkLst>
          <pc:docMk/>
          <pc:sldMasterMk cId="0" sldId="2147483680"/>
        </pc:sldMasterMkLst>
        <pc:sldLayoutChg chg="del">
          <pc:chgData name="Vamsi KDSV" userId="9d3d66c63f64cb82" providerId="LiveId" clId="{0CC49016-62F6-4656-9270-19028DCB69F9}" dt="2022-11-27T11:45:58.259" v="1141" actId="47"/>
          <pc:sldLayoutMkLst>
            <pc:docMk/>
            <pc:sldMasterMk cId="0" sldId="2147483680"/>
            <pc:sldLayoutMk cId="0" sldId="2147483652"/>
          </pc:sldLayoutMkLst>
        </pc:sldLayoutChg>
        <pc:sldLayoutChg chg="add del">
          <pc:chgData name="Vamsi KDSV" userId="9d3d66c63f64cb82" providerId="LiveId" clId="{0CC49016-62F6-4656-9270-19028DCB69F9}" dt="2022-11-27T17:08:39.035" v="1613" actId="47"/>
          <pc:sldLayoutMkLst>
            <pc:docMk/>
            <pc:sldMasterMk cId="0" sldId="2147483680"/>
            <pc:sldLayoutMk cId="0" sldId="2147483653"/>
          </pc:sldLayoutMkLst>
        </pc:sldLayoutChg>
        <pc:sldLayoutChg chg="del">
          <pc:chgData name="Vamsi KDSV" userId="9d3d66c63f64cb82" providerId="LiveId" clId="{0CC49016-62F6-4656-9270-19028DCB69F9}" dt="2022-11-27T11:45:42.850" v="1136" actId="47"/>
          <pc:sldLayoutMkLst>
            <pc:docMk/>
            <pc:sldMasterMk cId="0" sldId="2147483680"/>
            <pc:sldLayoutMk cId="0" sldId="2147483669"/>
          </pc:sldLayoutMkLst>
        </pc:sldLayoutChg>
        <pc:sldLayoutChg chg="del">
          <pc:chgData name="Vamsi KDSV" userId="9d3d66c63f64cb82" providerId="LiveId" clId="{0CC49016-62F6-4656-9270-19028DCB69F9}" dt="2022-11-27T11:45:49.997" v="1137" actId="47"/>
          <pc:sldLayoutMkLst>
            <pc:docMk/>
            <pc:sldMasterMk cId="0" sldId="2147483680"/>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05c8a80e8_5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05c8a80e8_5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f5de3b70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0f5de3b70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f5de3b7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106694f9de_1_18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106694f9de_1_18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106694f9de_1_18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106694f9de_1_18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06694f9de_1_18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06694f9de_1_18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106694f9de_1_18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106694f9de_1_18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170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0f5de3b70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10f5de3b70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0f5de3b70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0f5de3b70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000" y="902256"/>
            <a:ext cx="4086600" cy="19104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0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000" y="3493644"/>
            <a:ext cx="3858000" cy="442800"/>
          </a:xfrm>
          <a:prstGeom prst="rect">
            <a:avLst/>
          </a:prstGeom>
          <a:solidFill>
            <a:schemeClr val="accent6"/>
          </a:solid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idx="2"/>
          </p:nvPr>
        </p:nvSpPr>
        <p:spPr>
          <a:xfrm>
            <a:off x="714000" y="2895493"/>
            <a:ext cx="1358400" cy="3633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2000" b="1">
                <a:solidFill>
                  <a:schemeClr val="lt1"/>
                </a:solidFill>
                <a:latin typeface="Barlow Semi Condensed"/>
                <a:ea typeface="Barlow Semi Condensed"/>
                <a:cs typeface="Barlow Semi Condensed"/>
                <a:sym typeface="Barlow Semi Condense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p:nvPr/>
        </p:nvSpPr>
        <p:spPr>
          <a:xfrm>
            <a:off x="-651375" y="43358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8">
    <p:spTree>
      <p:nvGrpSpPr>
        <p:cNvPr id="1" name="Shape 247"/>
        <p:cNvGrpSpPr/>
        <p:nvPr/>
      </p:nvGrpSpPr>
      <p:grpSpPr>
        <a:xfrm>
          <a:off x="0" y="0"/>
          <a:ext cx="0" cy="0"/>
          <a:chOff x="0" y="0"/>
          <a:chExt cx="0" cy="0"/>
        </a:xfrm>
      </p:grpSpPr>
      <p:sp>
        <p:nvSpPr>
          <p:cNvPr id="248" name="Google Shape;248;p30"/>
          <p:cNvSpPr/>
          <p:nvPr/>
        </p:nvSpPr>
        <p:spPr>
          <a:xfrm>
            <a:off x="7237325" y="3428201"/>
            <a:ext cx="2489100" cy="2489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0" name="Google Shape;250;p30"/>
          <p:cNvSpPr/>
          <p:nvPr/>
        </p:nvSpPr>
        <p:spPr>
          <a:xfrm>
            <a:off x="6490375" y="-782725"/>
            <a:ext cx="1239900" cy="1239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593400" y="1073349"/>
            <a:ext cx="1128300" cy="1128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7">
    <p:spTree>
      <p:nvGrpSpPr>
        <p:cNvPr id="1" name="Shape 252"/>
        <p:cNvGrpSpPr/>
        <p:nvPr/>
      </p:nvGrpSpPr>
      <p:grpSpPr>
        <a:xfrm>
          <a:off x="0" y="0"/>
          <a:ext cx="0" cy="0"/>
          <a:chOff x="0" y="0"/>
          <a:chExt cx="0" cy="0"/>
        </a:xfrm>
      </p:grpSpPr>
      <p:sp>
        <p:nvSpPr>
          <p:cNvPr id="253" name="Google Shape;253;p31"/>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4" name="Google Shape;254;p31"/>
          <p:cNvSpPr/>
          <p:nvPr/>
        </p:nvSpPr>
        <p:spPr>
          <a:xfrm>
            <a:off x="355675" y="-983375"/>
            <a:ext cx="1239900" cy="1239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1098075" y="3794976"/>
            <a:ext cx="2489100" cy="24891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8472450" y="154675"/>
            <a:ext cx="1557000" cy="155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6983075" y="4827724"/>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312425" y="2316938"/>
            <a:ext cx="4518600" cy="130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subTitle" idx="1"/>
          </p:nvPr>
        </p:nvSpPr>
        <p:spPr>
          <a:xfrm>
            <a:off x="2312425" y="3780749"/>
            <a:ext cx="4518600" cy="3816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 name="Google Shape;18;p3"/>
          <p:cNvSpPr txBox="1">
            <a:spLocks noGrp="1"/>
          </p:cNvSpPr>
          <p:nvPr>
            <p:ph type="title" idx="2" hasCustomPrompt="1"/>
          </p:nvPr>
        </p:nvSpPr>
        <p:spPr>
          <a:xfrm>
            <a:off x="3987775" y="1106278"/>
            <a:ext cx="1167900" cy="7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000" b="1">
                <a:solidFill>
                  <a:schemeClr val="accent5"/>
                </a:solidFill>
                <a:latin typeface="Barlow Semi Condensed"/>
                <a:ea typeface="Barlow Semi Condensed"/>
                <a:cs typeface="Barlow Semi Condensed"/>
                <a:sym typeface="Barlow Semi Condense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9" name="Google Shape;19;p3"/>
          <p:cNvSpPr/>
          <p:nvPr/>
        </p:nvSpPr>
        <p:spPr>
          <a:xfrm>
            <a:off x="7341750" y="-123147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76425" y="4133600"/>
            <a:ext cx="1717800" cy="1717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867925" y="-461425"/>
            <a:ext cx="1507200" cy="1507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390525" y="-542375"/>
            <a:ext cx="1431900" cy="143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p:nvPr/>
        </p:nvSpPr>
        <p:spPr>
          <a:xfrm>
            <a:off x="7513950" y="-775400"/>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7775226" y="4075123"/>
            <a:ext cx="2246700" cy="22467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149850" y="-680451"/>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292225" y="4370750"/>
            <a:ext cx="1557000" cy="155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 name="Google Shape;35;p5"/>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36" name="Google Shape;36;p5"/>
          <p:cNvSpPr txBox="1">
            <a:spLocks noGrp="1"/>
          </p:cNvSpPr>
          <p:nvPr>
            <p:ph type="title" idx="2"/>
          </p:nvPr>
        </p:nvSpPr>
        <p:spPr>
          <a:xfrm>
            <a:off x="1386782" y="2749250"/>
            <a:ext cx="29640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7" name="Google Shape;37;p5"/>
          <p:cNvSpPr txBox="1">
            <a:spLocks noGrp="1"/>
          </p:cNvSpPr>
          <p:nvPr>
            <p:ph type="subTitle" idx="1"/>
          </p:nvPr>
        </p:nvSpPr>
        <p:spPr>
          <a:xfrm>
            <a:off x="1386775" y="3206750"/>
            <a:ext cx="2964000" cy="85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5"/>
          <p:cNvSpPr txBox="1">
            <a:spLocks noGrp="1"/>
          </p:cNvSpPr>
          <p:nvPr>
            <p:ph type="title" idx="3"/>
          </p:nvPr>
        </p:nvSpPr>
        <p:spPr>
          <a:xfrm>
            <a:off x="4920332" y="2749250"/>
            <a:ext cx="29640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9" name="Google Shape;39;p5"/>
          <p:cNvSpPr txBox="1">
            <a:spLocks noGrp="1"/>
          </p:cNvSpPr>
          <p:nvPr>
            <p:ph type="subTitle" idx="4"/>
          </p:nvPr>
        </p:nvSpPr>
        <p:spPr>
          <a:xfrm>
            <a:off x="4920325" y="3206750"/>
            <a:ext cx="2964000" cy="85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8" name="Google Shape;48;p7"/>
          <p:cNvSpPr txBox="1">
            <a:spLocks noGrp="1"/>
          </p:cNvSpPr>
          <p:nvPr>
            <p:ph type="title"/>
          </p:nvPr>
        </p:nvSpPr>
        <p:spPr>
          <a:xfrm>
            <a:off x="714000" y="1311025"/>
            <a:ext cx="3912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7"/>
          <p:cNvSpPr txBox="1">
            <a:spLocks noGrp="1"/>
          </p:cNvSpPr>
          <p:nvPr>
            <p:ph type="subTitle" idx="1"/>
          </p:nvPr>
        </p:nvSpPr>
        <p:spPr>
          <a:xfrm>
            <a:off x="714000" y="1925800"/>
            <a:ext cx="3912300" cy="208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50" name="Google Shape;50;p7"/>
          <p:cNvSpPr/>
          <p:nvPr/>
        </p:nvSpPr>
        <p:spPr>
          <a:xfrm>
            <a:off x="1060650" y="-783600"/>
            <a:ext cx="1431900" cy="1431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3544650" y="4231426"/>
            <a:ext cx="1799700" cy="17997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p:nvPr/>
        </p:nvSpPr>
        <p:spPr>
          <a:xfrm>
            <a:off x="7273125" y="-775375"/>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a:off x="-450975" y="4120225"/>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a:off x="7775226" y="4075123"/>
            <a:ext cx="2246700" cy="2246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858599" y="-991252"/>
            <a:ext cx="2246700" cy="2246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txBox="1">
            <a:spLocks noGrp="1"/>
          </p:cNvSpPr>
          <p:nvPr>
            <p:ph type="title"/>
          </p:nvPr>
        </p:nvSpPr>
        <p:spPr>
          <a:xfrm>
            <a:off x="1388100" y="1530999"/>
            <a:ext cx="6367800" cy="2200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8" name="Google Shape;58;p8"/>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8"/>
        <p:cNvGrpSpPr/>
        <p:nvPr/>
      </p:nvGrpSpPr>
      <p:grpSpPr>
        <a:xfrm>
          <a:off x="0" y="0"/>
          <a:ext cx="0" cy="0"/>
          <a:chOff x="0" y="0"/>
          <a:chExt cx="0" cy="0"/>
        </a:xfrm>
      </p:grpSpPr>
      <p:sp>
        <p:nvSpPr>
          <p:cNvPr id="79" name="Google Shape;79;p1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80" name="Google Shape;80;p13"/>
          <p:cNvSpPr txBox="1">
            <a:spLocks noGrp="1"/>
          </p:cNvSpPr>
          <p:nvPr>
            <p:ph type="title"/>
          </p:nvPr>
        </p:nvSpPr>
        <p:spPr>
          <a:xfrm>
            <a:off x="714000"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1" name="Google Shape;81;p13"/>
          <p:cNvSpPr txBox="1">
            <a:spLocks noGrp="1"/>
          </p:cNvSpPr>
          <p:nvPr>
            <p:ph type="subTitle" idx="1"/>
          </p:nvPr>
        </p:nvSpPr>
        <p:spPr>
          <a:xfrm>
            <a:off x="714000"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2" hasCustomPrompt="1"/>
          </p:nvPr>
        </p:nvSpPr>
        <p:spPr>
          <a:xfrm>
            <a:off x="819723"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5"/>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3" name="Google Shape;83;p13"/>
          <p:cNvSpPr txBox="1">
            <a:spLocks noGrp="1"/>
          </p:cNvSpPr>
          <p:nvPr>
            <p:ph type="title" idx="3"/>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3"/>
          <p:cNvSpPr txBox="1">
            <a:spLocks noGrp="1"/>
          </p:cNvSpPr>
          <p:nvPr>
            <p:ph type="title" idx="4"/>
          </p:nvPr>
        </p:nvSpPr>
        <p:spPr>
          <a:xfrm>
            <a:off x="2683575"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3"/>
          <p:cNvSpPr txBox="1">
            <a:spLocks noGrp="1"/>
          </p:cNvSpPr>
          <p:nvPr>
            <p:ph type="subTitle" idx="5"/>
          </p:nvPr>
        </p:nvSpPr>
        <p:spPr>
          <a:xfrm>
            <a:off x="2683575"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3"/>
          <p:cNvSpPr txBox="1">
            <a:spLocks noGrp="1"/>
          </p:cNvSpPr>
          <p:nvPr>
            <p:ph type="title" idx="6" hasCustomPrompt="1"/>
          </p:nvPr>
        </p:nvSpPr>
        <p:spPr>
          <a:xfrm>
            <a:off x="2787792" y="1974435"/>
            <a:ext cx="6639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3"/>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7" name="Google Shape;87;p13"/>
          <p:cNvSpPr txBox="1">
            <a:spLocks noGrp="1"/>
          </p:cNvSpPr>
          <p:nvPr>
            <p:ph type="title" idx="7"/>
          </p:nvPr>
        </p:nvSpPr>
        <p:spPr>
          <a:xfrm>
            <a:off x="4653150"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3"/>
          <p:cNvSpPr txBox="1">
            <a:spLocks noGrp="1"/>
          </p:cNvSpPr>
          <p:nvPr>
            <p:ph type="subTitle" idx="8"/>
          </p:nvPr>
        </p:nvSpPr>
        <p:spPr>
          <a:xfrm>
            <a:off x="4653150"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title" idx="9" hasCustomPrompt="1"/>
          </p:nvPr>
        </p:nvSpPr>
        <p:spPr>
          <a:xfrm>
            <a:off x="4756709"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4"/>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90" name="Google Shape;90;p13"/>
          <p:cNvSpPr txBox="1">
            <a:spLocks noGrp="1"/>
          </p:cNvSpPr>
          <p:nvPr>
            <p:ph type="title" idx="13"/>
          </p:nvPr>
        </p:nvSpPr>
        <p:spPr>
          <a:xfrm>
            <a:off x="6622725"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1" name="Google Shape;91;p13"/>
          <p:cNvSpPr txBox="1">
            <a:spLocks noGrp="1"/>
          </p:cNvSpPr>
          <p:nvPr>
            <p:ph type="subTitle" idx="14"/>
          </p:nvPr>
        </p:nvSpPr>
        <p:spPr>
          <a:xfrm>
            <a:off x="6622725"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15" hasCustomPrompt="1"/>
          </p:nvPr>
        </p:nvSpPr>
        <p:spPr>
          <a:xfrm>
            <a:off x="6731004"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2"/>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93" name="Google Shape;93;p13"/>
          <p:cNvSpPr/>
          <p:nvPr/>
        </p:nvSpPr>
        <p:spPr>
          <a:xfrm>
            <a:off x="8510800" y="309500"/>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435400" y="-417600"/>
            <a:ext cx="1065900" cy="1065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854175" y="4150275"/>
            <a:ext cx="2246700" cy="2246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BLANK_11">
    <p:spTree>
      <p:nvGrpSpPr>
        <p:cNvPr id="1" name="Shape 96"/>
        <p:cNvGrpSpPr/>
        <p:nvPr/>
      </p:nvGrpSpPr>
      <p:grpSpPr>
        <a:xfrm>
          <a:off x="0" y="0"/>
          <a:ext cx="0" cy="0"/>
          <a:chOff x="0" y="0"/>
          <a:chExt cx="0" cy="0"/>
        </a:xfrm>
      </p:grpSpPr>
      <p:sp>
        <p:nvSpPr>
          <p:cNvPr id="97" name="Google Shape;97;p14"/>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98" name="Google Shape;98;p14"/>
          <p:cNvSpPr txBox="1">
            <a:spLocks noGrp="1"/>
          </p:cNvSpPr>
          <p:nvPr>
            <p:ph type="title"/>
          </p:nvPr>
        </p:nvSpPr>
        <p:spPr>
          <a:xfrm>
            <a:off x="2312700" y="2316938"/>
            <a:ext cx="4518600" cy="13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9" name="Google Shape;99;p14"/>
          <p:cNvSpPr txBox="1">
            <a:spLocks noGrp="1"/>
          </p:cNvSpPr>
          <p:nvPr>
            <p:ph type="subTitle" idx="1"/>
          </p:nvPr>
        </p:nvSpPr>
        <p:spPr>
          <a:xfrm>
            <a:off x="2312150" y="3780749"/>
            <a:ext cx="4518600" cy="3816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0" name="Google Shape;100;p14"/>
          <p:cNvSpPr txBox="1">
            <a:spLocks noGrp="1"/>
          </p:cNvSpPr>
          <p:nvPr>
            <p:ph type="title" idx="2" hasCustomPrompt="1"/>
          </p:nvPr>
        </p:nvSpPr>
        <p:spPr>
          <a:xfrm>
            <a:off x="3987499" y="1106278"/>
            <a:ext cx="1167900" cy="7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4800">
                <a:solidFill>
                  <a:schemeClr val="accent5"/>
                </a:solidFill>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01" name="Google Shape;101;p14"/>
          <p:cNvSpPr/>
          <p:nvPr/>
        </p:nvSpPr>
        <p:spPr>
          <a:xfrm>
            <a:off x="-639575" y="428074"/>
            <a:ext cx="1617600" cy="1617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6965250" y="-667775"/>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8550650" y="2534599"/>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333975" y="4387450"/>
            <a:ext cx="1557000" cy="155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4">
    <p:spTree>
      <p:nvGrpSpPr>
        <p:cNvPr id="1" name="Shape 163"/>
        <p:cNvGrpSpPr/>
        <p:nvPr/>
      </p:nvGrpSpPr>
      <p:grpSpPr>
        <a:xfrm>
          <a:off x="0" y="0"/>
          <a:ext cx="0" cy="0"/>
          <a:chOff x="0" y="0"/>
          <a:chExt cx="0" cy="0"/>
        </a:xfrm>
      </p:grpSpPr>
      <p:sp>
        <p:nvSpPr>
          <p:cNvPr id="164" name="Google Shape;164;p20"/>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65" name="Google Shape;165;p20"/>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6" name="Google Shape;166;p20"/>
          <p:cNvSpPr txBox="1">
            <a:spLocks noGrp="1"/>
          </p:cNvSpPr>
          <p:nvPr>
            <p:ph type="title" idx="2"/>
          </p:nvPr>
        </p:nvSpPr>
        <p:spPr>
          <a:xfrm>
            <a:off x="2253658" y="1375845"/>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7" name="Google Shape;167;p20"/>
          <p:cNvSpPr txBox="1">
            <a:spLocks noGrp="1"/>
          </p:cNvSpPr>
          <p:nvPr>
            <p:ph type="subTitle" idx="1"/>
          </p:nvPr>
        </p:nvSpPr>
        <p:spPr>
          <a:xfrm>
            <a:off x="2253658" y="1760046"/>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0"/>
          <p:cNvSpPr txBox="1">
            <a:spLocks noGrp="1"/>
          </p:cNvSpPr>
          <p:nvPr>
            <p:ph type="title" idx="3"/>
          </p:nvPr>
        </p:nvSpPr>
        <p:spPr>
          <a:xfrm>
            <a:off x="5981409" y="1375845"/>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9" name="Google Shape;169;p20"/>
          <p:cNvSpPr txBox="1">
            <a:spLocks noGrp="1"/>
          </p:cNvSpPr>
          <p:nvPr>
            <p:ph type="subTitle" idx="4"/>
          </p:nvPr>
        </p:nvSpPr>
        <p:spPr>
          <a:xfrm>
            <a:off x="5981409" y="1760046"/>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20"/>
          <p:cNvSpPr txBox="1">
            <a:spLocks noGrp="1"/>
          </p:cNvSpPr>
          <p:nvPr>
            <p:ph type="title" idx="5"/>
          </p:nvPr>
        </p:nvSpPr>
        <p:spPr>
          <a:xfrm>
            <a:off x="5981409" y="3648303"/>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1" name="Google Shape;171;p20"/>
          <p:cNvSpPr txBox="1">
            <a:spLocks noGrp="1"/>
          </p:cNvSpPr>
          <p:nvPr>
            <p:ph type="subTitle" idx="6"/>
          </p:nvPr>
        </p:nvSpPr>
        <p:spPr>
          <a:xfrm>
            <a:off x="5981409" y="4032603"/>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20"/>
          <p:cNvSpPr txBox="1">
            <a:spLocks noGrp="1"/>
          </p:cNvSpPr>
          <p:nvPr>
            <p:ph type="title" idx="7"/>
          </p:nvPr>
        </p:nvSpPr>
        <p:spPr>
          <a:xfrm>
            <a:off x="2253658" y="2525393"/>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3" name="Google Shape;173;p20"/>
          <p:cNvSpPr txBox="1">
            <a:spLocks noGrp="1"/>
          </p:cNvSpPr>
          <p:nvPr>
            <p:ph type="subTitle" idx="8"/>
          </p:nvPr>
        </p:nvSpPr>
        <p:spPr>
          <a:xfrm>
            <a:off x="2253658" y="2909693"/>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0"/>
          <p:cNvSpPr txBox="1">
            <a:spLocks noGrp="1"/>
          </p:cNvSpPr>
          <p:nvPr>
            <p:ph type="title" idx="9"/>
          </p:nvPr>
        </p:nvSpPr>
        <p:spPr>
          <a:xfrm>
            <a:off x="5981409" y="2525393"/>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5" name="Google Shape;175;p20"/>
          <p:cNvSpPr txBox="1">
            <a:spLocks noGrp="1"/>
          </p:cNvSpPr>
          <p:nvPr>
            <p:ph type="subTitle" idx="13"/>
          </p:nvPr>
        </p:nvSpPr>
        <p:spPr>
          <a:xfrm>
            <a:off x="5981409" y="2909693"/>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0"/>
          <p:cNvSpPr txBox="1">
            <a:spLocks noGrp="1"/>
          </p:cNvSpPr>
          <p:nvPr>
            <p:ph type="title" idx="14"/>
          </p:nvPr>
        </p:nvSpPr>
        <p:spPr>
          <a:xfrm>
            <a:off x="2253658" y="3648303"/>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7" name="Google Shape;177;p20"/>
          <p:cNvSpPr txBox="1">
            <a:spLocks noGrp="1"/>
          </p:cNvSpPr>
          <p:nvPr>
            <p:ph type="subTitle" idx="15"/>
          </p:nvPr>
        </p:nvSpPr>
        <p:spPr>
          <a:xfrm>
            <a:off x="2253658" y="4032603"/>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0"/>
          <p:cNvSpPr/>
          <p:nvPr/>
        </p:nvSpPr>
        <p:spPr>
          <a:xfrm>
            <a:off x="-551600" y="1582599"/>
            <a:ext cx="1128300" cy="1128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3421500" y="4663225"/>
            <a:ext cx="1557000" cy="1557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000" y="648300"/>
            <a:ext cx="7713300" cy="464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14000" y="1187700"/>
            <a:ext cx="77133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1pPr>
            <a:lvl2pPr marL="914400" lvl="1"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2pPr>
            <a:lvl3pPr marL="1371600" lvl="2"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3pPr>
            <a:lvl4pPr marL="1828800" lvl="3"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4pPr>
            <a:lvl5pPr marL="2286000" lvl="4"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5pPr>
            <a:lvl6pPr marL="2743200" lvl="5"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6pPr>
            <a:lvl7pPr marL="3200400" lvl="6"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7pPr>
            <a:lvl8pPr marL="3657600" lvl="7"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8pPr>
            <a:lvl9pPr marL="4114800" lvl="8"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9pPr>
          </a:lstStyle>
          <a:p>
            <a:endParaRPr/>
          </a:p>
        </p:txBody>
      </p:sp>
      <p:sp>
        <p:nvSpPr>
          <p:cNvPr id="8" name="Google Shape;8;p1"/>
          <p:cNvSpPr txBox="1">
            <a:spLocks noGrp="1"/>
          </p:cNvSpPr>
          <p:nvPr>
            <p:ph type="sldNum" idx="12"/>
          </p:nvPr>
        </p:nvSpPr>
        <p:spPr>
          <a:xfrm>
            <a:off x="8472450" y="4663223"/>
            <a:ext cx="548700" cy="310200"/>
          </a:xfrm>
          <a:prstGeom prst="rect">
            <a:avLst/>
          </a:prstGeom>
          <a:noFill/>
          <a:ln>
            <a:noFill/>
          </a:ln>
        </p:spPr>
        <p:txBody>
          <a:bodyPr spcFirstLastPara="1" wrap="square" lIns="91425" tIns="91425" rIns="91425" bIns="91425" anchor="ctr" anchorCtr="0">
            <a:normAutofit lnSpcReduction="20000"/>
          </a:bodyPr>
          <a:lstStyle>
            <a:lvl1pPr lvl="0" algn="ctr">
              <a:buNone/>
              <a:defRPr sz="1000" b="1">
                <a:solidFill>
                  <a:schemeClr val="lt1"/>
                </a:solidFill>
                <a:latin typeface="Barlow Semi Condensed"/>
                <a:ea typeface="Barlow Semi Condensed"/>
                <a:cs typeface="Barlow Semi Condensed"/>
                <a:sym typeface="Barlow Semi Condensed"/>
              </a:defRPr>
            </a:lvl1pPr>
            <a:lvl2pPr lvl="1" algn="ctr">
              <a:buNone/>
              <a:defRPr sz="1000" b="1">
                <a:solidFill>
                  <a:schemeClr val="lt1"/>
                </a:solidFill>
                <a:latin typeface="Barlow Semi Condensed"/>
                <a:ea typeface="Barlow Semi Condensed"/>
                <a:cs typeface="Barlow Semi Condensed"/>
                <a:sym typeface="Barlow Semi Condensed"/>
              </a:defRPr>
            </a:lvl2pPr>
            <a:lvl3pPr lvl="2" algn="ctr">
              <a:buNone/>
              <a:defRPr sz="1000" b="1">
                <a:solidFill>
                  <a:schemeClr val="lt1"/>
                </a:solidFill>
                <a:latin typeface="Barlow Semi Condensed"/>
                <a:ea typeface="Barlow Semi Condensed"/>
                <a:cs typeface="Barlow Semi Condensed"/>
                <a:sym typeface="Barlow Semi Condensed"/>
              </a:defRPr>
            </a:lvl3pPr>
            <a:lvl4pPr lvl="3" algn="ctr">
              <a:buNone/>
              <a:defRPr sz="1000" b="1">
                <a:solidFill>
                  <a:schemeClr val="lt1"/>
                </a:solidFill>
                <a:latin typeface="Barlow Semi Condensed"/>
                <a:ea typeface="Barlow Semi Condensed"/>
                <a:cs typeface="Barlow Semi Condensed"/>
                <a:sym typeface="Barlow Semi Condensed"/>
              </a:defRPr>
            </a:lvl4pPr>
            <a:lvl5pPr lvl="4" algn="ctr">
              <a:buNone/>
              <a:defRPr sz="1000" b="1">
                <a:solidFill>
                  <a:schemeClr val="lt1"/>
                </a:solidFill>
                <a:latin typeface="Barlow Semi Condensed"/>
                <a:ea typeface="Barlow Semi Condensed"/>
                <a:cs typeface="Barlow Semi Condensed"/>
                <a:sym typeface="Barlow Semi Condensed"/>
              </a:defRPr>
            </a:lvl5pPr>
            <a:lvl6pPr lvl="5" algn="ctr">
              <a:buNone/>
              <a:defRPr sz="1000" b="1">
                <a:solidFill>
                  <a:schemeClr val="lt1"/>
                </a:solidFill>
                <a:latin typeface="Barlow Semi Condensed"/>
                <a:ea typeface="Barlow Semi Condensed"/>
                <a:cs typeface="Barlow Semi Condensed"/>
                <a:sym typeface="Barlow Semi Condensed"/>
              </a:defRPr>
            </a:lvl6pPr>
            <a:lvl7pPr lvl="6" algn="ctr">
              <a:buNone/>
              <a:defRPr sz="1000" b="1">
                <a:solidFill>
                  <a:schemeClr val="lt1"/>
                </a:solidFill>
                <a:latin typeface="Barlow Semi Condensed"/>
                <a:ea typeface="Barlow Semi Condensed"/>
                <a:cs typeface="Barlow Semi Condensed"/>
                <a:sym typeface="Barlow Semi Condensed"/>
              </a:defRPr>
            </a:lvl7pPr>
            <a:lvl8pPr lvl="7" algn="ctr">
              <a:buNone/>
              <a:defRPr sz="1000" b="1">
                <a:solidFill>
                  <a:schemeClr val="lt1"/>
                </a:solidFill>
                <a:latin typeface="Barlow Semi Condensed"/>
                <a:ea typeface="Barlow Semi Condensed"/>
                <a:cs typeface="Barlow Semi Condensed"/>
                <a:sym typeface="Barlow Semi Condensed"/>
              </a:defRPr>
            </a:lvl8pPr>
            <a:lvl9pPr lvl="8" algn="ctr">
              <a:buNone/>
              <a:defRPr sz="1000" b="1">
                <a:solidFill>
                  <a:schemeClr val="lt1"/>
                </a:solidFill>
                <a:latin typeface="Barlow Semi Condensed"/>
                <a:ea typeface="Barlow Semi Condensed"/>
                <a:cs typeface="Barlow Semi Condensed"/>
                <a:sym typeface="Barlow Semi Condense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8" r:id="rId6"/>
    <p:sldLayoutId id="2147483659" r:id="rId7"/>
    <p:sldLayoutId id="2147483660" r:id="rId8"/>
    <p:sldLayoutId id="2147483666" r:id="rId9"/>
    <p:sldLayoutId id="2147483676" r:id="rId10"/>
    <p:sldLayoutId id="2147483677"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xhere.com/id/photo/1428127"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6.sv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267"/>
        <p:cNvGrpSpPr/>
        <p:nvPr/>
      </p:nvGrpSpPr>
      <p:grpSpPr>
        <a:xfrm>
          <a:off x="0" y="0"/>
          <a:ext cx="0" cy="0"/>
          <a:chOff x="0" y="0"/>
          <a:chExt cx="0" cy="0"/>
        </a:xfrm>
      </p:grpSpPr>
      <p:sp>
        <p:nvSpPr>
          <p:cNvPr id="273" name="Google Shape;273;p35"/>
          <p:cNvSpPr/>
          <p:nvPr/>
        </p:nvSpPr>
        <p:spPr>
          <a:xfrm>
            <a:off x="5396925" y="1021200"/>
            <a:ext cx="3030300" cy="3101100"/>
          </a:xfrm>
          <a:prstGeom prst="roundRect">
            <a:avLst>
              <a:gd name="adj" fmla="val 930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A picture containing text&#10;&#10;Description automatically generated">
            <a:extLst>
              <a:ext uri="{FF2B5EF4-FFF2-40B4-BE49-F238E27FC236}">
                <a16:creationId xmlns:a16="http://schemas.microsoft.com/office/drawing/2014/main" id="{7FCC9447-CA5E-D846-4C40-B82A8C2BDB7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533326" y="1451748"/>
            <a:ext cx="2757498" cy="1835036"/>
          </a:xfrm>
          <a:prstGeom prst="rect">
            <a:avLst/>
          </a:prstGeom>
        </p:spPr>
      </p:pic>
      <p:sp>
        <p:nvSpPr>
          <p:cNvPr id="268" name="Google Shape;268;p35"/>
          <p:cNvSpPr/>
          <p:nvPr/>
        </p:nvSpPr>
        <p:spPr>
          <a:xfrm>
            <a:off x="629339" y="943676"/>
            <a:ext cx="724500" cy="7245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txBox="1">
            <a:spLocks noGrp="1"/>
          </p:cNvSpPr>
          <p:nvPr>
            <p:ph type="ctrTitle"/>
          </p:nvPr>
        </p:nvSpPr>
        <p:spPr>
          <a:xfrm>
            <a:off x="750213" y="1220657"/>
            <a:ext cx="3716784" cy="2603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5CFFA6"/>
                </a:solidFill>
              </a:rPr>
              <a:t>Machine Learning on </a:t>
            </a:r>
            <a:br>
              <a:rPr lang="en" sz="3600" dirty="0">
                <a:solidFill>
                  <a:srgbClr val="5CFFA6"/>
                </a:solidFill>
              </a:rPr>
            </a:br>
            <a:r>
              <a:rPr lang="en" sz="3600" dirty="0">
                <a:solidFill>
                  <a:schemeClr val="bg1"/>
                </a:solidFill>
              </a:rPr>
              <a:t>Used Phone Price</a:t>
            </a:r>
            <a:r>
              <a:rPr lang="en" sz="3600" dirty="0"/>
              <a:t> Predictions</a:t>
            </a:r>
            <a:endParaRPr sz="3600" dirty="0"/>
          </a:p>
        </p:txBody>
      </p:sp>
      <p:sp>
        <p:nvSpPr>
          <p:cNvPr id="270" name="Google Shape;270;p35"/>
          <p:cNvSpPr txBox="1">
            <a:spLocks noGrp="1"/>
          </p:cNvSpPr>
          <p:nvPr>
            <p:ph type="subTitle" idx="1"/>
          </p:nvPr>
        </p:nvSpPr>
        <p:spPr>
          <a:xfrm>
            <a:off x="716775" y="3781724"/>
            <a:ext cx="2714157" cy="7233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Course Code: INT355</a:t>
            </a:r>
            <a:br>
              <a:rPr lang="en" dirty="0"/>
            </a:br>
            <a:r>
              <a:rPr lang="en" dirty="0"/>
              <a:t>Section: K20KT</a:t>
            </a:r>
            <a:endParaRPr dirty="0"/>
          </a:p>
        </p:txBody>
      </p:sp>
      <p:cxnSp>
        <p:nvCxnSpPr>
          <p:cNvPr id="271" name="Google Shape;271;p35"/>
          <p:cNvCxnSpPr>
            <a:cxnSpLocks/>
          </p:cNvCxnSpPr>
          <p:nvPr/>
        </p:nvCxnSpPr>
        <p:spPr>
          <a:xfrm>
            <a:off x="379141" y="3432378"/>
            <a:ext cx="3919483" cy="0"/>
          </a:xfrm>
          <a:prstGeom prst="straightConnector1">
            <a:avLst/>
          </a:prstGeom>
          <a:noFill/>
          <a:ln w="19050" cap="flat" cmpd="sng">
            <a:solidFill>
              <a:srgbClr val="5CFFF8"/>
            </a:solidFill>
            <a:prstDash val="solid"/>
            <a:round/>
            <a:headEnd type="none" w="med" len="med"/>
            <a:tailEnd type="none" w="med" len="med"/>
          </a:ln>
        </p:spPr>
      </p:cxnSp>
      <p:sp>
        <p:nvSpPr>
          <p:cNvPr id="294" name="Google Shape;294;p35"/>
          <p:cNvSpPr/>
          <p:nvPr/>
        </p:nvSpPr>
        <p:spPr>
          <a:xfrm>
            <a:off x="7515500" y="-118812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7992250" y="-711375"/>
            <a:ext cx="1856700" cy="185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79;p50">
            <a:extLst>
              <a:ext uri="{FF2B5EF4-FFF2-40B4-BE49-F238E27FC236}">
                <a16:creationId xmlns:a16="http://schemas.microsoft.com/office/drawing/2014/main" id="{FBF97F2C-AD4F-E07C-E656-8BB02F9E74CA}"/>
              </a:ext>
            </a:extLst>
          </p:cNvPr>
          <p:cNvSpPr txBox="1">
            <a:spLocks/>
          </p:cNvSpPr>
          <p:nvPr/>
        </p:nvSpPr>
        <p:spPr>
          <a:xfrm>
            <a:off x="5533326" y="3414716"/>
            <a:ext cx="3001067" cy="515821"/>
          </a:xfrm>
          <a:prstGeom prst="rect">
            <a:avLst/>
          </a:prstGeom>
          <a:solidFill>
            <a:srgbClr val="2D2D2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1pPr>
            <a:lvl2pPr marL="914400" marR="0" lvl="1"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2pPr>
            <a:lvl3pPr marL="1371600" marR="0" lvl="2"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3pPr>
            <a:lvl4pPr marL="1828800" marR="0" lvl="3"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4pPr>
            <a:lvl5pPr marL="2286000" marR="0" lvl="4"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5pPr>
            <a:lvl6pPr marL="2743200" marR="0" lvl="5"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6pPr>
            <a:lvl7pPr marL="3200400" marR="0" lvl="6"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7pPr>
            <a:lvl8pPr marL="3657600" marR="0" lvl="7"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8pPr>
            <a:lvl9pPr marL="4114800" marR="0" lvl="8"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9pPr>
          </a:lstStyle>
          <a:p>
            <a:pPr marL="0" indent="0"/>
            <a:r>
              <a:rPr lang="en-US" dirty="0"/>
              <a:t>Name : BADAVATH SRIKANTH</a:t>
            </a:r>
            <a:br>
              <a:rPr lang="en-US" dirty="0"/>
            </a:br>
            <a:r>
              <a:rPr lang="en-US" dirty="0"/>
              <a:t>Reg. No.: 12019441</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9" name="Google Shape;489;p43"/>
          <p:cNvSpPr txBox="1">
            <a:spLocks noGrp="1"/>
          </p:cNvSpPr>
          <p:nvPr>
            <p:ph type="subTitle" idx="1"/>
          </p:nvPr>
        </p:nvSpPr>
        <p:spPr>
          <a:xfrm>
            <a:off x="542515" y="1448165"/>
            <a:ext cx="8426480" cy="3115085"/>
          </a:xfrm>
          <a:prstGeom prst="rect">
            <a:avLst/>
          </a:prstGeom>
        </p:spPr>
        <p:txBody>
          <a:bodyPr spcFirstLastPara="1" wrap="square" lIns="91425" tIns="91425" rIns="91425" bIns="91425" anchor="ctr" anchorCtr="0">
            <a:noAutofit/>
          </a:bodyPr>
          <a:lstStyle/>
          <a:p>
            <a:pPr>
              <a:lnSpc>
                <a:spcPct val="107000"/>
              </a:lnSpc>
              <a:spcAft>
                <a:spcPts val="800"/>
              </a:spcAft>
            </a:pPr>
            <a:r>
              <a:rPr lang="en-US" sz="1600" dirty="0">
                <a:solidFill>
                  <a:schemeClr val="bg1"/>
                </a:solidFill>
                <a:latin typeface="Bahnschrift SemiBold SemiConden" panose="020B0502040204020203" pitchFamily="34" charset="0"/>
              </a:rPr>
              <a:t>"We analyzed a dataset of mobile phones with their specifications and prices. Through exploratory</a:t>
            </a:r>
          </a:p>
          <a:p>
            <a:pPr>
              <a:lnSpc>
                <a:spcPct val="107000"/>
              </a:lnSpc>
              <a:spcAft>
                <a:spcPts val="800"/>
              </a:spcAft>
            </a:pPr>
            <a:r>
              <a:rPr lang="en-US" sz="1600" dirty="0">
                <a:solidFill>
                  <a:schemeClr val="bg1"/>
                </a:solidFill>
                <a:latin typeface="Bahnschrift SemiBold SemiConden" panose="020B0502040204020203" pitchFamily="34" charset="0"/>
              </a:rPr>
              <a:t>data analysis, we discovered four price ranges with nearly equal numbers of mobile phones in each</a:t>
            </a:r>
          </a:p>
          <a:p>
            <a:pPr>
              <a:lnSpc>
                <a:spcPct val="107000"/>
              </a:lnSpc>
              <a:spcAft>
                <a:spcPts val="800"/>
              </a:spcAft>
            </a:pPr>
            <a:r>
              <a:rPr lang="en-US" sz="1600" dirty="0">
                <a:solidFill>
                  <a:schemeClr val="bg1"/>
                </a:solidFill>
                <a:latin typeface="Bahnschrift SemiBold SemiConden" panose="020B0502040204020203" pitchFamily="34" charset="0"/>
              </a:rPr>
              <a:t>range. XGBoosting and Random Forest with hyperparameter tuning were found to be the best models</a:t>
            </a:r>
          </a:p>
          <a:p>
            <a:pPr>
              <a:lnSpc>
                <a:spcPct val="107000"/>
              </a:lnSpc>
              <a:spcAft>
                <a:spcPts val="800"/>
              </a:spcAft>
            </a:pPr>
            <a:r>
              <a:rPr lang="en-US" sz="1600" dirty="0">
                <a:solidFill>
                  <a:schemeClr val="bg1"/>
                </a:solidFill>
                <a:latin typeface="Bahnschrift SemiBold SemiConden" panose="020B0502040204020203" pitchFamily="34" charset="0"/>
              </a:rPr>
              <a:t>for this dataset, with accuracy scores of 90% and 88%, respectively. RAM, battery power, and pixels</a:t>
            </a:r>
          </a:p>
          <a:p>
            <a:pPr>
              <a:lnSpc>
                <a:spcPct val="107000"/>
              </a:lnSpc>
              <a:spcAft>
                <a:spcPts val="800"/>
              </a:spcAft>
            </a:pPr>
            <a:r>
              <a:rPr lang="en-US" sz="1600" dirty="0">
                <a:solidFill>
                  <a:schemeClr val="bg1"/>
                </a:solidFill>
                <a:latin typeface="Bahnschrift SemiBold SemiConden" panose="020B0502040204020203" pitchFamily="34" charset="0"/>
              </a:rPr>
              <a:t>played significant roles in deciding the price range of mobile phones, while costly phones tended to be </a:t>
            </a:r>
          </a:p>
          <a:p>
            <a:pPr>
              <a:lnSpc>
                <a:spcPct val="107000"/>
              </a:lnSpc>
              <a:spcAft>
                <a:spcPts val="800"/>
              </a:spcAft>
            </a:pPr>
            <a:r>
              <a:rPr lang="en-US" sz="1600" dirty="0">
                <a:solidFill>
                  <a:schemeClr val="bg1"/>
                </a:solidFill>
                <a:latin typeface="Bahnschrift SemiBold SemiConden" panose="020B0502040204020203" pitchFamily="34" charset="0"/>
              </a:rPr>
              <a:t>lighter. Our analysis can help manufacturers and customers better understand the relationship</a:t>
            </a:r>
          </a:p>
          <a:p>
            <a:pPr>
              <a:lnSpc>
                <a:spcPct val="107000"/>
              </a:lnSpc>
              <a:spcAft>
                <a:spcPts val="800"/>
              </a:spcAft>
            </a:pPr>
            <a:r>
              <a:rPr lang="en-US" sz="1600" dirty="0">
                <a:solidFill>
                  <a:schemeClr val="bg1"/>
                </a:solidFill>
                <a:latin typeface="Bahnschrift SemiBold SemiConden" panose="020B0502040204020203" pitchFamily="34" charset="0"/>
              </a:rPr>
              <a:t>between a mobile phone's specifications and its price range."</a:t>
            </a:r>
            <a:endParaRPr sz="1600" dirty="0">
              <a:solidFill>
                <a:schemeClr val="bg1"/>
              </a:solidFill>
              <a:latin typeface="Bahnschrift SemiBold SemiConden" panose="020B0502040204020203" pitchFamily="34" charset="0"/>
            </a:endParaRPr>
          </a:p>
        </p:txBody>
      </p:sp>
      <p:sp>
        <p:nvSpPr>
          <p:cNvPr id="484" name="Google Shape;484;p43"/>
          <p:cNvSpPr/>
          <p:nvPr/>
        </p:nvSpPr>
        <p:spPr>
          <a:xfrm>
            <a:off x="845412" y="483783"/>
            <a:ext cx="899567" cy="8850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43"/>
          <p:cNvSpPr txBox="1">
            <a:spLocks noGrp="1"/>
          </p:cNvSpPr>
          <p:nvPr>
            <p:ph type="title"/>
          </p:nvPr>
        </p:nvSpPr>
        <p:spPr>
          <a:xfrm>
            <a:off x="1163580" y="648300"/>
            <a:ext cx="268452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solidFill>
                <a:schemeClr val="lt1"/>
              </a:solidFill>
            </a:endParaRPr>
          </a:p>
        </p:txBody>
      </p:sp>
      <p:sp>
        <p:nvSpPr>
          <p:cNvPr id="491" name="Google Shape;491;p4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5"/>
          <p:cNvSpPr/>
          <p:nvPr/>
        </p:nvSpPr>
        <p:spPr>
          <a:xfrm>
            <a:off x="2416620" y="1278549"/>
            <a:ext cx="1352700" cy="1352700"/>
          </a:xfrm>
          <a:prstGeom prst="ellipse">
            <a:avLst/>
          </a:prstGeom>
          <a:solidFill>
            <a:srgbClr val="ACF0B7">
              <a:alpha val="3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60000"/>
                  <a:lumOff val="40000"/>
                </a:schemeClr>
              </a:solidFill>
            </a:endParaRPr>
          </a:p>
        </p:txBody>
      </p:sp>
      <p:sp>
        <p:nvSpPr>
          <p:cNvPr id="561" name="Google Shape;561;p45"/>
          <p:cNvSpPr txBox="1">
            <a:spLocks noGrp="1"/>
          </p:cNvSpPr>
          <p:nvPr>
            <p:ph type="title"/>
          </p:nvPr>
        </p:nvSpPr>
        <p:spPr>
          <a:xfrm>
            <a:off x="1388100" y="1530999"/>
            <a:ext cx="6367800" cy="22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91E17B"/>
                </a:solidFill>
              </a:rPr>
              <a:t>Thank</a:t>
            </a:r>
            <a:br>
              <a:rPr lang="en" dirty="0">
                <a:solidFill>
                  <a:schemeClr val="accent4"/>
                </a:solidFill>
              </a:rPr>
            </a:br>
            <a:r>
              <a:rPr lang="en" dirty="0">
                <a:solidFill>
                  <a:schemeClr val="bg1"/>
                </a:solidFill>
              </a:rPr>
              <a:t>You!</a:t>
            </a:r>
            <a:endParaRPr dirty="0">
              <a:solidFill>
                <a:schemeClr val="bg1"/>
              </a:solidFill>
            </a:endParaRPr>
          </a:p>
        </p:txBody>
      </p:sp>
      <p:sp>
        <p:nvSpPr>
          <p:cNvPr id="562" name="Google Shape;562;p45"/>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p:nvPr/>
        </p:nvSpPr>
        <p:spPr>
          <a:xfrm>
            <a:off x="1677063" y="1651595"/>
            <a:ext cx="663900" cy="6639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7"/>
          <p:cNvSpPr/>
          <p:nvPr/>
        </p:nvSpPr>
        <p:spPr>
          <a:xfrm>
            <a:off x="5260184" y="1547761"/>
            <a:ext cx="663900" cy="663900"/>
          </a:xfrm>
          <a:prstGeom prst="ellipse">
            <a:avLst/>
          </a:prstGeom>
          <a:solidFill>
            <a:srgbClr val="955CFF">
              <a:alpha val="23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3652132" y="2229503"/>
            <a:ext cx="663900" cy="663900"/>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266322" y="2329508"/>
            <a:ext cx="663900" cy="6639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txBox="1">
            <a:spLocks noGrp="1"/>
          </p:cNvSpPr>
          <p:nvPr>
            <p:ph type="title"/>
          </p:nvPr>
        </p:nvSpPr>
        <p:spPr>
          <a:xfrm>
            <a:off x="128458" y="3048747"/>
            <a:ext cx="1801800" cy="5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5">
                    <a:lumMod val="60000"/>
                    <a:lumOff val="40000"/>
                  </a:schemeClr>
                </a:solidFill>
              </a:rPr>
              <a:t>Introduction</a:t>
            </a:r>
            <a:endParaRPr dirty="0">
              <a:solidFill>
                <a:schemeClr val="accent5">
                  <a:lumMod val="60000"/>
                  <a:lumOff val="40000"/>
                </a:schemeClr>
              </a:solidFill>
            </a:endParaRPr>
          </a:p>
        </p:txBody>
      </p:sp>
      <p:sp>
        <p:nvSpPr>
          <p:cNvPr id="348" name="Google Shape;348;p37"/>
          <p:cNvSpPr txBox="1">
            <a:spLocks noGrp="1"/>
          </p:cNvSpPr>
          <p:nvPr>
            <p:ph type="title" idx="3"/>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349" name="Google Shape;349;p37"/>
          <p:cNvSpPr txBox="1">
            <a:spLocks noGrp="1"/>
          </p:cNvSpPr>
          <p:nvPr>
            <p:ph type="subTitle" idx="1"/>
          </p:nvPr>
        </p:nvSpPr>
        <p:spPr>
          <a:xfrm>
            <a:off x="158194" y="3528056"/>
            <a:ext cx="1801800" cy="5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5">
                    <a:lumMod val="60000"/>
                    <a:lumOff val="40000"/>
                  </a:schemeClr>
                </a:solidFill>
              </a:rPr>
              <a:t>What is the Dataset about? (Domain)</a:t>
            </a:r>
            <a:endParaRPr dirty="0">
              <a:solidFill>
                <a:schemeClr val="accent5">
                  <a:lumMod val="60000"/>
                  <a:lumOff val="40000"/>
                </a:schemeClr>
              </a:solidFill>
            </a:endParaRPr>
          </a:p>
        </p:txBody>
      </p:sp>
      <p:sp>
        <p:nvSpPr>
          <p:cNvPr id="350" name="Google Shape;350;p37"/>
          <p:cNvSpPr txBox="1">
            <a:spLocks noGrp="1"/>
          </p:cNvSpPr>
          <p:nvPr>
            <p:ph type="title" idx="2"/>
          </p:nvPr>
        </p:nvSpPr>
        <p:spPr>
          <a:xfrm>
            <a:off x="231847" y="2397603"/>
            <a:ext cx="663900"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51" name="Google Shape;351;p37"/>
          <p:cNvSpPr txBox="1">
            <a:spLocks noGrp="1"/>
          </p:cNvSpPr>
          <p:nvPr>
            <p:ph type="title" idx="4"/>
          </p:nvPr>
        </p:nvSpPr>
        <p:spPr>
          <a:xfrm>
            <a:off x="1525171" y="2409871"/>
            <a:ext cx="1801800" cy="5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lumMod val="60000"/>
                    <a:lumOff val="40000"/>
                  </a:schemeClr>
                </a:solidFill>
              </a:rPr>
              <a:t>Visualisation</a:t>
            </a:r>
            <a:endParaRPr dirty="0">
              <a:solidFill>
                <a:schemeClr val="accent3">
                  <a:lumMod val="60000"/>
                  <a:lumOff val="40000"/>
                </a:schemeClr>
              </a:solidFill>
            </a:endParaRPr>
          </a:p>
        </p:txBody>
      </p:sp>
      <p:sp>
        <p:nvSpPr>
          <p:cNvPr id="352" name="Google Shape;352;p37"/>
          <p:cNvSpPr txBox="1">
            <a:spLocks noGrp="1"/>
          </p:cNvSpPr>
          <p:nvPr>
            <p:ph type="subTitle" idx="5"/>
          </p:nvPr>
        </p:nvSpPr>
        <p:spPr>
          <a:xfrm>
            <a:off x="1739571" y="2789912"/>
            <a:ext cx="1801800" cy="5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lumMod val="60000"/>
                    <a:lumOff val="40000"/>
                  </a:schemeClr>
                </a:solidFill>
              </a:rPr>
              <a:t>Performing Data Cleaning, Analysis</a:t>
            </a:r>
            <a:endParaRPr dirty="0">
              <a:solidFill>
                <a:schemeClr val="accent3">
                  <a:lumMod val="60000"/>
                  <a:lumOff val="40000"/>
                </a:schemeClr>
              </a:solidFill>
            </a:endParaRPr>
          </a:p>
        </p:txBody>
      </p:sp>
      <p:sp>
        <p:nvSpPr>
          <p:cNvPr id="353" name="Google Shape;353;p37"/>
          <p:cNvSpPr txBox="1">
            <a:spLocks noGrp="1"/>
          </p:cNvSpPr>
          <p:nvPr>
            <p:ph type="title" idx="6"/>
          </p:nvPr>
        </p:nvSpPr>
        <p:spPr>
          <a:xfrm>
            <a:off x="1666362" y="1727276"/>
            <a:ext cx="6639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54" name="Google Shape;354;p37"/>
          <p:cNvSpPr txBox="1">
            <a:spLocks noGrp="1"/>
          </p:cNvSpPr>
          <p:nvPr>
            <p:ph type="title" idx="7"/>
          </p:nvPr>
        </p:nvSpPr>
        <p:spPr>
          <a:xfrm>
            <a:off x="3478812" y="3203134"/>
            <a:ext cx="1801800" cy="5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4">
                    <a:lumMod val="60000"/>
                    <a:lumOff val="40000"/>
                  </a:schemeClr>
                </a:solidFill>
              </a:rPr>
              <a:t>Building Machine Learning Models</a:t>
            </a:r>
            <a:endParaRPr dirty="0">
              <a:solidFill>
                <a:schemeClr val="accent4">
                  <a:lumMod val="60000"/>
                  <a:lumOff val="40000"/>
                </a:schemeClr>
              </a:solidFill>
            </a:endParaRPr>
          </a:p>
        </p:txBody>
      </p:sp>
      <p:sp>
        <p:nvSpPr>
          <p:cNvPr id="356" name="Google Shape;356;p37"/>
          <p:cNvSpPr txBox="1">
            <a:spLocks noGrp="1"/>
          </p:cNvSpPr>
          <p:nvPr>
            <p:ph type="title" idx="9"/>
          </p:nvPr>
        </p:nvSpPr>
        <p:spPr>
          <a:xfrm>
            <a:off x="3677137" y="2310273"/>
            <a:ext cx="663900"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57" name="Google Shape;357;p37"/>
          <p:cNvSpPr txBox="1">
            <a:spLocks noGrp="1"/>
          </p:cNvSpPr>
          <p:nvPr>
            <p:ph type="title" idx="13"/>
          </p:nvPr>
        </p:nvSpPr>
        <p:spPr>
          <a:xfrm>
            <a:off x="4766115" y="2392363"/>
            <a:ext cx="1801800" cy="5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lumMod val="60000"/>
                    <a:lumOff val="40000"/>
                  </a:schemeClr>
                </a:solidFill>
              </a:rPr>
              <a:t>Accurate ML Model</a:t>
            </a:r>
            <a:endParaRPr dirty="0">
              <a:solidFill>
                <a:schemeClr val="accent2">
                  <a:lumMod val="60000"/>
                  <a:lumOff val="40000"/>
                </a:schemeClr>
              </a:solidFill>
            </a:endParaRPr>
          </a:p>
        </p:txBody>
      </p:sp>
      <p:sp>
        <p:nvSpPr>
          <p:cNvPr id="358" name="Google Shape;358;p37"/>
          <p:cNvSpPr txBox="1">
            <a:spLocks noGrp="1"/>
          </p:cNvSpPr>
          <p:nvPr>
            <p:ph type="subTitle" idx="14"/>
          </p:nvPr>
        </p:nvSpPr>
        <p:spPr>
          <a:xfrm>
            <a:off x="4845789" y="2894852"/>
            <a:ext cx="1801800" cy="5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lumMod val="60000"/>
                    <a:lumOff val="40000"/>
                  </a:schemeClr>
                </a:solidFill>
              </a:rPr>
              <a:t>That suits the Dataset</a:t>
            </a:r>
            <a:endParaRPr dirty="0">
              <a:solidFill>
                <a:schemeClr val="accent2">
                  <a:lumMod val="60000"/>
                  <a:lumOff val="40000"/>
                </a:schemeClr>
              </a:solidFill>
            </a:endParaRPr>
          </a:p>
        </p:txBody>
      </p:sp>
      <p:sp>
        <p:nvSpPr>
          <p:cNvPr id="359" name="Google Shape;359;p37"/>
          <p:cNvSpPr txBox="1">
            <a:spLocks noGrp="1"/>
          </p:cNvSpPr>
          <p:nvPr>
            <p:ph type="title" idx="15"/>
          </p:nvPr>
        </p:nvSpPr>
        <p:spPr>
          <a:xfrm>
            <a:off x="5231394" y="1645962"/>
            <a:ext cx="663900"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60" name="Google Shape;360;p3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a:t>
            </a:fld>
            <a:endParaRPr/>
          </a:p>
        </p:txBody>
      </p:sp>
      <p:cxnSp>
        <p:nvCxnSpPr>
          <p:cNvPr id="3" name="Straight Connector 2">
            <a:extLst>
              <a:ext uri="{FF2B5EF4-FFF2-40B4-BE49-F238E27FC236}">
                <a16:creationId xmlns:a16="http://schemas.microsoft.com/office/drawing/2014/main" id="{DF33F7B7-B83B-FEAA-DF48-972BAD0F32D9}"/>
              </a:ext>
            </a:extLst>
          </p:cNvPr>
          <p:cNvCxnSpPr>
            <a:cxnSpLocks/>
            <a:stCxn id="346" idx="6"/>
            <a:endCxn id="343" idx="2"/>
          </p:cNvCxnSpPr>
          <p:nvPr/>
        </p:nvCxnSpPr>
        <p:spPr>
          <a:xfrm flipV="1">
            <a:off x="930222" y="1983545"/>
            <a:ext cx="746841" cy="677913"/>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664AEB0-91F8-6EE9-9425-3778A5B353A3}"/>
              </a:ext>
            </a:extLst>
          </p:cNvPr>
          <p:cNvCxnSpPr>
            <a:cxnSpLocks/>
          </p:cNvCxnSpPr>
          <p:nvPr/>
        </p:nvCxnSpPr>
        <p:spPr>
          <a:xfrm>
            <a:off x="2330392" y="1919772"/>
            <a:ext cx="1318492" cy="548754"/>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860ED4E1-426F-4B2F-9B1D-08DF6E103633}"/>
              </a:ext>
            </a:extLst>
          </p:cNvPr>
          <p:cNvCxnSpPr>
            <a:stCxn id="356" idx="3"/>
            <a:endCxn id="356" idx="3"/>
          </p:cNvCxnSpPr>
          <p:nvPr/>
        </p:nvCxnSpPr>
        <p:spPr>
          <a:xfrm>
            <a:off x="4341037" y="253902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F75F29-D956-5499-C592-261FB9DBADE8}"/>
              </a:ext>
            </a:extLst>
          </p:cNvPr>
          <p:cNvCxnSpPr>
            <a:cxnSpLocks/>
            <a:stCxn id="345" idx="6"/>
            <a:endCxn id="344" idx="2"/>
          </p:cNvCxnSpPr>
          <p:nvPr/>
        </p:nvCxnSpPr>
        <p:spPr>
          <a:xfrm flipV="1">
            <a:off x="4316032" y="1879711"/>
            <a:ext cx="944152" cy="68174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Google Shape;357;p37">
            <a:extLst>
              <a:ext uri="{FF2B5EF4-FFF2-40B4-BE49-F238E27FC236}">
                <a16:creationId xmlns:a16="http://schemas.microsoft.com/office/drawing/2014/main" id="{30839B32-17CF-24E0-1F99-8DD2C517BF63}"/>
              </a:ext>
            </a:extLst>
          </p:cNvPr>
          <p:cNvSpPr txBox="1">
            <a:spLocks/>
          </p:cNvSpPr>
          <p:nvPr/>
        </p:nvSpPr>
        <p:spPr>
          <a:xfrm>
            <a:off x="6647589" y="2983556"/>
            <a:ext cx="1110786" cy="544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9pPr>
          </a:lstStyle>
          <a:p>
            <a:r>
              <a:rPr lang="en-IN" sz="1050" dirty="0">
                <a:solidFill>
                  <a:schemeClr val="accent5">
                    <a:lumMod val="40000"/>
                    <a:lumOff val="60000"/>
                  </a:schemeClr>
                </a:solidFill>
              </a:rPr>
              <a:t>Comparison</a:t>
            </a:r>
          </a:p>
        </p:txBody>
      </p:sp>
      <p:sp>
        <p:nvSpPr>
          <p:cNvPr id="16" name="Google Shape;358;p37">
            <a:extLst>
              <a:ext uri="{FF2B5EF4-FFF2-40B4-BE49-F238E27FC236}">
                <a16:creationId xmlns:a16="http://schemas.microsoft.com/office/drawing/2014/main" id="{B8277111-05C9-9099-E19B-76C325A5E7B8}"/>
              </a:ext>
            </a:extLst>
          </p:cNvPr>
          <p:cNvSpPr txBox="1">
            <a:spLocks/>
          </p:cNvSpPr>
          <p:nvPr/>
        </p:nvSpPr>
        <p:spPr>
          <a:xfrm>
            <a:off x="7819469" y="2654129"/>
            <a:ext cx="1801800" cy="544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1pPr>
            <a:lvl2pPr marL="914400" marR="0" lvl="1"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2pPr>
            <a:lvl3pPr marL="1371600" marR="0" lvl="2"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3pPr>
            <a:lvl4pPr marL="1828800" marR="0" lvl="3"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4pPr>
            <a:lvl5pPr marL="2286000" marR="0" lvl="4"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5pPr>
            <a:lvl6pPr marL="2743200" marR="0" lvl="5"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6pPr>
            <a:lvl7pPr marL="3200400" marR="0" lvl="6"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7pPr>
            <a:lvl8pPr marL="3657600" marR="0" lvl="7"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8pPr>
            <a:lvl9pPr marL="4114800" marR="0" lvl="8"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9pPr>
          </a:lstStyle>
          <a:p>
            <a:pPr marL="0" indent="0"/>
            <a:r>
              <a:rPr lang="en-IN" dirty="0"/>
              <a:t> Final Inference</a:t>
            </a:r>
          </a:p>
        </p:txBody>
      </p:sp>
      <p:cxnSp>
        <p:nvCxnSpPr>
          <p:cNvPr id="21" name="Straight Connector 20">
            <a:extLst>
              <a:ext uri="{FF2B5EF4-FFF2-40B4-BE49-F238E27FC236}">
                <a16:creationId xmlns:a16="http://schemas.microsoft.com/office/drawing/2014/main" id="{467F828C-2937-9377-E4A5-213E03B04C0C}"/>
              </a:ext>
            </a:extLst>
          </p:cNvPr>
          <p:cNvCxnSpPr>
            <a:cxnSpLocks/>
            <a:stCxn id="344" idx="6"/>
          </p:cNvCxnSpPr>
          <p:nvPr/>
        </p:nvCxnSpPr>
        <p:spPr>
          <a:xfrm>
            <a:off x="5924084" y="1879711"/>
            <a:ext cx="812497" cy="78174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3EB9CCB0-6EF1-32F4-B0FD-6B3A6139F592}"/>
              </a:ext>
            </a:extLst>
          </p:cNvPr>
          <p:cNvCxnSpPr>
            <a:cxnSpLocks/>
          </p:cNvCxnSpPr>
          <p:nvPr/>
        </p:nvCxnSpPr>
        <p:spPr>
          <a:xfrm flipH="1">
            <a:off x="7419238" y="2329071"/>
            <a:ext cx="746841" cy="32505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Google Shape;344;p37">
            <a:extLst>
              <a:ext uri="{FF2B5EF4-FFF2-40B4-BE49-F238E27FC236}">
                <a16:creationId xmlns:a16="http://schemas.microsoft.com/office/drawing/2014/main" id="{BE4F3AAC-4850-06B0-933A-6979B074E32B}"/>
              </a:ext>
            </a:extLst>
          </p:cNvPr>
          <p:cNvSpPr/>
          <p:nvPr/>
        </p:nvSpPr>
        <p:spPr>
          <a:xfrm>
            <a:off x="8116242" y="1841675"/>
            <a:ext cx="698273" cy="663900"/>
          </a:xfrm>
          <a:prstGeom prst="ellipse">
            <a:avLst/>
          </a:prstGeom>
          <a:solidFill>
            <a:schemeClr val="bg1">
              <a:alpha val="23660"/>
            </a:schemeClr>
          </a:solidFill>
          <a:ln>
            <a:noFill/>
          </a:ln>
        </p:spPr>
        <p:txBody>
          <a:bodyPr spcFirstLastPara="1" wrap="square" lIns="91425" tIns="91425" rIns="91425" bIns="91425" anchor="ctr" anchorCtr="0">
            <a:noAutofit/>
          </a:bodyPr>
          <a:lstStyle/>
          <a:p>
            <a:endParaRPr lang="en" b="1" dirty="0">
              <a:solidFill>
                <a:schemeClr val="bg1"/>
              </a:solidFill>
              <a:latin typeface="Copperplate Gothic Bold" panose="020E0705020206020404" pitchFamily="34" charset="0"/>
            </a:endParaRPr>
          </a:p>
          <a:p>
            <a:r>
              <a:rPr lang="en" b="1" dirty="0">
                <a:solidFill>
                  <a:schemeClr val="bg1"/>
                </a:solidFill>
                <a:latin typeface="Copperplate Gothic Bold" panose="020E0705020206020404" pitchFamily="34" charset="0"/>
              </a:rPr>
              <a:t>06</a:t>
            </a:r>
          </a:p>
          <a:p>
            <a:endParaRPr lang="en" b="1" dirty="0">
              <a:solidFill>
                <a:schemeClr val="bg1"/>
              </a:solidFill>
              <a:latin typeface="Copperplate Gothic Bold" panose="020E07050202060204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681F6705-606F-4C85-85F9-586565525FE9}"/>
              </a:ext>
            </a:extLst>
          </p:cNvPr>
          <p:cNvSpPr txBox="1"/>
          <p:nvPr/>
        </p:nvSpPr>
        <p:spPr>
          <a:xfrm>
            <a:off x="8040737" y="2578104"/>
            <a:ext cx="1059873" cy="276999"/>
          </a:xfrm>
          <a:prstGeom prst="rect">
            <a:avLst/>
          </a:prstGeom>
          <a:noFill/>
        </p:spPr>
        <p:txBody>
          <a:bodyPr wrap="square">
            <a:spAutoFit/>
          </a:bodyPr>
          <a:lstStyle/>
          <a:p>
            <a:r>
              <a:rPr lang="en-US" sz="1200" dirty="0">
                <a:solidFill>
                  <a:schemeClr val="bg1"/>
                </a:solidFill>
              </a:rPr>
              <a:t>Conclusion</a:t>
            </a:r>
            <a:endParaRPr lang="en-IN" sz="1200" dirty="0">
              <a:solidFill>
                <a:schemeClr val="bg1"/>
              </a:solidFill>
              <a:latin typeface="Mongolian Baiti" panose="03000500000000000000" pitchFamily="66" charset="0"/>
              <a:cs typeface="Mongolian Baiti" panose="03000500000000000000" pitchFamily="66" charset="0"/>
            </a:endParaRPr>
          </a:p>
        </p:txBody>
      </p:sp>
      <p:sp>
        <p:nvSpPr>
          <p:cNvPr id="31" name="Google Shape;612;p48">
            <a:extLst>
              <a:ext uri="{FF2B5EF4-FFF2-40B4-BE49-F238E27FC236}">
                <a16:creationId xmlns:a16="http://schemas.microsoft.com/office/drawing/2014/main" id="{EA5EA02A-C052-E717-45B7-33359317073B}"/>
              </a:ext>
            </a:extLst>
          </p:cNvPr>
          <p:cNvSpPr/>
          <p:nvPr/>
        </p:nvSpPr>
        <p:spPr>
          <a:xfrm>
            <a:off x="6694464" y="2454122"/>
            <a:ext cx="746841" cy="694685"/>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accent4">
                    <a:lumMod val="75000"/>
                  </a:schemeClr>
                </a:solidFill>
                <a:latin typeface="Bahnschrift" panose="020B0502040204020203" pitchFamily="34" charset="0"/>
              </a:rPr>
              <a:t>05</a:t>
            </a:r>
            <a:endParaRPr lang="en-IN" sz="2400" dirty="0">
              <a:solidFill>
                <a:schemeClr val="accent4">
                  <a:lumMod val="75000"/>
                </a:schemeClr>
              </a:solidFill>
              <a:latin typeface="Bahnschrift" panose="020B0502040204020203" pitchFamily="34" charset="0"/>
            </a:endParaRPr>
          </a:p>
        </p:txBody>
      </p:sp>
      <p:sp>
        <p:nvSpPr>
          <p:cNvPr id="36" name="TextBox 35">
            <a:extLst>
              <a:ext uri="{FF2B5EF4-FFF2-40B4-BE49-F238E27FC236}">
                <a16:creationId xmlns:a16="http://schemas.microsoft.com/office/drawing/2014/main" id="{D85B0523-05E9-F1D4-AB4C-B16521E09AB3}"/>
              </a:ext>
            </a:extLst>
          </p:cNvPr>
          <p:cNvSpPr txBox="1"/>
          <p:nvPr/>
        </p:nvSpPr>
        <p:spPr>
          <a:xfrm>
            <a:off x="6647589" y="3414744"/>
            <a:ext cx="1166375" cy="523220"/>
          </a:xfrm>
          <a:prstGeom prst="rect">
            <a:avLst/>
          </a:prstGeom>
          <a:noFill/>
        </p:spPr>
        <p:txBody>
          <a:bodyPr wrap="square">
            <a:spAutoFit/>
          </a:bodyPr>
          <a:lstStyle/>
          <a:p>
            <a:r>
              <a:rPr lang="en" dirty="0">
                <a:solidFill>
                  <a:schemeClr val="accent5">
                    <a:lumMod val="60000"/>
                    <a:lumOff val="40000"/>
                  </a:schemeClr>
                </a:solidFill>
              </a:rPr>
              <a:t>Ml models comparision</a:t>
            </a:r>
            <a:endParaRPr lang="en-IN"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9"/>
          <p:cNvSpPr/>
          <p:nvPr/>
        </p:nvSpPr>
        <p:spPr>
          <a:xfrm>
            <a:off x="1243232" y="216808"/>
            <a:ext cx="1304400" cy="13044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txBox="1">
            <a:spLocks noGrp="1"/>
          </p:cNvSpPr>
          <p:nvPr>
            <p:ph type="title"/>
          </p:nvPr>
        </p:nvSpPr>
        <p:spPr>
          <a:xfrm>
            <a:off x="2312425" y="216808"/>
            <a:ext cx="4518600" cy="13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n>
                  <a:solidFill>
                    <a:schemeClr val="accent5">
                      <a:lumMod val="60000"/>
                      <a:lumOff val="40000"/>
                    </a:schemeClr>
                  </a:solidFill>
                </a:ln>
                <a:solidFill>
                  <a:schemeClr val="lt1"/>
                </a:solidFill>
              </a:rPr>
              <a:t>Introduction</a:t>
            </a:r>
            <a:endParaRPr dirty="0">
              <a:ln>
                <a:solidFill>
                  <a:schemeClr val="accent5">
                    <a:lumMod val="60000"/>
                    <a:lumOff val="40000"/>
                  </a:schemeClr>
                </a:solidFill>
              </a:ln>
              <a:solidFill>
                <a:schemeClr val="lt1"/>
              </a:solidFill>
            </a:endParaRPr>
          </a:p>
        </p:txBody>
      </p:sp>
      <p:sp>
        <p:nvSpPr>
          <p:cNvPr id="381" name="Google Shape;381;p39"/>
          <p:cNvSpPr txBox="1">
            <a:spLocks noGrp="1"/>
          </p:cNvSpPr>
          <p:nvPr>
            <p:ph type="title" idx="2"/>
          </p:nvPr>
        </p:nvSpPr>
        <p:spPr>
          <a:xfrm>
            <a:off x="1311482" y="467166"/>
            <a:ext cx="1167900" cy="77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n>
                  <a:solidFill>
                    <a:schemeClr val="bg1"/>
                  </a:solidFill>
                </a:ln>
              </a:rPr>
              <a:t>01</a:t>
            </a:r>
            <a:endParaRPr dirty="0">
              <a:ln>
                <a:solidFill>
                  <a:schemeClr val="bg1"/>
                </a:solidFill>
              </a:ln>
            </a:endParaRPr>
          </a:p>
        </p:txBody>
      </p:sp>
      <p:sp>
        <p:nvSpPr>
          <p:cNvPr id="382" name="Google Shape;382;p3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a:t>
            </a:fld>
            <a:endParaRPr/>
          </a:p>
        </p:txBody>
      </p:sp>
      <p:sp>
        <p:nvSpPr>
          <p:cNvPr id="4" name="Google Shape;367;p38">
            <a:extLst>
              <a:ext uri="{FF2B5EF4-FFF2-40B4-BE49-F238E27FC236}">
                <a16:creationId xmlns:a16="http://schemas.microsoft.com/office/drawing/2014/main" id="{54618929-4033-DAEB-2C8C-0795ED08F1F1}"/>
              </a:ext>
            </a:extLst>
          </p:cNvPr>
          <p:cNvSpPr txBox="1">
            <a:spLocks noGrp="1"/>
          </p:cNvSpPr>
          <p:nvPr>
            <p:ph type="subTitle" idx="1"/>
          </p:nvPr>
        </p:nvSpPr>
        <p:spPr>
          <a:xfrm>
            <a:off x="428679" y="1549119"/>
            <a:ext cx="8787321" cy="1188069"/>
          </a:xfrm>
          <a:prstGeom prst="rect">
            <a:avLst/>
          </a:prstGeom>
          <a:noFill/>
        </p:spPr>
        <p:txBody>
          <a:bodyPr spcFirstLastPara="1" wrap="square" lIns="91425" tIns="91425" rIns="91425" bIns="91425" anchor="t" anchorCtr="0">
            <a:noAutofit/>
          </a:bodyPr>
          <a:lstStyle/>
          <a:p>
            <a:pPr marL="0" indent="0" algn="l"/>
            <a:r>
              <a:rPr lang="en-US" sz="1600" b="0" i="0" dirty="0">
                <a:solidFill>
                  <a:schemeClr val="accent5">
                    <a:lumMod val="40000"/>
                    <a:lumOff val="60000"/>
                  </a:schemeClr>
                </a:solidFill>
                <a:effectLst/>
                <a:latin typeface="Times New Roman" panose="02020603050405020304" pitchFamily="18" charset="0"/>
                <a:cs typeface="Times New Roman" panose="02020603050405020304" pitchFamily="18" charset="0"/>
              </a:rPr>
              <a:t>Used Phone Price Prediction aims to predict the price of used phones based on their features using machine learning. The dataset contains various attributes such as brand, model, display size, processor type, RAM, storage type, graphics card, weight, and price. By training our models on this data, we can determine the most significant features impacting the price of a used phone. Our objective is to provide insights that can inform pricing strategies for phone resellers and online marketplaces</a:t>
            </a:r>
            <a:r>
              <a:rPr lang="en-US" sz="1600" b="0" i="0" dirty="0">
                <a:solidFill>
                  <a:srgbClr val="000018"/>
                </a:solidFill>
                <a:effectLst/>
                <a:latin typeface="BlinkMacSystemFont"/>
              </a:rPr>
              <a:t>.</a:t>
            </a:r>
            <a:r>
              <a:rPr lang="en-US" sz="1600" dirty="0">
                <a:solidFill>
                  <a:schemeClr val="accent5">
                    <a:lumMod val="40000"/>
                    <a:lumOff val="60000"/>
                  </a:schemeClr>
                </a:solidFill>
              </a:rPr>
              <a:t>.</a:t>
            </a:r>
            <a:endParaRPr sz="1600" dirty="0">
              <a:solidFill>
                <a:schemeClr val="accent5">
                  <a:lumMod val="40000"/>
                  <a:lumOff val="60000"/>
                </a:schemeClr>
              </a:solidFill>
              <a:latin typeface="Barlow Semi Condensed Medium" panose="00000606000000000000" pitchFamily="2" charset="0"/>
            </a:endParaRPr>
          </a:p>
        </p:txBody>
      </p:sp>
      <p:sp>
        <p:nvSpPr>
          <p:cNvPr id="6" name="Google Shape;367;p38">
            <a:extLst>
              <a:ext uri="{FF2B5EF4-FFF2-40B4-BE49-F238E27FC236}">
                <a16:creationId xmlns:a16="http://schemas.microsoft.com/office/drawing/2014/main" id="{392A7A51-D87A-BFBB-F43E-C1090C3CE4AE}"/>
              </a:ext>
            </a:extLst>
          </p:cNvPr>
          <p:cNvSpPr txBox="1">
            <a:spLocks/>
          </p:cNvSpPr>
          <p:nvPr/>
        </p:nvSpPr>
        <p:spPr>
          <a:xfrm>
            <a:off x="639338" y="3619679"/>
            <a:ext cx="8366004" cy="11880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1pPr>
            <a:lvl2pPr marL="914400" marR="0" lvl="1"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2pPr>
            <a:lvl3pPr marL="1371600" marR="0" lvl="2"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3pPr>
            <a:lvl4pPr marL="1828800" marR="0" lvl="3"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4pPr>
            <a:lvl5pPr marL="2286000" marR="0" lvl="4"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5pPr>
            <a:lvl6pPr marL="2743200" marR="0" lvl="5"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6pPr>
            <a:lvl7pPr marL="3200400" marR="0" lvl="6"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7pPr>
            <a:lvl8pPr marL="3657600" marR="0" lvl="7"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8pPr>
            <a:lvl9pPr marL="4114800" marR="0" lvl="8"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9pPr>
          </a:lstStyle>
          <a:p>
            <a:pPr algn="r">
              <a:spcAft>
                <a:spcPts val="800"/>
              </a:spcAft>
            </a:pPr>
            <a:r>
              <a:rPr lang="en-US" sz="1600" dirty="0">
                <a:solidFill>
                  <a:schemeClr val="accent5">
                    <a:lumMod val="40000"/>
                    <a:lumOff val="60000"/>
                  </a:schemeClr>
                </a:solidFill>
              </a:rPr>
              <a:t>This dataset belongs to the domain of Electronics. Electronics domain deals with the design, development, manufacturing, and maintenance of various electronic devices.</a:t>
            </a:r>
            <a:endParaRPr lang="en-US" sz="1600" dirty="0">
              <a:solidFill>
                <a:schemeClr val="accent5">
                  <a:lumMod val="40000"/>
                  <a:lumOff val="60000"/>
                </a:schemeClr>
              </a:solidFill>
              <a:latin typeface="Barlow Semi Condensed Medium" panose="00000606000000000000" pitchFamily="2" charset="0"/>
            </a:endParaRPr>
          </a:p>
        </p:txBody>
      </p:sp>
      <p:sp>
        <p:nvSpPr>
          <p:cNvPr id="8" name="Google Shape;378;p39">
            <a:extLst>
              <a:ext uri="{FF2B5EF4-FFF2-40B4-BE49-F238E27FC236}">
                <a16:creationId xmlns:a16="http://schemas.microsoft.com/office/drawing/2014/main" id="{F1936B5D-6982-58FE-E03E-9B0A52A4781C}"/>
              </a:ext>
            </a:extLst>
          </p:cNvPr>
          <p:cNvSpPr/>
          <p:nvPr/>
        </p:nvSpPr>
        <p:spPr>
          <a:xfrm>
            <a:off x="1578311" y="3000346"/>
            <a:ext cx="6621552" cy="551954"/>
          </a:xfrm>
          <a:prstGeom prst="roundRect">
            <a:avLst>
              <a:gd name="adj" fmla="val 50000"/>
            </a:avLst>
          </a:prstGeom>
          <a:solidFill>
            <a:srgbClr val="5CFFA6">
              <a:alpha val="43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bg1"/>
                </a:solidFill>
                <a:latin typeface="Arial Rounded MT Bold" panose="020F0704030504030204" pitchFamily="34" charset="0"/>
              </a:rPr>
              <a:t> ELECTRONICS DOMAIN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4"/>
        <p:cNvGrpSpPr/>
        <p:nvPr/>
      </p:nvGrpSpPr>
      <p:grpSpPr>
        <a:xfrm>
          <a:off x="0" y="0"/>
          <a:ext cx="0" cy="0"/>
          <a:chOff x="0" y="0"/>
          <a:chExt cx="0" cy="0"/>
        </a:xfrm>
      </p:grpSpPr>
      <p:sp>
        <p:nvSpPr>
          <p:cNvPr id="585" name="Google Shape;585;p47"/>
          <p:cNvSpPr/>
          <p:nvPr/>
        </p:nvSpPr>
        <p:spPr>
          <a:xfrm>
            <a:off x="1108772" y="142467"/>
            <a:ext cx="1304400" cy="1304400"/>
          </a:xfrm>
          <a:prstGeom prst="ellipse">
            <a:avLst/>
          </a:prstGeom>
          <a:solidFill>
            <a:srgbClr val="FDFF5C">
              <a:alpha val="45980"/>
            </a:srgbClr>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47"/>
          <p:cNvSpPr txBox="1">
            <a:spLocks noGrp="1"/>
          </p:cNvSpPr>
          <p:nvPr>
            <p:ph type="title"/>
          </p:nvPr>
        </p:nvSpPr>
        <p:spPr>
          <a:xfrm>
            <a:off x="1939769" y="424242"/>
            <a:ext cx="5858649" cy="77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n>
                  <a:solidFill>
                    <a:schemeClr val="tx1"/>
                  </a:solidFill>
                </a:ln>
                <a:solidFill>
                  <a:schemeClr val="accent3"/>
                </a:solidFill>
              </a:rPr>
              <a:t>Visualisations</a:t>
            </a:r>
            <a:endParaRPr sz="3600" dirty="0">
              <a:ln>
                <a:solidFill>
                  <a:schemeClr val="tx1"/>
                </a:solidFill>
              </a:ln>
              <a:solidFill>
                <a:schemeClr val="accent3"/>
              </a:solidFill>
            </a:endParaRPr>
          </a:p>
        </p:txBody>
      </p:sp>
      <p:sp>
        <p:nvSpPr>
          <p:cNvPr id="587" name="Google Shape;587;p4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a:t>
            </a:fld>
            <a:endParaRPr/>
          </a:p>
        </p:txBody>
      </p:sp>
      <p:sp>
        <p:nvSpPr>
          <p:cNvPr id="589" name="Google Shape;589;p47"/>
          <p:cNvSpPr txBox="1">
            <a:spLocks noGrp="1"/>
          </p:cNvSpPr>
          <p:nvPr>
            <p:ph type="title" idx="2"/>
          </p:nvPr>
        </p:nvSpPr>
        <p:spPr>
          <a:xfrm>
            <a:off x="1177022" y="409317"/>
            <a:ext cx="1167900" cy="77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n>
                  <a:solidFill>
                    <a:schemeClr val="tx1"/>
                  </a:solidFill>
                </a:ln>
                <a:solidFill>
                  <a:schemeClr val="accent3"/>
                </a:solidFill>
                <a:latin typeface="Barlow Semi Condensed"/>
                <a:ea typeface="Barlow Semi Condensed"/>
                <a:cs typeface="Barlow Semi Condensed"/>
                <a:sym typeface="Barlow Semi Condensed"/>
              </a:rPr>
              <a:t>02</a:t>
            </a:r>
            <a:endParaRPr b="1" dirty="0">
              <a:ln>
                <a:solidFill>
                  <a:schemeClr val="tx1"/>
                </a:solidFill>
              </a:ln>
              <a:solidFill>
                <a:schemeClr val="accent3"/>
              </a:solidFill>
              <a:latin typeface="Barlow Semi Condensed"/>
              <a:ea typeface="Barlow Semi Condensed"/>
              <a:cs typeface="Barlow Semi Condensed"/>
              <a:sym typeface="Barlow Semi Condensed"/>
            </a:endParaRPr>
          </a:p>
        </p:txBody>
      </p:sp>
      <p:pic>
        <p:nvPicPr>
          <p:cNvPr id="9" name="Picture 8">
            <a:extLst>
              <a:ext uri="{FF2B5EF4-FFF2-40B4-BE49-F238E27FC236}">
                <a16:creationId xmlns:a16="http://schemas.microsoft.com/office/drawing/2014/main" id="{5CA98D0A-D116-C743-6DDA-627E1086F0BF}"/>
              </a:ext>
            </a:extLst>
          </p:cNvPr>
          <p:cNvPicPr>
            <a:picLocks noChangeAspect="1"/>
          </p:cNvPicPr>
          <p:nvPr/>
        </p:nvPicPr>
        <p:blipFill rotWithShape="1">
          <a:blip r:embed="rId3"/>
          <a:srcRect l="1900" t="1" b="1896"/>
          <a:stretch/>
        </p:blipFill>
        <p:spPr>
          <a:xfrm>
            <a:off x="5665849" y="3505289"/>
            <a:ext cx="2526920" cy="1361884"/>
          </a:xfrm>
          <a:prstGeom prst="rect">
            <a:avLst/>
          </a:prstGeom>
        </p:spPr>
      </p:pic>
      <p:pic>
        <p:nvPicPr>
          <p:cNvPr id="4" name="Picture 3">
            <a:extLst>
              <a:ext uri="{FF2B5EF4-FFF2-40B4-BE49-F238E27FC236}">
                <a16:creationId xmlns:a16="http://schemas.microsoft.com/office/drawing/2014/main" id="{C91334ED-FF30-D6C2-DE99-4AA3BFE82C8B}"/>
              </a:ext>
            </a:extLst>
          </p:cNvPr>
          <p:cNvPicPr>
            <a:picLocks noChangeAspect="1"/>
          </p:cNvPicPr>
          <p:nvPr/>
        </p:nvPicPr>
        <p:blipFill rotWithShape="1">
          <a:blip r:embed="rId4"/>
          <a:srcRect l="30542" t="25859" r="28203" b="14683"/>
          <a:stretch/>
        </p:blipFill>
        <p:spPr>
          <a:xfrm>
            <a:off x="4974581" y="1180016"/>
            <a:ext cx="3497870" cy="1957315"/>
          </a:xfrm>
          <a:prstGeom prst="rect">
            <a:avLst/>
          </a:prstGeom>
        </p:spPr>
      </p:pic>
      <p:pic>
        <p:nvPicPr>
          <p:cNvPr id="12" name="Picture 11">
            <a:extLst>
              <a:ext uri="{FF2B5EF4-FFF2-40B4-BE49-F238E27FC236}">
                <a16:creationId xmlns:a16="http://schemas.microsoft.com/office/drawing/2014/main" id="{D5E33C64-E49F-D4F2-A787-D51D94DB89AD}"/>
              </a:ext>
            </a:extLst>
          </p:cNvPr>
          <p:cNvPicPr>
            <a:picLocks noChangeAspect="1"/>
          </p:cNvPicPr>
          <p:nvPr/>
        </p:nvPicPr>
        <p:blipFill rotWithShape="1">
          <a:blip r:embed="rId5"/>
          <a:srcRect l="36443" t="26687" r="36390" b="18766"/>
          <a:stretch/>
        </p:blipFill>
        <p:spPr>
          <a:xfrm>
            <a:off x="3124469" y="3092121"/>
            <a:ext cx="2235687" cy="2091307"/>
          </a:xfrm>
          <a:prstGeom prst="rect">
            <a:avLst/>
          </a:prstGeom>
        </p:spPr>
      </p:pic>
      <p:pic>
        <p:nvPicPr>
          <p:cNvPr id="14" name="Picture 13">
            <a:extLst>
              <a:ext uri="{FF2B5EF4-FFF2-40B4-BE49-F238E27FC236}">
                <a16:creationId xmlns:a16="http://schemas.microsoft.com/office/drawing/2014/main" id="{10C42F50-3BD3-76E4-4B17-A8E20D4C296A}"/>
              </a:ext>
            </a:extLst>
          </p:cNvPr>
          <p:cNvPicPr>
            <a:picLocks noChangeAspect="1"/>
          </p:cNvPicPr>
          <p:nvPr/>
        </p:nvPicPr>
        <p:blipFill rotWithShape="1">
          <a:blip r:embed="rId6"/>
          <a:srcRect l="36367" t="50449" r="46567" b="29665"/>
          <a:stretch/>
        </p:blipFill>
        <p:spPr>
          <a:xfrm>
            <a:off x="2824575" y="1180016"/>
            <a:ext cx="2235687" cy="1693915"/>
          </a:xfrm>
          <a:prstGeom prst="rect">
            <a:avLst/>
          </a:prstGeom>
        </p:spPr>
      </p:pic>
      <p:pic>
        <p:nvPicPr>
          <p:cNvPr id="16" name="Picture 15">
            <a:extLst>
              <a:ext uri="{FF2B5EF4-FFF2-40B4-BE49-F238E27FC236}">
                <a16:creationId xmlns:a16="http://schemas.microsoft.com/office/drawing/2014/main" id="{CE3F0EA0-4766-4341-995A-DFDAB30B3F89}"/>
              </a:ext>
            </a:extLst>
          </p:cNvPr>
          <p:cNvPicPr>
            <a:picLocks noChangeAspect="1"/>
          </p:cNvPicPr>
          <p:nvPr/>
        </p:nvPicPr>
        <p:blipFill rotWithShape="1">
          <a:blip r:embed="rId7"/>
          <a:srcRect l="36778" t="52823" r="35433" b="32193"/>
          <a:stretch/>
        </p:blipFill>
        <p:spPr>
          <a:xfrm>
            <a:off x="356624" y="2026973"/>
            <a:ext cx="2631583" cy="22663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8"/>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a:t>
            </a:fld>
            <a:endParaRPr/>
          </a:p>
        </p:txBody>
      </p:sp>
      <p:sp>
        <p:nvSpPr>
          <p:cNvPr id="595" name="Google Shape;595;p48"/>
          <p:cNvSpPr txBox="1">
            <a:spLocks noGrp="1"/>
          </p:cNvSpPr>
          <p:nvPr>
            <p:ph type="title"/>
          </p:nvPr>
        </p:nvSpPr>
        <p:spPr>
          <a:xfrm>
            <a:off x="2465276" y="386607"/>
            <a:ext cx="5101384"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Machine Learning Models</a:t>
            </a:r>
            <a:endParaRPr dirty="0"/>
          </a:p>
        </p:txBody>
      </p:sp>
      <p:sp>
        <p:nvSpPr>
          <p:cNvPr id="596" name="Google Shape;596;p48"/>
          <p:cNvSpPr txBox="1">
            <a:spLocks noGrp="1"/>
          </p:cNvSpPr>
          <p:nvPr>
            <p:ph type="title" idx="2"/>
          </p:nvPr>
        </p:nvSpPr>
        <p:spPr>
          <a:xfrm>
            <a:off x="2185077" y="1442757"/>
            <a:ext cx="2013541" cy="835504"/>
          </a:xfrm>
          <a:prstGeom prst="rect">
            <a:avLst/>
          </a:prstGeom>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supervised</a:t>
            </a:r>
            <a:br>
              <a:rPr lang="en" dirty="0"/>
            </a:br>
            <a:r>
              <a:rPr lang="en-US" sz="1400" dirty="0">
                <a:latin typeface="Bahnschrift SemiCondensed" panose="020B0502040204020203" pitchFamily="34" charset="0"/>
              </a:rPr>
              <a:t>Regression, Classification</a:t>
            </a:r>
            <a:endParaRPr sz="1400" b="1" dirty="0">
              <a:latin typeface="Bahnschrift SemiCondensed" panose="020B0502040204020203" pitchFamily="34" charset="0"/>
            </a:endParaRPr>
          </a:p>
        </p:txBody>
      </p:sp>
      <p:sp>
        <p:nvSpPr>
          <p:cNvPr id="598" name="Google Shape;598;p48"/>
          <p:cNvSpPr txBox="1">
            <a:spLocks noGrp="1"/>
          </p:cNvSpPr>
          <p:nvPr>
            <p:ph type="title" idx="3"/>
          </p:nvPr>
        </p:nvSpPr>
        <p:spPr>
          <a:xfrm>
            <a:off x="5819541" y="950778"/>
            <a:ext cx="2694240" cy="4662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Decision Tree</a:t>
            </a:r>
            <a:endParaRPr dirty="0"/>
          </a:p>
        </p:txBody>
      </p:sp>
      <p:sp>
        <p:nvSpPr>
          <p:cNvPr id="599" name="Google Shape;599;p48"/>
          <p:cNvSpPr txBox="1">
            <a:spLocks noGrp="1"/>
          </p:cNvSpPr>
          <p:nvPr>
            <p:ph type="subTitle" idx="4"/>
          </p:nvPr>
        </p:nvSpPr>
        <p:spPr>
          <a:xfrm>
            <a:off x="5819541" y="1320208"/>
            <a:ext cx="3403198" cy="9389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i="0" dirty="0">
                <a:solidFill>
                  <a:srgbClr val="D1D5DB"/>
                </a:solidFill>
                <a:effectLst/>
                <a:latin typeface="Bahnschrift" panose="020B0502040204020203" pitchFamily="34" charset="0"/>
              </a:rPr>
              <a:t>Decision Tree is a supervised learning model that predicts the value of a target variable by learning simple decision rules inferred from the data features.</a:t>
            </a:r>
            <a:endParaRPr dirty="0">
              <a:solidFill>
                <a:schemeClr val="bg1"/>
              </a:solidFill>
              <a:latin typeface="Bahnschrift" panose="020B0502040204020203" pitchFamily="34" charset="0"/>
            </a:endParaRPr>
          </a:p>
        </p:txBody>
      </p:sp>
      <p:sp>
        <p:nvSpPr>
          <p:cNvPr id="600" name="Google Shape;600;p48"/>
          <p:cNvSpPr txBox="1">
            <a:spLocks noGrp="1"/>
          </p:cNvSpPr>
          <p:nvPr>
            <p:ph type="title" idx="5"/>
          </p:nvPr>
        </p:nvSpPr>
        <p:spPr>
          <a:xfrm>
            <a:off x="5875540" y="3523781"/>
            <a:ext cx="2768581" cy="38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Random Forest</a:t>
            </a:r>
            <a:endParaRPr dirty="0"/>
          </a:p>
        </p:txBody>
      </p:sp>
      <p:sp>
        <p:nvSpPr>
          <p:cNvPr id="602" name="Google Shape;602;p48"/>
          <p:cNvSpPr txBox="1">
            <a:spLocks noGrp="1"/>
          </p:cNvSpPr>
          <p:nvPr>
            <p:ph type="title" idx="9"/>
          </p:nvPr>
        </p:nvSpPr>
        <p:spPr>
          <a:xfrm>
            <a:off x="5857082" y="2344291"/>
            <a:ext cx="2694239" cy="38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Logistic Regression</a:t>
            </a:r>
            <a:br>
              <a:rPr lang="en" dirty="0"/>
            </a:br>
            <a:endParaRPr dirty="0"/>
          </a:p>
        </p:txBody>
      </p:sp>
      <p:sp>
        <p:nvSpPr>
          <p:cNvPr id="603" name="Google Shape;603;p48"/>
          <p:cNvSpPr txBox="1">
            <a:spLocks noGrp="1"/>
          </p:cNvSpPr>
          <p:nvPr>
            <p:ph type="subTitle" idx="13"/>
          </p:nvPr>
        </p:nvSpPr>
        <p:spPr>
          <a:xfrm>
            <a:off x="5827366" y="2728591"/>
            <a:ext cx="3316634" cy="564927"/>
          </a:xfrm>
          <a:prstGeom prst="rect">
            <a:avLst/>
          </a:prstGeom>
        </p:spPr>
        <p:txBody>
          <a:bodyPr spcFirstLastPara="1" wrap="square" lIns="91425" tIns="91425" rIns="91425" bIns="91425" anchor="ctr" anchorCtr="0">
            <a:noAutofit/>
          </a:bodyPr>
          <a:lstStyle/>
          <a:p>
            <a:pPr marL="0" indent="0"/>
            <a:r>
              <a:rPr lang="en-US" i="0" dirty="0">
                <a:solidFill>
                  <a:srgbClr val="D1D5DB"/>
                </a:solidFill>
                <a:effectLst/>
                <a:latin typeface="Söhne"/>
              </a:rPr>
              <a:t>Logistic regression is a </a:t>
            </a:r>
            <a:r>
              <a:rPr lang="en-US" i="0" dirty="0">
                <a:solidFill>
                  <a:srgbClr val="D1D5DB"/>
                </a:solidFill>
                <a:effectLst/>
                <a:latin typeface="Bahnschrift" panose="020B0502040204020203" pitchFamily="34" charset="0"/>
              </a:rPr>
              <a:t>supervised learning model for binary classification problems, predicting a binary outcome based on input features.</a:t>
            </a:r>
          </a:p>
        </p:txBody>
      </p:sp>
      <p:sp>
        <p:nvSpPr>
          <p:cNvPr id="604" name="Google Shape;604;p48"/>
          <p:cNvSpPr txBox="1">
            <a:spLocks noGrp="1"/>
          </p:cNvSpPr>
          <p:nvPr>
            <p:ph type="subTitle" idx="6"/>
          </p:nvPr>
        </p:nvSpPr>
        <p:spPr>
          <a:xfrm>
            <a:off x="5857082" y="3966528"/>
            <a:ext cx="3163158" cy="9103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D1D5DB"/>
                </a:solidFill>
                <a:effectLst/>
                <a:latin typeface="Söhne"/>
              </a:rPr>
              <a:t>Random forest is an ensemble learning method for classification and regression tasks that combines multiple decision trees to reduce overfitting and improve performance</a:t>
            </a:r>
            <a:r>
              <a:rPr lang="en-US" b="0" i="0" dirty="0">
                <a:solidFill>
                  <a:schemeClr val="bg1"/>
                </a:solidFill>
                <a:effectLst/>
                <a:latin typeface="Bahnschrift SemiCondensed" panose="020B0502040204020203" pitchFamily="34" charset="0"/>
              </a:rPr>
              <a:t>.</a:t>
            </a:r>
            <a:endParaRPr lang="en-US" dirty="0">
              <a:solidFill>
                <a:schemeClr val="bg1"/>
              </a:solidFill>
              <a:latin typeface="Bahnschrift SemiCondensed" panose="020B0502040204020203" pitchFamily="34" charset="0"/>
            </a:endParaRPr>
          </a:p>
        </p:txBody>
      </p:sp>
      <p:sp>
        <p:nvSpPr>
          <p:cNvPr id="605" name="Google Shape;605;p48"/>
          <p:cNvSpPr txBox="1">
            <a:spLocks noGrp="1"/>
          </p:cNvSpPr>
          <p:nvPr>
            <p:ph type="title" idx="7"/>
          </p:nvPr>
        </p:nvSpPr>
        <p:spPr>
          <a:xfrm>
            <a:off x="2185077" y="2567379"/>
            <a:ext cx="2013542" cy="859433"/>
          </a:xfrm>
          <a:prstGeom prst="rect">
            <a:avLst/>
          </a:prstGeom>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Supervised </a:t>
            </a:r>
            <a:br>
              <a:rPr lang="en-US" dirty="0"/>
            </a:br>
            <a:r>
              <a:rPr lang="en-US" sz="1400" dirty="0">
                <a:latin typeface="Bahnschrift SemiCondensed" panose="020B0502040204020203" pitchFamily="34" charset="0"/>
              </a:rPr>
              <a:t>Regression, Classification</a:t>
            </a:r>
            <a:endParaRPr dirty="0"/>
          </a:p>
        </p:txBody>
      </p:sp>
      <p:sp>
        <p:nvSpPr>
          <p:cNvPr id="606" name="Google Shape;606;p48"/>
          <p:cNvSpPr txBox="1">
            <a:spLocks noGrp="1"/>
          </p:cNvSpPr>
          <p:nvPr>
            <p:ph type="title" idx="14"/>
          </p:nvPr>
        </p:nvSpPr>
        <p:spPr>
          <a:xfrm>
            <a:off x="2185077" y="3715931"/>
            <a:ext cx="2013541" cy="822831"/>
          </a:xfrm>
          <a:prstGeom prst="rect">
            <a:avLst/>
          </a:prstGeom>
          <a:ln>
            <a:solidFill>
              <a:schemeClr val="bg1"/>
            </a:solid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Supervised</a:t>
            </a:r>
            <a:br>
              <a:rPr lang="en" dirty="0"/>
            </a:br>
            <a:r>
              <a:rPr lang="en-US" sz="1400" dirty="0">
                <a:latin typeface="Bahnschrift SemiCondensed" panose="020B0502040204020203" pitchFamily="34" charset="0"/>
              </a:rPr>
              <a:t>Regression, Classification</a:t>
            </a:r>
            <a:endParaRPr sz="1400" dirty="0"/>
          </a:p>
        </p:txBody>
      </p:sp>
      <p:sp>
        <p:nvSpPr>
          <p:cNvPr id="608" name="Google Shape;608;p48"/>
          <p:cNvSpPr/>
          <p:nvPr/>
        </p:nvSpPr>
        <p:spPr>
          <a:xfrm>
            <a:off x="1250758" y="1452045"/>
            <a:ext cx="774300" cy="7746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8"/>
          <p:cNvSpPr/>
          <p:nvPr/>
        </p:nvSpPr>
        <p:spPr>
          <a:xfrm>
            <a:off x="1250758" y="2586895"/>
            <a:ext cx="774300" cy="774600"/>
          </a:xfrm>
          <a:prstGeom prst="ellipse">
            <a:avLst/>
          </a:prstGeom>
          <a:solidFill>
            <a:srgbClr val="955CFF">
              <a:alpha val="23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8"/>
          <p:cNvSpPr/>
          <p:nvPr/>
        </p:nvSpPr>
        <p:spPr>
          <a:xfrm>
            <a:off x="1250758" y="3721745"/>
            <a:ext cx="774300" cy="7746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8"/>
          <p:cNvSpPr/>
          <p:nvPr/>
        </p:nvSpPr>
        <p:spPr>
          <a:xfrm>
            <a:off x="4978509" y="1452045"/>
            <a:ext cx="774300" cy="7746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8"/>
          <p:cNvSpPr/>
          <p:nvPr/>
        </p:nvSpPr>
        <p:spPr>
          <a:xfrm>
            <a:off x="4978509" y="2586895"/>
            <a:ext cx="774300" cy="774600"/>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8"/>
          <p:cNvSpPr/>
          <p:nvPr/>
        </p:nvSpPr>
        <p:spPr>
          <a:xfrm>
            <a:off x="4978509" y="3721745"/>
            <a:ext cx="774300" cy="7746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7521140" y="170077"/>
            <a:ext cx="1617600" cy="1617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12;p48">
            <a:extLst>
              <a:ext uri="{FF2B5EF4-FFF2-40B4-BE49-F238E27FC236}">
                <a16:creationId xmlns:a16="http://schemas.microsoft.com/office/drawing/2014/main" id="{C637AEB9-768F-5BBC-3DD7-73AA53884D5E}"/>
              </a:ext>
            </a:extLst>
          </p:cNvPr>
          <p:cNvSpPr/>
          <p:nvPr/>
        </p:nvSpPr>
        <p:spPr>
          <a:xfrm>
            <a:off x="1378310" y="112436"/>
            <a:ext cx="1107544" cy="1074467"/>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IN" dirty="0"/>
          </a:p>
        </p:txBody>
      </p:sp>
      <p:sp>
        <p:nvSpPr>
          <p:cNvPr id="3" name="Google Shape;381;p39">
            <a:extLst>
              <a:ext uri="{FF2B5EF4-FFF2-40B4-BE49-F238E27FC236}">
                <a16:creationId xmlns:a16="http://schemas.microsoft.com/office/drawing/2014/main" id="{94AC7ECD-F9B5-4B3A-768C-7D56DA2D027A}"/>
              </a:ext>
            </a:extLst>
          </p:cNvPr>
          <p:cNvSpPr txBox="1">
            <a:spLocks/>
          </p:cNvSpPr>
          <p:nvPr/>
        </p:nvSpPr>
        <p:spPr>
          <a:xfrm>
            <a:off x="1340741" y="244427"/>
            <a:ext cx="1167900"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9pPr>
          </a:lstStyle>
          <a:p>
            <a:pPr algn="ctr"/>
            <a:r>
              <a:rPr lang="en" sz="4400" b="1" dirty="0">
                <a:solidFill>
                  <a:schemeClr val="accent4">
                    <a:lumMod val="75000"/>
                  </a:schemeClr>
                </a:solidFill>
                <a:latin typeface="Barlow Semi Condensed Medium" panose="00000606000000000000" pitchFamily="2" charset="0"/>
              </a:rPr>
              <a:t>03</a:t>
            </a:r>
          </a:p>
        </p:txBody>
      </p:sp>
      <p:pic>
        <p:nvPicPr>
          <p:cNvPr id="8" name="Graphic 7" descr="Browser window with solid fill">
            <a:extLst>
              <a:ext uri="{FF2B5EF4-FFF2-40B4-BE49-F238E27FC236}">
                <a16:creationId xmlns:a16="http://schemas.microsoft.com/office/drawing/2014/main" id="{3437E688-EBB3-1E99-D1A4-494C17A701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5958" y="1532134"/>
            <a:ext cx="583897" cy="583897"/>
          </a:xfrm>
          <a:prstGeom prst="rect">
            <a:avLst/>
          </a:prstGeom>
        </p:spPr>
      </p:pic>
      <p:pic>
        <p:nvPicPr>
          <p:cNvPr id="10" name="Graphic 9" descr="Checklist with solid fill">
            <a:extLst>
              <a:ext uri="{FF2B5EF4-FFF2-40B4-BE49-F238E27FC236}">
                <a16:creationId xmlns:a16="http://schemas.microsoft.com/office/drawing/2014/main" id="{2EE353FB-4B87-6EA0-16C8-59E15869CA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48663" y="2689179"/>
            <a:ext cx="554181" cy="554181"/>
          </a:xfrm>
          <a:prstGeom prst="rect">
            <a:avLst/>
          </a:prstGeom>
        </p:spPr>
      </p:pic>
      <p:pic>
        <p:nvPicPr>
          <p:cNvPr id="12" name="Graphic 11" descr="Presentation with bar chart with solid fill">
            <a:extLst>
              <a:ext uri="{FF2B5EF4-FFF2-40B4-BE49-F238E27FC236}">
                <a16:creationId xmlns:a16="http://schemas.microsoft.com/office/drawing/2014/main" id="{032D6A05-61E8-17B8-69F1-9164F9DCCF1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20533" y="3796391"/>
            <a:ext cx="625307" cy="625307"/>
          </a:xfrm>
          <a:prstGeom prst="rect">
            <a:avLst/>
          </a:prstGeom>
        </p:spPr>
      </p:pic>
      <p:cxnSp>
        <p:nvCxnSpPr>
          <p:cNvPr id="14" name="Straight Connector 13">
            <a:extLst>
              <a:ext uri="{FF2B5EF4-FFF2-40B4-BE49-F238E27FC236}">
                <a16:creationId xmlns:a16="http://schemas.microsoft.com/office/drawing/2014/main" id="{29ED8F7D-A406-1D0B-0B1A-C75BB28D6434}"/>
              </a:ext>
            </a:extLst>
          </p:cNvPr>
          <p:cNvCxnSpPr>
            <a:cxnSpLocks/>
            <a:stCxn id="605" idx="3"/>
            <a:endCxn id="611" idx="2"/>
          </p:cNvCxnSpPr>
          <p:nvPr/>
        </p:nvCxnSpPr>
        <p:spPr>
          <a:xfrm flipV="1">
            <a:off x="4198619" y="1839345"/>
            <a:ext cx="779890" cy="11577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03E30D0F-2A74-97D6-D29A-4E1F5BF7D52F}"/>
              </a:ext>
            </a:extLst>
          </p:cNvPr>
          <p:cNvCxnSpPr>
            <a:cxnSpLocks/>
            <a:stCxn id="605" idx="3"/>
            <a:endCxn id="612" idx="2"/>
          </p:cNvCxnSpPr>
          <p:nvPr/>
        </p:nvCxnSpPr>
        <p:spPr>
          <a:xfrm flipV="1">
            <a:off x="4198619" y="2974195"/>
            <a:ext cx="779890" cy="2290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1CDE51BB-634B-B6F4-BD93-58D25322233A}"/>
              </a:ext>
            </a:extLst>
          </p:cNvPr>
          <p:cNvCxnSpPr>
            <a:cxnSpLocks/>
            <a:stCxn id="605" idx="3"/>
            <a:endCxn id="613" idx="2"/>
          </p:cNvCxnSpPr>
          <p:nvPr/>
        </p:nvCxnSpPr>
        <p:spPr>
          <a:xfrm>
            <a:off x="4198619" y="2997096"/>
            <a:ext cx="779890" cy="111194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6" name="Graphic 25" descr="Bar chart with solid fill">
            <a:extLst>
              <a:ext uri="{FF2B5EF4-FFF2-40B4-BE49-F238E27FC236}">
                <a16:creationId xmlns:a16="http://schemas.microsoft.com/office/drawing/2014/main" id="{63A2CC4F-4B56-6CEC-A157-D538BA9BDA1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124005" y="1582239"/>
            <a:ext cx="514211" cy="514211"/>
          </a:xfrm>
          <a:prstGeom prst="rect">
            <a:avLst/>
          </a:prstGeom>
        </p:spPr>
      </p:pic>
      <p:pic>
        <p:nvPicPr>
          <p:cNvPr id="28" name="Graphic 27" descr="Pie chart with solid fill">
            <a:extLst>
              <a:ext uri="{FF2B5EF4-FFF2-40B4-BE49-F238E27FC236}">
                <a16:creationId xmlns:a16="http://schemas.microsoft.com/office/drawing/2014/main" id="{120EE4DF-E472-5814-F14C-32B9185C374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121716" y="2715471"/>
            <a:ext cx="496418" cy="496418"/>
          </a:xfrm>
          <a:prstGeom prst="rect">
            <a:avLst/>
          </a:prstGeom>
        </p:spPr>
      </p:pic>
      <p:pic>
        <p:nvPicPr>
          <p:cNvPr id="30" name="Graphic 29" descr="Scatterplot with solid fill">
            <a:extLst>
              <a:ext uri="{FF2B5EF4-FFF2-40B4-BE49-F238E27FC236}">
                <a16:creationId xmlns:a16="http://schemas.microsoft.com/office/drawing/2014/main" id="{FE71B87B-B8A2-B61A-B86B-C89ACE0C485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082782" y="3833561"/>
            <a:ext cx="540151" cy="54015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598;p48">
            <a:extLst>
              <a:ext uri="{FF2B5EF4-FFF2-40B4-BE49-F238E27FC236}">
                <a16:creationId xmlns:a16="http://schemas.microsoft.com/office/drawing/2014/main" id="{E9557526-BF27-8B4D-9ADA-1733B95A360D}"/>
              </a:ext>
            </a:extLst>
          </p:cNvPr>
          <p:cNvSpPr txBox="1">
            <a:spLocks/>
          </p:cNvSpPr>
          <p:nvPr/>
        </p:nvSpPr>
        <p:spPr>
          <a:xfrm>
            <a:off x="652488" y="2880532"/>
            <a:ext cx="2179511" cy="38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9pPr>
          </a:lstStyle>
          <a:p>
            <a:pPr algn="ctr"/>
            <a:r>
              <a:rPr lang="en-IN" dirty="0">
                <a:solidFill>
                  <a:schemeClr val="accent3">
                    <a:lumMod val="60000"/>
                    <a:lumOff val="40000"/>
                  </a:schemeClr>
                </a:solidFill>
              </a:rPr>
              <a:t>Decision Trees</a:t>
            </a:r>
          </a:p>
          <a:p>
            <a:pPr algn="just"/>
            <a:r>
              <a:rPr lang="en-US" sz="1400" b="0" i="0" dirty="0">
                <a:solidFill>
                  <a:schemeClr val="accent3">
                    <a:lumMod val="40000"/>
                    <a:lumOff val="60000"/>
                  </a:schemeClr>
                </a:solidFill>
                <a:effectLst/>
                <a:latin typeface="Montserrat ExtraBold" panose="00000900000000000000" pitchFamily="2" charset="0"/>
              </a:rPr>
              <a:t>A decision tree is a tree-like model where each node represents a feature or attribute, each branch represents a decision rule, and each leaf node represents a predicted outcome.</a:t>
            </a:r>
            <a:endParaRPr lang="en-IN" sz="1400" dirty="0">
              <a:solidFill>
                <a:schemeClr val="accent3">
                  <a:lumMod val="40000"/>
                  <a:lumOff val="60000"/>
                </a:schemeClr>
              </a:solidFill>
              <a:latin typeface="Montserrat ExtraBold" panose="00000900000000000000" pitchFamily="2" charset="0"/>
            </a:endParaRPr>
          </a:p>
        </p:txBody>
      </p:sp>
      <p:sp>
        <p:nvSpPr>
          <p:cNvPr id="17" name="Google Shape;611;p48">
            <a:extLst>
              <a:ext uri="{FF2B5EF4-FFF2-40B4-BE49-F238E27FC236}">
                <a16:creationId xmlns:a16="http://schemas.microsoft.com/office/drawing/2014/main" id="{03C37FF4-7FC8-26E9-927C-41C829CD139D}"/>
              </a:ext>
            </a:extLst>
          </p:cNvPr>
          <p:cNvSpPr/>
          <p:nvPr/>
        </p:nvSpPr>
        <p:spPr>
          <a:xfrm>
            <a:off x="1317587" y="971427"/>
            <a:ext cx="774300" cy="7746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Graphic 17" descr="Bar chart with solid fill">
            <a:extLst>
              <a:ext uri="{FF2B5EF4-FFF2-40B4-BE49-F238E27FC236}">
                <a16:creationId xmlns:a16="http://schemas.microsoft.com/office/drawing/2014/main" id="{6AE7B36E-D3E4-DF81-4857-5282352F7F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3083" y="1101621"/>
            <a:ext cx="514211" cy="514211"/>
          </a:xfrm>
          <a:prstGeom prst="rect">
            <a:avLst/>
          </a:prstGeom>
        </p:spPr>
      </p:pic>
      <p:sp>
        <p:nvSpPr>
          <p:cNvPr id="19" name="Google Shape;602;p48">
            <a:extLst>
              <a:ext uri="{FF2B5EF4-FFF2-40B4-BE49-F238E27FC236}">
                <a16:creationId xmlns:a16="http://schemas.microsoft.com/office/drawing/2014/main" id="{841F08BB-5A91-F22C-D9E8-0E1A85AFAFB4}"/>
              </a:ext>
            </a:extLst>
          </p:cNvPr>
          <p:cNvSpPr txBox="1">
            <a:spLocks/>
          </p:cNvSpPr>
          <p:nvPr/>
        </p:nvSpPr>
        <p:spPr>
          <a:xfrm>
            <a:off x="3175002" y="1271672"/>
            <a:ext cx="2434046" cy="38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9pPr>
          </a:lstStyle>
          <a:p>
            <a:pPr algn="ctr"/>
            <a:endParaRPr lang="en-IN" sz="1400" dirty="0">
              <a:solidFill>
                <a:schemeClr val="accent4">
                  <a:lumMod val="40000"/>
                  <a:lumOff val="60000"/>
                </a:schemeClr>
              </a:solidFill>
            </a:endParaRPr>
          </a:p>
        </p:txBody>
      </p:sp>
      <p:sp>
        <p:nvSpPr>
          <p:cNvPr id="20" name="Google Shape;612;p48">
            <a:extLst>
              <a:ext uri="{FF2B5EF4-FFF2-40B4-BE49-F238E27FC236}">
                <a16:creationId xmlns:a16="http://schemas.microsoft.com/office/drawing/2014/main" id="{0DEC9758-A3DA-C9D2-09F5-1B219B56A4D1}"/>
              </a:ext>
            </a:extLst>
          </p:cNvPr>
          <p:cNvSpPr/>
          <p:nvPr/>
        </p:nvSpPr>
        <p:spPr>
          <a:xfrm>
            <a:off x="6892504" y="724836"/>
            <a:ext cx="774300" cy="774600"/>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raphic 20" descr="Pie chart with solid fill">
            <a:extLst>
              <a:ext uri="{FF2B5EF4-FFF2-40B4-BE49-F238E27FC236}">
                <a16:creationId xmlns:a16="http://schemas.microsoft.com/office/drawing/2014/main" id="{D850C830-43EC-4FD5-FFD6-0E04B0F7ABA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35711" y="853412"/>
            <a:ext cx="496418" cy="496418"/>
          </a:xfrm>
          <a:prstGeom prst="rect">
            <a:avLst/>
          </a:prstGeom>
        </p:spPr>
      </p:pic>
      <p:sp>
        <p:nvSpPr>
          <p:cNvPr id="22" name="Google Shape;600;p48">
            <a:extLst>
              <a:ext uri="{FF2B5EF4-FFF2-40B4-BE49-F238E27FC236}">
                <a16:creationId xmlns:a16="http://schemas.microsoft.com/office/drawing/2014/main" id="{71688DD9-D041-8081-73B5-8201AD19BF7B}"/>
              </a:ext>
            </a:extLst>
          </p:cNvPr>
          <p:cNvSpPr txBox="1">
            <a:spLocks/>
          </p:cNvSpPr>
          <p:nvPr/>
        </p:nvSpPr>
        <p:spPr>
          <a:xfrm>
            <a:off x="6007058" y="2958382"/>
            <a:ext cx="2768581" cy="38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9pPr>
          </a:lstStyle>
          <a:p>
            <a:pPr algn="ctr"/>
            <a:r>
              <a:rPr lang="en-IN" dirty="0">
                <a:solidFill>
                  <a:schemeClr val="accent5">
                    <a:lumMod val="60000"/>
                    <a:lumOff val="40000"/>
                  </a:schemeClr>
                </a:solidFill>
              </a:rPr>
              <a:t>Random Forest</a:t>
            </a:r>
          </a:p>
          <a:p>
            <a:pPr algn="just"/>
            <a:r>
              <a:rPr lang="en-US" sz="1400" b="0" i="0" dirty="0">
                <a:solidFill>
                  <a:schemeClr val="accent5">
                    <a:lumMod val="40000"/>
                    <a:lumOff val="60000"/>
                  </a:schemeClr>
                </a:solidFill>
                <a:effectLst/>
                <a:latin typeface="Montserrat ExtraBold" panose="00000900000000000000" pitchFamily="2" charset="0"/>
              </a:rPr>
              <a:t>It randomly selects a subset of features and data samples to build multiple decision trees, and then averages the output of each tree to make the final prediction. This helps to reduce overfitting and improve the performance of the model.</a:t>
            </a:r>
            <a:endParaRPr lang="en-IN" sz="1400" dirty="0">
              <a:solidFill>
                <a:schemeClr val="accent5">
                  <a:lumMod val="40000"/>
                  <a:lumOff val="60000"/>
                </a:schemeClr>
              </a:solidFill>
              <a:latin typeface="Montserrat ExtraBold" panose="00000900000000000000" pitchFamily="2" charset="0"/>
            </a:endParaRPr>
          </a:p>
        </p:txBody>
      </p:sp>
      <p:sp>
        <p:nvSpPr>
          <p:cNvPr id="23" name="Google Shape;613;p48">
            <a:extLst>
              <a:ext uri="{FF2B5EF4-FFF2-40B4-BE49-F238E27FC236}">
                <a16:creationId xmlns:a16="http://schemas.microsoft.com/office/drawing/2014/main" id="{430CBF61-196A-8F92-3404-3AD6BFC4749C}"/>
              </a:ext>
            </a:extLst>
          </p:cNvPr>
          <p:cNvSpPr/>
          <p:nvPr/>
        </p:nvSpPr>
        <p:spPr>
          <a:xfrm>
            <a:off x="4011096" y="2960790"/>
            <a:ext cx="774300" cy="774600"/>
          </a:xfrm>
          <a:prstGeom prst="ellipse">
            <a:avLst/>
          </a:prstGeom>
          <a:solidFill>
            <a:schemeClr val="accent5">
              <a:lumMod val="75000"/>
              <a:alpha val="459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4" name="Graphic 23" descr="Scatterplot with solid fill">
            <a:extLst>
              <a:ext uri="{FF2B5EF4-FFF2-40B4-BE49-F238E27FC236}">
                <a16:creationId xmlns:a16="http://schemas.microsoft.com/office/drawing/2014/main" id="{E4160665-9035-EF94-76DA-AFEF8D4B2B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15369" y="3072606"/>
            <a:ext cx="540151" cy="540151"/>
          </a:xfrm>
          <a:prstGeom prst="rect">
            <a:avLst/>
          </a:prstGeom>
        </p:spPr>
      </p:pic>
      <p:sp>
        <p:nvSpPr>
          <p:cNvPr id="2" name="Google Shape;612;p48">
            <a:extLst>
              <a:ext uri="{FF2B5EF4-FFF2-40B4-BE49-F238E27FC236}">
                <a16:creationId xmlns:a16="http://schemas.microsoft.com/office/drawing/2014/main" id="{C0CF48C9-F638-9C1B-C58A-17F57109EEFA}"/>
              </a:ext>
            </a:extLst>
          </p:cNvPr>
          <p:cNvSpPr/>
          <p:nvPr/>
        </p:nvSpPr>
        <p:spPr>
          <a:xfrm>
            <a:off x="3457324" y="239315"/>
            <a:ext cx="1107544" cy="1074467"/>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IN" sz="4000" dirty="0">
              <a:solidFill>
                <a:schemeClr val="accent4">
                  <a:lumMod val="75000"/>
                </a:schemeClr>
              </a:solidFill>
              <a:latin typeface="Bahnschrift" panose="020B0502040204020203" pitchFamily="34" charset="0"/>
            </a:endParaRPr>
          </a:p>
        </p:txBody>
      </p:sp>
    </p:spTree>
    <p:extLst>
      <p:ext uri="{BB962C8B-B14F-4D97-AF65-F5344CB8AC3E}">
        <p14:creationId xmlns:p14="http://schemas.microsoft.com/office/powerpoint/2010/main" val="11361670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386"/>
        <p:cNvGrpSpPr/>
        <p:nvPr/>
      </p:nvGrpSpPr>
      <p:grpSpPr>
        <a:xfrm>
          <a:off x="0" y="0"/>
          <a:ext cx="0" cy="0"/>
          <a:chOff x="0" y="0"/>
          <a:chExt cx="0" cy="0"/>
        </a:xfrm>
      </p:grpSpPr>
      <p:sp>
        <p:nvSpPr>
          <p:cNvPr id="34" name="Google Shape;585;p47">
            <a:extLst>
              <a:ext uri="{FF2B5EF4-FFF2-40B4-BE49-F238E27FC236}">
                <a16:creationId xmlns:a16="http://schemas.microsoft.com/office/drawing/2014/main" id="{26041A5B-1655-B3E7-FDB5-594254A2C1CB}"/>
              </a:ext>
            </a:extLst>
          </p:cNvPr>
          <p:cNvSpPr/>
          <p:nvPr/>
        </p:nvSpPr>
        <p:spPr>
          <a:xfrm>
            <a:off x="1546225" y="248618"/>
            <a:ext cx="1010116" cy="982927"/>
          </a:xfrm>
          <a:prstGeom prst="ellipse">
            <a:avLst/>
          </a:prstGeom>
          <a:solidFill>
            <a:schemeClr val="accent2">
              <a:lumMod val="75000"/>
              <a:alpha val="459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589;p47">
            <a:extLst>
              <a:ext uri="{FF2B5EF4-FFF2-40B4-BE49-F238E27FC236}">
                <a16:creationId xmlns:a16="http://schemas.microsoft.com/office/drawing/2014/main" id="{14AD3651-0910-22DA-405A-824937C203E5}"/>
              </a:ext>
            </a:extLst>
          </p:cNvPr>
          <p:cNvSpPr txBox="1">
            <a:spLocks/>
          </p:cNvSpPr>
          <p:nvPr/>
        </p:nvSpPr>
        <p:spPr>
          <a:xfrm>
            <a:off x="1467333" y="324940"/>
            <a:ext cx="1167900" cy="770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400" b="1" dirty="0">
                <a:solidFill>
                  <a:schemeClr val="accent2">
                    <a:lumMod val="40000"/>
                    <a:lumOff val="60000"/>
                  </a:schemeClr>
                </a:solidFill>
                <a:latin typeface="Barlow Semi Condensed"/>
                <a:ea typeface="Barlow Semi Condensed"/>
                <a:cs typeface="Barlow Semi Condensed"/>
                <a:sym typeface="Barlow Semi Condensed"/>
              </a:rPr>
              <a:t>04</a:t>
            </a:r>
          </a:p>
        </p:txBody>
      </p:sp>
      <p:sp>
        <p:nvSpPr>
          <p:cNvPr id="36" name="Google Shape;586;p47">
            <a:extLst>
              <a:ext uri="{FF2B5EF4-FFF2-40B4-BE49-F238E27FC236}">
                <a16:creationId xmlns:a16="http://schemas.microsoft.com/office/drawing/2014/main" id="{1A89D8DC-8941-D891-E828-946ECA1BD21B}"/>
              </a:ext>
            </a:extLst>
          </p:cNvPr>
          <p:cNvSpPr txBox="1">
            <a:spLocks noGrp="1"/>
          </p:cNvSpPr>
          <p:nvPr>
            <p:ph type="title"/>
          </p:nvPr>
        </p:nvSpPr>
        <p:spPr>
          <a:xfrm>
            <a:off x="2237134" y="354732"/>
            <a:ext cx="5858649" cy="77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2">
                    <a:lumMod val="40000"/>
                    <a:lumOff val="60000"/>
                  </a:schemeClr>
                </a:solidFill>
              </a:rPr>
              <a:t>Accurate ML Model</a:t>
            </a:r>
            <a:endParaRPr sz="3600" dirty="0">
              <a:solidFill>
                <a:schemeClr val="accent2">
                  <a:lumMod val="40000"/>
                  <a:lumOff val="60000"/>
                </a:schemeClr>
              </a:solidFill>
            </a:endParaRPr>
          </a:p>
        </p:txBody>
      </p:sp>
      <p:sp>
        <p:nvSpPr>
          <p:cNvPr id="2" name="Google Shape;598;p48">
            <a:extLst>
              <a:ext uri="{FF2B5EF4-FFF2-40B4-BE49-F238E27FC236}">
                <a16:creationId xmlns:a16="http://schemas.microsoft.com/office/drawing/2014/main" id="{CAF12168-BB47-B790-5FE9-C473D35E1D5C}"/>
              </a:ext>
            </a:extLst>
          </p:cNvPr>
          <p:cNvSpPr txBox="1">
            <a:spLocks/>
          </p:cNvSpPr>
          <p:nvPr/>
        </p:nvSpPr>
        <p:spPr>
          <a:xfrm>
            <a:off x="390952" y="2165684"/>
            <a:ext cx="8541834" cy="18367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2">
                    <a:lumMod val="40000"/>
                    <a:lumOff val="60000"/>
                  </a:schemeClr>
                </a:solidFill>
                <a:latin typeface="Bahnschrift" panose="020B0502040204020203" pitchFamily="34" charset="0"/>
              </a:rPr>
              <a:t>After performing various classification algorithms on the mobile phone price prediction dataset, we can conclude that XGBoosting gave the best results. The XGBoosting model has an accuracy score of 90% and an F1-score of 0.90, which means the model can predict the price range of mobile phones with high accuracy. Random Forest also gave a good accuracy score of 85% and an F1-score of 0.84, while Logistic Regression and Decision Tree gave slightly lower accuracy scores of around 80-85% and F1-scores of 0.80-0.85.</a:t>
            </a:r>
          </a:p>
          <a:p>
            <a:endParaRPr lang="en-US" sz="1600" dirty="0">
              <a:solidFill>
                <a:schemeClr val="accent2">
                  <a:lumMod val="40000"/>
                  <a:lumOff val="60000"/>
                </a:schemeClr>
              </a:solidFill>
              <a:latin typeface="Bahnschrift" panose="020B0502040204020203" pitchFamily="34" charset="0"/>
            </a:endParaRPr>
          </a:p>
          <a:p>
            <a:r>
              <a:rPr lang="en-US" sz="1600" dirty="0">
                <a:solidFill>
                  <a:schemeClr val="accent2">
                    <a:lumMod val="40000"/>
                    <a:lumOff val="60000"/>
                  </a:schemeClr>
                </a:solidFill>
                <a:latin typeface="Bahnschrift" panose="020B0502040204020203" pitchFamily="34" charset="0"/>
              </a:rPr>
              <a:t>Therefore, XGBoosting could be used to predict the price range of mobile phones given relevant features. The accuracy of the model could be improved by gathering more data and fine-tuning hyperparameters. Our analysis can help manufacturers and customers better understand the relationship between a mobile phone's specifications and its price range.</a:t>
            </a:r>
          </a:p>
          <a:p>
            <a:endParaRPr lang="en-IN" sz="1400" dirty="0">
              <a:solidFill>
                <a:schemeClr val="accent2">
                  <a:lumMod val="40000"/>
                  <a:lumOff val="60000"/>
                </a:schemeClr>
              </a:solidFill>
              <a:latin typeface="Montserrat ExtraBold" panose="00000900000000000000" pitchFamily="2"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65F5B5-50C7-2436-4F00-4CC11477F2ED}"/>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8</a:t>
            </a:fld>
            <a:endParaRPr lang="en"/>
          </a:p>
        </p:txBody>
      </p:sp>
      <p:sp>
        <p:nvSpPr>
          <p:cNvPr id="3" name="Title 2">
            <a:extLst>
              <a:ext uri="{FF2B5EF4-FFF2-40B4-BE49-F238E27FC236}">
                <a16:creationId xmlns:a16="http://schemas.microsoft.com/office/drawing/2014/main" id="{CA6FBE14-DB26-FA9E-7346-2079EEBBE4AB}"/>
              </a:ext>
            </a:extLst>
          </p:cNvPr>
          <p:cNvSpPr>
            <a:spLocks noGrp="1"/>
          </p:cNvSpPr>
          <p:nvPr>
            <p:ph type="title"/>
          </p:nvPr>
        </p:nvSpPr>
        <p:spPr>
          <a:xfrm>
            <a:off x="2674053" y="589130"/>
            <a:ext cx="3912300" cy="464100"/>
          </a:xfrm>
        </p:spPr>
        <p:txBody>
          <a:bodyPr/>
          <a:lstStyle/>
          <a:p>
            <a:r>
              <a:rPr lang="en-US" dirty="0"/>
              <a:t>Model comparisons</a:t>
            </a:r>
            <a:endParaRPr lang="en-IN" dirty="0"/>
          </a:p>
        </p:txBody>
      </p:sp>
      <p:graphicFrame>
        <p:nvGraphicFramePr>
          <p:cNvPr id="5" name="Table 5">
            <a:extLst>
              <a:ext uri="{FF2B5EF4-FFF2-40B4-BE49-F238E27FC236}">
                <a16:creationId xmlns:a16="http://schemas.microsoft.com/office/drawing/2014/main" id="{70781AB4-9F78-A5AD-55B4-6610AD04074A}"/>
              </a:ext>
            </a:extLst>
          </p:cNvPr>
          <p:cNvGraphicFramePr>
            <a:graphicFrameLocks noGrp="1"/>
          </p:cNvGraphicFramePr>
          <p:nvPr>
            <p:extLst>
              <p:ext uri="{D42A27DB-BD31-4B8C-83A1-F6EECF244321}">
                <p14:modId xmlns:p14="http://schemas.microsoft.com/office/powerpoint/2010/main" val="2719459355"/>
              </p:ext>
            </p:extLst>
          </p:nvPr>
        </p:nvGraphicFramePr>
        <p:xfrm>
          <a:off x="1207534" y="1299410"/>
          <a:ext cx="6518928" cy="2861329"/>
        </p:xfrm>
        <a:graphic>
          <a:graphicData uri="http://schemas.openxmlformats.org/drawingml/2006/table">
            <a:tbl>
              <a:tblPr firstRow="1" bandRow="1">
                <a:tableStyleId>{C04BC7A6-14BB-4FF4-920C-BB148D19578C}</a:tableStyleId>
              </a:tblPr>
              <a:tblGrid>
                <a:gridCol w="1930308">
                  <a:extLst>
                    <a:ext uri="{9D8B030D-6E8A-4147-A177-3AD203B41FA5}">
                      <a16:colId xmlns:a16="http://schemas.microsoft.com/office/drawing/2014/main" val="1281002923"/>
                    </a:ext>
                  </a:extLst>
                </a:gridCol>
                <a:gridCol w="2294310">
                  <a:extLst>
                    <a:ext uri="{9D8B030D-6E8A-4147-A177-3AD203B41FA5}">
                      <a16:colId xmlns:a16="http://schemas.microsoft.com/office/drawing/2014/main" val="4239443139"/>
                    </a:ext>
                  </a:extLst>
                </a:gridCol>
                <a:gridCol w="2294310">
                  <a:extLst>
                    <a:ext uri="{9D8B030D-6E8A-4147-A177-3AD203B41FA5}">
                      <a16:colId xmlns:a16="http://schemas.microsoft.com/office/drawing/2014/main" val="2760465342"/>
                    </a:ext>
                  </a:extLst>
                </a:gridCol>
              </a:tblGrid>
              <a:tr h="565977">
                <a:tc>
                  <a:txBody>
                    <a:bodyPr/>
                    <a:lstStyle/>
                    <a:p>
                      <a:r>
                        <a:rPr lang="en-US" sz="1800" b="1" dirty="0">
                          <a:solidFill>
                            <a:schemeClr val="accent4"/>
                          </a:solidFill>
                          <a:latin typeface="Bahnschrift" panose="020B0502040204020203" pitchFamily="34" charset="0"/>
                        </a:rPr>
                        <a:t>Models</a:t>
                      </a:r>
                      <a:endParaRPr lang="en-IN" sz="1800" b="1" dirty="0">
                        <a:solidFill>
                          <a:schemeClr val="accent4"/>
                        </a:solidFill>
                        <a:latin typeface="Bahnschrift" panose="020B0502040204020203" pitchFamily="34" charset="0"/>
                      </a:endParaRPr>
                    </a:p>
                  </a:txBody>
                  <a:tcPr/>
                </a:tc>
                <a:tc>
                  <a:txBody>
                    <a:bodyPr/>
                    <a:lstStyle/>
                    <a:p>
                      <a:r>
                        <a:rPr lang="en-US" dirty="0">
                          <a:solidFill>
                            <a:schemeClr val="accent6"/>
                          </a:solidFill>
                        </a:rPr>
                        <a:t>Train Score</a:t>
                      </a:r>
                      <a:endParaRPr lang="en-IN" dirty="0">
                        <a:solidFill>
                          <a:schemeClr val="accent6"/>
                        </a:solidFill>
                      </a:endParaRPr>
                    </a:p>
                  </a:txBody>
                  <a:tcPr/>
                </a:tc>
                <a:tc>
                  <a:txBody>
                    <a:bodyPr/>
                    <a:lstStyle/>
                    <a:p>
                      <a:r>
                        <a:rPr lang="en-US" dirty="0">
                          <a:solidFill>
                            <a:schemeClr val="accent6"/>
                          </a:solidFill>
                        </a:rPr>
                        <a:t>Test Score</a:t>
                      </a:r>
                      <a:endParaRPr lang="en-IN" dirty="0">
                        <a:solidFill>
                          <a:schemeClr val="accent6"/>
                        </a:solidFill>
                      </a:endParaRPr>
                    </a:p>
                  </a:txBody>
                  <a:tcPr/>
                </a:tc>
                <a:extLst>
                  <a:ext uri="{0D108BD9-81ED-4DB2-BD59-A6C34878D82A}">
                    <a16:rowId xmlns:a16="http://schemas.microsoft.com/office/drawing/2014/main" val="1340719769"/>
                  </a:ext>
                </a:extLst>
              </a:tr>
              <a:tr h="573838">
                <a:tc>
                  <a:txBody>
                    <a:bodyPr/>
                    <a:lstStyle/>
                    <a:p>
                      <a:r>
                        <a:rPr lang="en-US" dirty="0">
                          <a:solidFill>
                            <a:schemeClr val="bg1"/>
                          </a:solidFill>
                        </a:rPr>
                        <a:t>Logistic Regression</a:t>
                      </a:r>
                      <a:endParaRPr lang="en-IN" dirty="0">
                        <a:solidFill>
                          <a:schemeClr val="bg1"/>
                        </a:solidFill>
                      </a:endParaRPr>
                    </a:p>
                  </a:txBody>
                  <a:tcPr/>
                </a:tc>
                <a:tc>
                  <a:txBody>
                    <a:bodyPr/>
                    <a:lstStyle/>
                    <a:p>
                      <a:r>
                        <a:rPr lang="en-IN" sz="1400" b="0" i="0" u="none" strike="noStrike" cap="none" dirty="0">
                          <a:solidFill>
                            <a:schemeClr val="accent6"/>
                          </a:solidFill>
                          <a:effectLst/>
                          <a:latin typeface="Arial"/>
                          <a:ea typeface="Arial"/>
                          <a:cs typeface="Arial"/>
                          <a:sym typeface="Arial"/>
                        </a:rPr>
                        <a:t>0.748</a:t>
                      </a:r>
                      <a:endParaRPr lang="en-IN" dirty="0">
                        <a:solidFill>
                          <a:schemeClr val="accent6"/>
                        </a:solidFill>
                      </a:endParaRPr>
                    </a:p>
                  </a:txBody>
                  <a:tcPr/>
                </a:tc>
                <a:tc>
                  <a:txBody>
                    <a:bodyPr/>
                    <a:lstStyle/>
                    <a:p>
                      <a:r>
                        <a:rPr lang="en-IN" sz="1400" b="0" i="0" u="none" strike="noStrike" cap="none" dirty="0">
                          <a:solidFill>
                            <a:schemeClr val="accent6">
                              <a:lumMod val="75000"/>
                            </a:schemeClr>
                          </a:solidFill>
                          <a:effectLst/>
                          <a:latin typeface="Arial"/>
                          <a:ea typeface="Arial"/>
                          <a:cs typeface="Arial"/>
                          <a:sym typeface="Arial"/>
                        </a:rPr>
                        <a:t>0.717</a:t>
                      </a:r>
                      <a:endParaRPr lang="en-IN" dirty="0">
                        <a:solidFill>
                          <a:schemeClr val="accent6">
                            <a:lumMod val="75000"/>
                          </a:schemeClr>
                        </a:solidFill>
                      </a:endParaRPr>
                    </a:p>
                  </a:txBody>
                  <a:tcPr/>
                </a:tc>
                <a:extLst>
                  <a:ext uri="{0D108BD9-81ED-4DB2-BD59-A6C34878D82A}">
                    <a16:rowId xmlns:a16="http://schemas.microsoft.com/office/drawing/2014/main" val="3158082456"/>
                  </a:ext>
                </a:extLst>
              </a:tr>
              <a:tr h="573838">
                <a:tc>
                  <a:txBody>
                    <a:bodyPr/>
                    <a:lstStyle/>
                    <a:p>
                      <a:r>
                        <a:rPr lang="en-IN" sz="1600" b="0" i="0" u="none" strike="noStrike" cap="none" dirty="0">
                          <a:solidFill>
                            <a:schemeClr val="bg1"/>
                          </a:solidFill>
                          <a:effectLst/>
                          <a:latin typeface="Bahnschrift" panose="020B0502040204020203" pitchFamily="34" charset="0"/>
                          <a:ea typeface="Arial"/>
                          <a:cs typeface="Arial"/>
                          <a:sym typeface="Arial"/>
                        </a:rPr>
                        <a:t>Decision Tree</a:t>
                      </a:r>
                      <a:endParaRPr lang="en-IN" sz="1600" dirty="0">
                        <a:solidFill>
                          <a:schemeClr val="bg1"/>
                        </a:solidFill>
                        <a:latin typeface="Bahnschrift" panose="020B0502040204020203" pitchFamily="34" charset="0"/>
                      </a:endParaRPr>
                    </a:p>
                  </a:txBody>
                  <a:tcPr/>
                </a:tc>
                <a:tc>
                  <a:txBody>
                    <a:bodyPr/>
                    <a:lstStyle/>
                    <a:p>
                      <a:r>
                        <a:rPr lang="en-IN" sz="1400" b="0" i="0" u="none" strike="noStrike" cap="none" dirty="0">
                          <a:solidFill>
                            <a:schemeClr val="accent5">
                              <a:lumMod val="75000"/>
                            </a:schemeClr>
                          </a:solidFill>
                          <a:effectLst/>
                          <a:latin typeface="Arial"/>
                          <a:ea typeface="Arial"/>
                          <a:cs typeface="Arial"/>
                          <a:sym typeface="Arial"/>
                        </a:rPr>
                        <a:t>1.0</a:t>
                      </a:r>
                      <a:endParaRPr lang="en-IN" dirty="0">
                        <a:solidFill>
                          <a:schemeClr val="accent5">
                            <a:lumMod val="75000"/>
                          </a:schemeClr>
                        </a:solidFill>
                      </a:endParaRPr>
                    </a:p>
                  </a:txBody>
                  <a:tcPr/>
                </a:tc>
                <a:tc>
                  <a:txBody>
                    <a:bodyPr/>
                    <a:lstStyle/>
                    <a:p>
                      <a:r>
                        <a:rPr lang="en-IN" sz="1400" b="0" i="0" u="none" strike="noStrike" cap="none" dirty="0">
                          <a:solidFill>
                            <a:schemeClr val="accent5">
                              <a:lumMod val="40000"/>
                              <a:lumOff val="60000"/>
                            </a:schemeClr>
                          </a:solidFill>
                          <a:effectLst/>
                          <a:latin typeface="Arial"/>
                          <a:ea typeface="Arial"/>
                          <a:cs typeface="Arial"/>
                          <a:sym typeface="Arial"/>
                        </a:rPr>
                        <a:t>0.83</a:t>
                      </a:r>
                      <a:endParaRPr lang="en-IN" dirty="0">
                        <a:solidFill>
                          <a:schemeClr val="accent5">
                            <a:lumMod val="40000"/>
                            <a:lumOff val="60000"/>
                          </a:schemeClr>
                        </a:solidFill>
                      </a:endParaRPr>
                    </a:p>
                  </a:txBody>
                  <a:tcPr/>
                </a:tc>
                <a:extLst>
                  <a:ext uri="{0D108BD9-81ED-4DB2-BD59-A6C34878D82A}">
                    <a16:rowId xmlns:a16="http://schemas.microsoft.com/office/drawing/2014/main" val="134230677"/>
                  </a:ext>
                </a:extLst>
              </a:tr>
              <a:tr h="573838">
                <a:tc>
                  <a:txBody>
                    <a:bodyPr/>
                    <a:lstStyle/>
                    <a:p>
                      <a:r>
                        <a:rPr lang="en-IN" sz="1600" b="0" i="0" u="none" strike="noStrike" cap="none" dirty="0">
                          <a:solidFill>
                            <a:schemeClr val="bg1"/>
                          </a:solidFill>
                          <a:effectLst/>
                          <a:latin typeface="Bahnschrift" panose="020B0502040204020203" pitchFamily="34" charset="0"/>
                          <a:ea typeface="Arial"/>
                          <a:cs typeface="Arial"/>
                          <a:sym typeface="Arial"/>
                        </a:rPr>
                        <a:t>Random Forest</a:t>
                      </a:r>
                      <a:endParaRPr lang="en-IN" sz="1600" dirty="0">
                        <a:solidFill>
                          <a:schemeClr val="bg1"/>
                        </a:solidFill>
                        <a:latin typeface="Bahnschrift" panose="020B0502040204020203" pitchFamily="34" charset="0"/>
                      </a:endParaRPr>
                    </a:p>
                  </a:txBody>
                  <a:tcPr/>
                </a:tc>
                <a:tc>
                  <a:txBody>
                    <a:bodyPr/>
                    <a:lstStyle/>
                    <a:p>
                      <a:r>
                        <a:rPr lang="en-IN" sz="1400" b="0" i="0" u="none" strike="noStrike" cap="none" dirty="0">
                          <a:solidFill>
                            <a:schemeClr val="accent5">
                              <a:lumMod val="75000"/>
                            </a:schemeClr>
                          </a:solidFill>
                          <a:effectLst/>
                          <a:latin typeface="Arial"/>
                          <a:ea typeface="Arial"/>
                          <a:cs typeface="Arial"/>
                          <a:sym typeface="Arial"/>
                        </a:rPr>
                        <a:t>0.998</a:t>
                      </a:r>
                      <a:endParaRPr lang="en-IN" dirty="0">
                        <a:solidFill>
                          <a:schemeClr val="accent5">
                            <a:lumMod val="75000"/>
                          </a:schemeClr>
                        </a:solidFill>
                      </a:endParaRPr>
                    </a:p>
                  </a:txBody>
                  <a:tcPr/>
                </a:tc>
                <a:tc>
                  <a:txBody>
                    <a:bodyPr/>
                    <a:lstStyle/>
                    <a:p>
                      <a:r>
                        <a:rPr lang="en-IN" sz="1400" b="0" i="0" u="none" strike="noStrike" cap="none" dirty="0">
                          <a:solidFill>
                            <a:schemeClr val="accent5">
                              <a:lumMod val="40000"/>
                              <a:lumOff val="60000"/>
                            </a:schemeClr>
                          </a:solidFill>
                          <a:effectLst/>
                          <a:latin typeface="Arial"/>
                          <a:ea typeface="Arial"/>
                          <a:cs typeface="Arial"/>
                          <a:sym typeface="Arial"/>
                        </a:rPr>
                        <a:t>0.882</a:t>
                      </a:r>
                      <a:endParaRPr lang="en-IN" dirty="0">
                        <a:solidFill>
                          <a:schemeClr val="accent5">
                            <a:lumMod val="40000"/>
                            <a:lumOff val="60000"/>
                          </a:schemeClr>
                        </a:solidFill>
                      </a:endParaRPr>
                    </a:p>
                  </a:txBody>
                  <a:tcPr/>
                </a:tc>
                <a:extLst>
                  <a:ext uri="{0D108BD9-81ED-4DB2-BD59-A6C34878D82A}">
                    <a16:rowId xmlns:a16="http://schemas.microsoft.com/office/drawing/2014/main" val="1793025612"/>
                  </a:ext>
                </a:extLst>
              </a:tr>
              <a:tr h="573838">
                <a:tc>
                  <a:txBody>
                    <a:bodyPr/>
                    <a:lstStyle/>
                    <a:p>
                      <a:r>
                        <a:rPr lang="en-IN" sz="1800" b="0" i="0" u="none" strike="noStrike" cap="none" dirty="0">
                          <a:solidFill>
                            <a:schemeClr val="bg1"/>
                          </a:solidFill>
                          <a:effectLst/>
                          <a:latin typeface="Bahnschrift" panose="020B0502040204020203" pitchFamily="34" charset="0"/>
                          <a:ea typeface="Arial"/>
                          <a:cs typeface="Arial"/>
                          <a:sym typeface="Arial"/>
                        </a:rPr>
                        <a:t>XGBoost:</a:t>
                      </a:r>
                      <a:endParaRPr lang="en-IN" sz="1800" dirty="0">
                        <a:solidFill>
                          <a:schemeClr val="bg1"/>
                        </a:solidFill>
                        <a:latin typeface="Bahnschrift" panose="020B0502040204020203" pitchFamily="34" charset="0"/>
                      </a:endParaRPr>
                    </a:p>
                  </a:txBody>
                  <a:tcPr/>
                </a:tc>
                <a:tc>
                  <a:txBody>
                    <a:bodyPr/>
                    <a:lstStyle/>
                    <a:p>
                      <a:r>
                        <a:rPr lang="en-IN" sz="1400" b="0" i="0" u="none" strike="noStrike" cap="none" dirty="0">
                          <a:solidFill>
                            <a:schemeClr val="accent5">
                              <a:lumMod val="50000"/>
                            </a:schemeClr>
                          </a:solidFill>
                          <a:effectLst/>
                          <a:latin typeface="Arial"/>
                          <a:ea typeface="Arial"/>
                          <a:cs typeface="Arial"/>
                          <a:sym typeface="Arial"/>
                        </a:rPr>
                        <a:t>0.98</a:t>
                      </a:r>
                      <a:endParaRPr lang="en-IN" dirty="0">
                        <a:solidFill>
                          <a:schemeClr val="accent5">
                            <a:lumMod val="50000"/>
                          </a:schemeClr>
                        </a:solidFill>
                      </a:endParaRPr>
                    </a:p>
                  </a:txBody>
                  <a:tcPr/>
                </a:tc>
                <a:tc>
                  <a:txBody>
                    <a:bodyPr/>
                    <a:lstStyle/>
                    <a:p>
                      <a:r>
                        <a:rPr lang="en-IN" sz="1400" b="0" i="0" u="none" strike="noStrike" cap="none" dirty="0">
                          <a:solidFill>
                            <a:schemeClr val="accent5">
                              <a:lumMod val="75000"/>
                            </a:schemeClr>
                          </a:solidFill>
                          <a:effectLst/>
                          <a:latin typeface="Arial"/>
                          <a:ea typeface="Arial"/>
                          <a:cs typeface="Arial"/>
                          <a:sym typeface="Arial"/>
                        </a:rPr>
                        <a:t>0.90</a:t>
                      </a:r>
                      <a:endParaRPr lang="en-IN" dirty="0">
                        <a:solidFill>
                          <a:schemeClr val="accent5">
                            <a:lumMod val="75000"/>
                          </a:schemeClr>
                        </a:solidFill>
                      </a:endParaRPr>
                    </a:p>
                  </a:txBody>
                  <a:tcPr/>
                </a:tc>
                <a:extLst>
                  <a:ext uri="{0D108BD9-81ED-4DB2-BD59-A6C34878D82A}">
                    <a16:rowId xmlns:a16="http://schemas.microsoft.com/office/drawing/2014/main" val="2557312447"/>
                  </a:ext>
                </a:extLst>
              </a:tr>
            </a:tbl>
          </a:graphicData>
        </a:graphic>
      </p:graphicFrame>
      <p:sp>
        <p:nvSpPr>
          <p:cNvPr id="6" name="Google Shape;612;p48">
            <a:extLst>
              <a:ext uri="{FF2B5EF4-FFF2-40B4-BE49-F238E27FC236}">
                <a16:creationId xmlns:a16="http://schemas.microsoft.com/office/drawing/2014/main" id="{9B3D831B-F834-B2BC-049D-81EBDF437DD2}"/>
              </a:ext>
            </a:extLst>
          </p:cNvPr>
          <p:cNvSpPr/>
          <p:nvPr/>
        </p:nvSpPr>
        <p:spPr>
          <a:xfrm>
            <a:off x="416615" y="0"/>
            <a:ext cx="1107544" cy="1074467"/>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solidFill>
                  <a:schemeClr val="accent4">
                    <a:lumMod val="75000"/>
                  </a:schemeClr>
                </a:solidFill>
                <a:latin typeface="Bahnschrift" panose="020B0502040204020203" pitchFamily="34" charset="0"/>
              </a:rPr>
              <a:t>05</a:t>
            </a:r>
            <a:endParaRPr lang="en-IN" sz="4000" dirty="0">
              <a:solidFill>
                <a:schemeClr val="accent4">
                  <a:lumMod val="75000"/>
                </a:schemeClr>
              </a:solidFill>
              <a:latin typeface="Bahnschrift" panose="020B0502040204020203" pitchFamily="34" charset="0"/>
            </a:endParaRPr>
          </a:p>
        </p:txBody>
      </p:sp>
    </p:spTree>
    <p:extLst>
      <p:ext uri="{BB962C8B-B14F-4D97-AF65-F5344CB8AC3E}">
        <p14:creationId xmlns:p14="http://schemas.microsoft.com/office/powerpoint/2010/main" val="17007908"/>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47"/>
          <p:cNvSpPr/>
          <p:nvPr/>
        </p:nvSpPr>
        <p:spPr>
          <a:xfrm>
            <a:off x="3825269" y="900388"/>
            <a:ext cx="1304400" cy="1304400"/>
          </a:xfrm>
          <a:prstGeom prst="ellipse">
            <a:avLst/>
          </a:prstGeom>
          <a:solidFill>
            <a:schemeClr val="bg1">
              <a:alpha val="459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7"/>
          <p:cNvSpPr txBox="1">
            <a:spLocks noGrp="1"/>
          </p:cNvSpPr>
          <p:nvPr>
            <p:ph type="title"/>
          </p:nvPr>
        </p:nvSpPr>
        <p:spPr>
          <a:xfrm>
            <a:off x="2312150" y="2134058"/>
            <a:ext cx="4518600" cy="13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587" name="Google Shape;587;p4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a:t>
            </a:fld>
            <a:endParaRPr/>
          </a:p>
        </p:txBody>
      </p:sp>
      <p:sp>
        <p:nvSpPr>
          <p:cNvPr id="588" name="Google Shape;588;p47"/>
          <p:cNvSpPr txBox="1">
            <a:spLocks noGrp="1"/>
          </p:cNvSpPr>
          <p:nvPr>
            <p:ph type="subTitle" idx="1"/>
          </p:nvPr>
        </p:nvSpPr>
        <p:spPr>
          <a:xfrm>
            <a:off x="2312150" y="3361649"/>
            <a:ext cx="45186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bottom line of this Project</a:t>
            </a:r>
            <a:endParaRPr dirty="0"/>
          </a:p>
        </p:txBody>
      </p:sp>
      <p:sp>
        <p:nvSpPr>
          <p:cNvPr id="589" name="Google Shape;589;p47"/>
          <p:cNvSpPr txBox="1">
            <a:spLocks noGrp="1"/>
          </p:cNvSpPr>
          <p:nvPr>
            <p:ph type="title" idx="2"/>
          </p:nvPr>
        </p:nvSpPr>
        <p:spPr>
          <a:xfrm>
            <a:off x="3893519" y="1167238"/>
            <a:ext cx="1167900" cy="77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1"/>
                </a:solidFill>
                <a:latin typeface="Barlow Semi Condensed"/>
                <a:ea typeface="Barlow Semi Condensed"/>
                <a:cs typeface="Barlow Semi Condensed"/>
                <a:sym typeface="Barlow Semi Condensed"/>
              </a:rPr>
              <a:t>06</a:t>
            </a:r>
            <a:endParaRPr b="1" dirty="0">
              <a:solidFill>
                <a:schemeClr val="bg1"/>
              </a:solidFill>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5717778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theme/theme1.xml><?xml version="1.0" encoding="utf-8"?>
<a:theme xmlns:a="http://schemas.openxmlformats.org/drawingml/2006/main" name="Awesome Augmented Reality App Pitch Deck by Slidesgo">
  <a:themeElements>
    <a:clrScheme name="Simple Light">
      <a:dk1>
        <a:srgbClr val="1E1E1E"/>
      </a:dk1>
      <a:lt1>
        <a:srgbClr val="FFFFFF"/>
      </a:lt1>
      <a:dk2>
        <a:srgbClr val="2D2D2D"/>
      </a:dk2>
      <a:lt2>
        <a:srgbClr val="F3F3F3"/>
      </a:lt2>
      <a:accent1>
        <a:srgbClr val="B7B7B7"/>
      </a:accent1>
      <a:accent2>
        <a:srgbClr val="955CFF"/>
      </a:accent2>
      <a:accent3>
        <a:srgbClr val="FDFF5C"/>
      </a:accent3>
      <a:accent4>
        <a:srgbClr val="5CFFF8"/>
      </a:accent4>
      <a:accent5>
        <a:srgbClr val="5CFFA6"/>
      </a:accent5>
      <a:accent6>
        <a:srgbClr val="FF5C5C"/>
      </a:accent6>
      <a:hlink>
        <a:srgbClr val="5CFF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879</TotalTime>
  <Words>679</Words>
  <Application>Microsoft Office PowerPoint</Application>
  <PresentationFormat>On-screen Show (16:9)</PresentationFormat>
  <Paragraphs>86</Paragraphs>
  <Slides>11</Slides>
  <Notes>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vt:i4>
      </vt:variant>
    </vt:vector>
  </HeadingPairs>
  <TitlesOfParts>
    <vt:vector size="25" baseType="lpstr">
      <vt:lpstr>Söhne</vt:lpstr>
      <vt:lpstr>Bahnschrift SemiCondensed</vt:lpstr>
      <vt:lpstr>Times New Roman</vt:lpstr>
      <vt:lpstr>BlinkMacSystemFont</vt:lpstr>
      <vt:lpstr>Arial Rounded MT Bold</vt:lpstr>
      <vt:lpstr>Barlow Semi Condensed</vt:lpstr>
      <vt:lpstr>Copperplate Gothic Bold</vt:lpstr>
      <vt:lpstr>Barlow Semi Condensed Medium</vt:lpstr>
      <vt:lpstr>Bahnschrift SemiBold SemiConden</vt:lpstr>
      <vt:lpstr>Arial</vt:lpstr>
      <vt:lpstr>Montserrat ExtraBold</vt:lpstr>
      <vt:lpstr>Bahnschrift</vt:lpstr>
      <vt:lpstr>Mongolian Baiti</vt:lpstr>
      <vt:lpstr>Awesome Augmented Reality App Pitch Deck by Slidesgo</vt:lpstr>
      <vt:lpstr>Machine Learning on  Used Phone Price Predictions</vt:lpstr>
      <vt:lpstr>Introduction</vt:lpstr>
      <vt:lpstr>Introduction</vt:lpstr>
      <vt:lpstr>Visualisations</vt:lpstr>
      <vt:lpstr>Machine Learning Models</vt:lpstr>
      <vt:lpstr>PowerPoint Presentation</vt:lpstr>
      <vt:lpstr>Accurate ML Model</vt:lpstr>
      <vt:lpstr>Model comparisons</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 Development Seminar on Summer Training</dc:title>
  <dc:creator>Devesh Pandey</dc:creator>
  <cp:lastModifiedBy>badavath srikanth</cp:lastModifiedBy>
  <cp:revision>9</cp:revision>
  <dcterms:modified xsi:type="dcterms:W3CDTF">2023-05-05T08:28:52Z</dcterms:modified>
</cp:coreProperties>
</file>