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39C6-D355-1D47-8815-CA1F0601C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B4EE3F-7D9D-B3D8-462E-39F4280361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ADCD037-5DA0-7CAD-A111-E46CC73CB2BE}"/>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5" name="Footer Placeholder 4">
            <a:extLst>
              <a:ext uri="{FF2B5EF4-FFF2-40B4-BE49-F238E27FC236}">
                <a16:creationId xmlns:a16="http://schemas.microsoft.com/office/drawing/2014/main" id="{FE726C99-D3D8-B0FB-F7C8-4C59C64AF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9495B0-D6A3-CD67-CD9E-182BB96B6286}"/>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231821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AF99-5F99-B968-74CE-B4D1801DDCB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45C405-ED02-93C4-37E2-37CE98D91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C0580F-8BF7-D891-EA4A-1063BE9ABB43}"/>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5" name="Footer Placeholder 4">
            <a:extLst>
              <a:ext uri="{FF2B5EF4-FFF2-40B4-BE49-F238E27FC236}">
                <a16:creationId xmlns:a16="http://schemas.microsoft.com/office/drawing/2014/main" id="{EEB3B865-F250-0AC3-FF93-ECD0A15D5E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E5C69C-8D75-48EF-E388-CCFD05EA7D71}"/>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190975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83DB64-EDEE-AFAD-85B3-1955F2A3F4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F61079-54C2-EBBA-CC48-DE472D496E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8F6FB6-423D-8952-FB63-3EF07E2E2F86}"/>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5" name="Footer Placeholder 4">
            <a:extLst>
              <a:ext uri="{FF2B5EF4-FFF2-40B4-BE49-F238E27FC236}">
                <a16:creationId xmlns:a16="http://schemas.microsoft.com/office/drawing/2014/main" id="{516CD1FE-A7B5-09DC-D2B8-A8E2835EBF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CDDCD5-8A3E-4815-8402-F2496430984E}"/>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335246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388D-146D-003C-C5C7-1A32D751B5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C1BB72-3716-2C7F-8AD7-A030FA18C6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42BC82-FE6A-9869-5B4F-1F73F57A5D35}"/>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5" name="Footer Placeholder 4">
            <a:extLst>
              <a:ext uri="{FF2B5EF4-FFF2-40B4-BE49-F238E27FC236}">
                <a16:creationId xmlns:a16="http://schemas.microsoft.com/office/drawing/2014/main" id="{9BDDA7FB-E00E-440D-A095-93D266931A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446397-BAC4-4A7E-48F9-F34E6ACB1258}"/>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188313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7C78-DAEB-60D2-94B2-EA4BC9D2C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9194C5-AF19-B99F-4744-E2D300EA7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97BD04-2437-C4C1-D00E-B6D1B77ADD4B}"/>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5" name="Footer Placeholder 4">
            <a:extLst>
              <a:ext uri="{FF2B5EF4-FFF2-40B4-BE49-F238E27FC236}">
                <a16:creationId xmlns:a16="http://schemas.microsoft.com/office/drawing/2014/main" id="{97F1EF88-89A1-76A2-9816-8B0AA916EE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C3F527-BC72-2BE0-4A29-6504ACD2BF0C}"/>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311374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B733-1763-7293-0939-F1D2DFBD21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76495-90FF-3D73-F7F5-8F468C1CD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DBBAE4-F11F-7D24-00F2-CFFCC07B55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88FDA3-96F0-4EBB-7CB6-01D1FD49B6FF}"/>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6" name="Footer Placeholder 5">
            <a:extLst>
              <a:ext uri="{FF2B5EF4-FFF2-40B4-BE49-F238E27FC236}">
                <a16:creationId xmlns:a16="http://schemas.microsoft.com/office/drawing/2014/main" id="{C6FF6539-ED67-704C-D859-5244EC2773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CEF30E-486F-685D-481B-2B2626664905}"/>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208702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995F-0B28-7883-5119-D676BCBF0A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B9B027-3B99-59AD-B88D-2ED85BF798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0F31A-995B-9071-7837-5D0CE391F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070551-C7E0-DFA5-CF93-7D0C0F074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0BCA8-8886-645A-5A37-B9C7D5DB3C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0084B76-9660-4D82-DCF1-AC50A0C8CAC6}"/>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8" name="Footer Placeholder 7">
            <a:extLst>
              <a:ext uri="{FF2B5EF4-FFF2-40B4-BE49-F238E27FC236}">
                <a16:creationId xmlns:a16="http://schemas.microsoft.com/office/drawing/2014/main" id="{219578C4-5F9D-1761-C78F-5C87508257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B471CC4-85E1-B1D6-FB1B-65CAFFF3DC86}"/>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169624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5791-6253-7BE2-37A8-74A7FE34B14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638453-5013-2A77-3C7E-8300DD8D7379}"/>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4" name="Footer Placeholder 3">
            <a:extLst>
              <a:ext uri="{FF2B5EF4-FFF2-40B4-BE49-F238E27FC236}">
                <a16:creationId xmlns:a16="http://schemas.microsoft.com/office/drawing/2014/main" id="{6DB9A802-2191-84F4-13C6-3D603F7CDB8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5B9F5D-CB0F-7EDA-78C4-E4550DD6C524}"/>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1706956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B2EFA-700B-2EB6-B0F8-64B74D6758B4}"/>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3" name="Footer Placeholder 2">
            <a:extLst>
              <a:ext uri="{FF2B5EF4-FFF2-40B4-BE49-F238E27FC236}">
                <a16:creationId xmlns:a16="http://schemas.microsoft.com/office/drawing/2014/main" id="{74A1C2B5-D976-80A4-968A-4BE2109D3D8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744EBA-0F5B-C309-CA8A-43EE9EA6C5BA}"/>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206742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F436-7F64-C733-04C9-C203A2CE2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804816-53A9-4FDD-AE06-ABB5ACBF7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D3557C3-144C-F453-FDC3-2452504AB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48C6E-8538-E258-A502-17370B704A9C}"/>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6" name="Footer Placeholder 5">
            <a:extLst>
              <a:ext uri="{FF2B5EF4-FFF2-40B4-BE49-F238E27FC236}">
                <a16:creationId xmlns:a16="http://schemas.microsoft.com/office/drawing/2014/main" id="{6656A658-A72F-9125-8497-5577F95C63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7880DF-0810-318C-F1E5-55B4132A9715}"/>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24389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77D1-42AB-955B-C85C-83782159E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4EF43A-DC1B-F5D3-D4C4-E11E7BE00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8795BB6-CF7F-F8AF-452C-907DA2E8F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76E9E-80AE-6C16-AA6C-6597DD66A9C0}"/>
              </a:ext>
            </a:extLst>
          </p:cNvPr>
          <p:cNvSpPr>
            <a:spLocks noGrp="1"/>
          </p:cNvSpPr>
          <p:nvPr>
            <p:ph type="dt" sz="half" idx="10"/>
          </p:nvPr>
        </p:nvSpPr>
        <p:spPr/>
        <p:txBody>
          <a:bodyPr/>
          <a:lstStyle/>
          <a:p>
            <a:fld id="{ACE51A10-769A-4594-BC11-AF65ACC02DE8}" type="datetimeFigureOut">
              <a:rPr lang="en-GB" smtClean="0"/>
              <a:t>03/04/2023</a:t>
            </a:fld>
            <a:endParaRPr lang="en-GB"/>
          </a:p>
        </p:txBody>
      </p:sp>
      <p:sp>
        <p:nvSpPr>
          <p:cNvPr id="6" name="Footer Placeholder 5">
            <a:extLst>
              <a:ext uri="{FF2B5EF4-FFF2-40B4-BE49-F238E27FC236}">
                <a16:creationId xmlns:a16="http://schemas.microsoft.com/office/drawing/2014/main" id="{5B8E095C-11C0-8BD6-6A00-475B834BF1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2B57F3-E4FF-7E8C-8ADF-026B432DF64A}"/>
              </a:ext>
            </a:extLst>
          </p:cNvPr>
          <p:cNvSpPr>
            <a:spLocks noGrp="1"/>
          </p:cNvSpPr>
          <p:nvPr>
            <p:ph type="sldNum" sz="quarter" idx="12"/>
          </p:nvPr>
        </p:nvSpPr>
        <p:spPr/>
        <p:txBody>
          <a:bodyPr/>
          <a:lstStyle/>
          <a:p>
            <a:fld id="{3F9AF945-9634-4333-80AA-07D1C666281A}" type="slidenum">
              <a:rPr lang="en-GB" smtClean="0"/>
              <a:t>‹#›</a:t>
            </a:fld>
            <a:endParaRPr lang="en-GB"/>
          </a:p>
        </p:txBody>
      </p:sp>
    </p:spTree>
    <p:extLst>
      <p:ext uri="{BB962C8B-B14F-4D97-AF65-F5344CB8AC3E}">
        <p14:creationId xmlns:p14="http://schemas.microsoft.com/office/powerpoint/2010/main" val="240723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81F3C-43C1-B369-3702-27B6BD433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B5E276-C3E9-89DD-3B9A-934216FC5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497E73-C1B2-4937-1519-C130F4031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51A10-769A-4594-BC11-AF65ACC02DE8}" type="datetimeFigureOut">
              <a:rPr lang="en-GB" smtClean="0"/>
              <a:t>03/04/2023</a:t>
            </a:fld>
            <a:endParaRPr lang="en-GB"/>
          </a:p>
        </p:txBody>
      </p:sp>
      <p:sp>
        <p:nvSpPr>
          <p:cNvPr id="5" name="Footer Placeholder 4">
            <a:extLst>
              <a:ext uri="{FF2B5EF4-FFF2-40B4-BE49-F238E27FC236}">
                <a16:creationId xmlns:a16="http://schemas.microsoft.com/office/drawing/2014/main" id="{3B56E416-3FF7-D9F6-17D5-5CC302211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89F8911-7668-9529-FD0D-F6EEE35B2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AF945-9634-4333-80AA-07D1C666281A}" type="slidenum">
              <a:rPr lang="en-GB" smtClean="0"/>
              <a:t>‹#›</a:t>
            </a:fld>
            <a:endParaRPr lang="en-GB"/>
          </a:p>
        </p:txBody>
      </p:sp>
    </p:spTree>
    <p:extLst>
      <p:ext uri="{BB962C8B-B14F-4D97-AF65-F5344CB8AC3E}">
        <p14:creationId xmlns:p14="http://schemas.microsoft.com/office/powerpoint/2010/main" val="145357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933E-EC26-0333-6951-7467355DA456}"/>
              </a:ext>
            </a:extLst>
          </p:cNvPr>
          <p:cNvSpPr>
            <a:spLocks noGrp="1"/>
          </p:cNvSpPr>
          <p:nvPr>
            <p:ph type="title"/>
          </p:nvPr>
        </p:nvSpPr>
        <p:spPr/>
        <p:txBody>
          <a:bodyPr/>
          <a:lstStyle/>
          <a:p>
            <a:r>
              <a:rPr lang="en-GB"/>
              <a:t>Container Orchestration</a:t>
            </a:r>
          </a:p>
        </p:txBody>
      </p:sp>
      <p:sp>
        <p:nvSpPr>
          <p:cNvPr id="3" name="TextBox 2">
            <a:extLst>
              <a:ext uri="{FF2B5EF4-FFF2-40B4-BE49-F238E27FC236}">
                <a16:creationId xmlns:a16="http://schemas.microsoft.com/office/drawing/2014/main" id="{EA5562EE-8A93-6842-0486-8961B51C7F5C}"/>
              </a:ext>
            </a:extLst>
          </p:cNvPr>
          <p:cNvSpPr txBox="1"/>
          <p:nvPr/>
        </p:nvSpPr>
        <p:spPr>
          <a:xfrm>
            <a:off x="1524000" y="1612490"/>
            <a:ext cx="9222658" cy="1477328"/>
          </a:xfrm>
          <a:prstGeom prst="rect">
            <a:avLst/>
          </a:prstGeom>
          <a:noFill/>
        </p:spPr>
        <p:txBody>
          <a:bodyPr wrap="square" rtlCol="0">
            <a:spAutoFit/>
          </a:bodyPr>
          <a:lstStyle/>
          <a:p>
            <a:r>
              <a:rPr lang="en-GB" dirty="0"/>
              <a:t>Container orchestration is </a:t>
            </a:r>
            <a:r>
              <a:rPr lang="en-GB" b="1" dirty="0"/>
              <a:t>the automation of much of the operational effort required to run containerized workloads and services</a:t>
            </a:r>
            <a:r>
              <a:rPr lang="en-GB" dirty="0"/>
              <a:t>.</a:t>
            </a:r>
          </a:p>
          <a:p>
            <a:r>
              <a:rPr lang="en-GB" dirty="0"/>
              <a:t> This includes a wide range of things software teams need to manage a container's lifecycle, including provisioning, deployment, scaling (up and down), networking, load balancing and more.</a:t>
            </a:r>
          </a:p>
        </p:txBody>
      </p:sp>
    </p:spTree>
    <p:extLst>
      <p:ext uri="{BB962C8B-B14F-4D97-AF65-F5344CB8AC3E}">
        <p14:creationId xmlns:p14="http://schemas.microsoft.com/office/powerpoint/2010/main" val="266540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A1B9-0758-521E-DEE6-EB6C75D91968}"/>
              </a:ext>
            </a:extLst>
          </p:cNvPr>
          <p:cNvSpPr>
            <a:spLocks noGrp="1"/>
          </p:cNvSpPr>
          <p:nvPr>
            <p:ph type="title"/>
          </p:nvPr>
        </p:nvSpPr>
        <p:spPr/>
        <p:txBody>
          <a:bodyPr/>
          <a:lstStyle/>
          <a:p>
            <a:r>
              <a:rPr lang="en-US"/>
              <a:t>Docker Swarm and Its Uses</a:t>
            </a:r>
            <a:endParaRPr lang="en-GB"/>
          </a:p>
        </p:txBody>
      </p:sp>
      <p:sp>
        <p:nvSpPr>
          <p:cNvPr id="3" name="TextBox 2">
            <a:extLst>
              <a:ext uri="{FF2B5EF4-FFF2-40B4-BE49-F238E27FC236}">
                <a16:creationId xmlns:a16="http://schemas.microsoft.com/office/drawing/2014/main" id="{DD06C0FC-3EA7-F919-9342-402011C51CDD}"/>
              </a:ext>
            </a:extLst>
          </p:cNvPr>
          <p:cNvSpPr txBox="1"/>
          <p:nvPr/>
        </p:nvSpPr>
        <p:spPr>
          <a:xfrm>
            <a:off x="635000" y="1270000"/>
            <a:ext cx="6350000" cy="3139321"/>
          </a:xfrm>
          <a:prstGeom prst="rect">
            <a:avLst/>
          </a:prstGeom>
          <a:noFill/>
        </p:spPr>
        <p:txBody>
          <a:bodyPr vert="horz" rtlCol="0">
            <a:spAutoFit/>
          </a:bodyPr>
          <a:lstStyle/>
          <a:p>
            <a:r>
              <a:rPr lang="en-US" dirty="0"/>
              <a:t>Docker Swarm is a container orchestration tool that allows users to manage multiple Docker containers across multiple hosts. It provides features such as load balancing, service discovery, and automatic scaling. </a:t>
            </a:r>
          </a:p>
          <a:p>
            <a:r>
              <a:rPr lang="en-US" dirty="0"/>
              <a:t>Some of the uses of Docker Swarm are:</a:t>
            </a:r>
          </a:p>
          <a:p>
            <a:r>
              <a:rPr lang="en-US" dirty="0"/>
              <a:t>Deploying and managing containerized applications</a:t>
            </a:r>
          </a:p>
          <a:p>
            <a:r>
              <a:rPr lang="en-US" dirty="0"/>
              <a:t>Scaling applications to meet changing demands.</a:t>
            </a:r>
          </a:p>
          <a:p>
            <a:r>
              <a:rPr lang="en-US" dirty="0"/>
              <a:t> Load balancing traffic to containerized applications</a:t>
            </a:r>
          </a:p>
          <a:p>
            <a:r>
              <a:rPr lang="en-US" dirty="0"/>
              <a:t> Rolling out updates to containerized applications</a:t>
            </a:r>
          </a:p>
          <a:p>
            <a:r>
              <a:rPr lang="en-US" dirty="0"/>
              <a:t> Managing the infrastructure that supports containerized applications</a:t>
            </a:r>
            <a:endParaRPr lang="en-GB" dirty="0"/>
          </a:p>
        </p:txBody>
      </p:sp>
    </p:spTree>
    <p:extLst>
      <p:ext uri="{BB962C8B-B14F-4D97-AF65-F5344CB8AC3E}">
        <p14:creationId xmlns:p14="http://schemas.microsoft.com/office/powerpoint/2010/main" val="332086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AF3A-539F-6BEE-35F9-99EBAA41AE17}"/>
              </a:ext>
            </a:extLst>
          </p:cNvPr>
          <p:cNvSpPr>
            <a:spLocks noGrp="1"/>
          </p:cNvSpPr>
          <p:nvPr>
            <p:ph type="title"/>
          </p:nvPr>
        </p:nvSpPr>
        <p:spPr/>
        <p:txBody>
          <a:bodyPr/>
          <a:lstStyle/>
          <a:p>
            <a:r>
              <a:rPr lang="en-US"/>
              <a:t>Difference Between Docker Swarm and Docker Compose</a:t>
            </a:r>
            <a:endParaRPr lang="en-GB"/>
          </a:p>
        </p:txBody>
      </p:sp>
      <p:sp>
        <p:nvSpPr>
          <p:cNvPr id="3" name="TextBox 2">
            <a:extLst>
              <a:ext uri="{FF2B5EF4-FFF2-40B4-BE49-F238E27FC236}">
                <a16:creationId xmlns:a16="http://schemas.microsoft.com/office/drawing/2014/main" id="{C44D6410-DE48-AD90-F17C-B74E626730AC}"/>
              </a:ext>
            </a:extLst>
          </p:cNvPr>
          <p:cNvSpPr txBox="1"/>
          <p:nvPr/>
        </p:nvSpPr>
        <p:spPr>
          <a:xfrm>
            <a:off x="1785374" y="1879600"/>
            <a:ext cx="6350000" cy="3970318"/>
          </a:xfrm>
          <a:prstGeom prst="rect">
            <a:avLst/>
          </a:prstGeom>
          <a:noFill/>
        </p:spPr>
        <p:txBody>
          <a:bodyPr vert="horz" rtlCol="0">
            <a:spAutoFit/>
          </a:bodyPr>
          <a:lstStyle/>
          <a:p>
            <a:r>
              <a:rPr lang="en-US" dirty="0"/>
              <a:t>Docker Swarm and Docker Compose are both tools for container orchestration, but they serve different purposes. Docker Swarm is designed for managing clusters of Docker hosts and scaling containerized applications across those hosts, while Docker Compose is designed for defining and running multi-container Docker applications on a single host.</a:t>
            </a:r>
          </a:p>
          <a:p>
            <a:r>
              <a:rPr lang="en-US" dirty="0"/>
              <a:t>Some of the key differences between Docker Swarm and Docker Compose are: </a:t>
            </a:r>
          </a:p>
          <a:p>
            <a:r>
              <a:rPr lang="en-US" dirty="0"/>
              <a:t>Docker Swarm can manage multiple Docker hosts, while Docker Compose is limited to a single host. Docker Swarm provides features such as load balancing and automatic scaling, while Docker Compose does not. </a:t>
            </a:r>
          </a:p>
          <a:p>
            <a:r>
              <a:rPr lang="en-US" dirty="0"/>
              <a:t>Docker Swarm is designed for production environments, while Docker Compose is often used for development and testing.</a:t>
            </a:r>
            <a:endParaRPr lang="en-GB" dirty="0"/>
          </a:p>
        </p:txBody>
      </p:sp>
    </p:spTree>
    <p:extLst>
      <p:ext uri="{BB962C8B-B14F-4D97-AF65-F5344CB8AC3E}">
        <p14:creationId xmlns:p14="http://schemas.microsoft.com/office/powerpoint/2010/main" val="4219066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266</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Container Orchestration</vt:lpstr>
      <vt:lpstr>Docker Swarm and Its Uses</vt:lpstr>
      <vt:lpstr>Difference Between Docker Swarm and Docker Compose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Orchestration</dc:title>
  <dc:creator>Jayesh Savkare</dc:creator>
  <cp:lastModifiedBy>Jayesh Savkare</cp:lastModifiedBy>
  <cp:revision>3</cp:revision>
  <dcterms:created xsi:type="dcterms:W3CDTF">2023-04-03T07:19:16Z</dcterms:created>
  <dcterms:modified xsi:type="dcterms:W3CDTF">2023-04-03T07:24:47Z</dcterms:modified>
</cp:coreProperties>
</file>