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05" r:id="rId5"/>
    <p:sldId id="306" r:id="rId6"/>
    <p:sldId id="317" r:id="rId7"/>
    <p:sldId id="294" r:id="rId8"/>
    <p:sldId id="318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879" autoAdjust="0"/>
  </p:normalViewPr>
  <p:slideViewPr>
    <p:cSldViewPr snapToGrid="0">
      <p:cViewPr varScale="1">
        <p:scale>
          <a:sx n="97" d="100"/>
          <a:sy n="97" d="100"/>
        </p:scale>
        <p:origin x="57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Swarm &amp; Compose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Shreshth Singh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Docker Swarm is a container orchestration tool provided by Docker. It allows you to manage a cluster of Docker hosts, which can be physical or virtual machines, and deploy and scale containerized applications across them.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One of the key benefits of using Docker Swarm is that it allows you to treat your cluster of Docker hosts as a single virtual host, which simplifies the management and scaling of your applications.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Swarm &amp; Compose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503006"/>
            <a:ext cx="7744968" cy="26974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Container orchestration refers to the management and coordination of multiple containers deployed across a cluster of machines or nodes. Container orchestration tools automate the deployment, scaling, and management of containerized applications, providing features such as service discovery, load balancing, and fault tolerance.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Container orchestration is essential for managing complex distributed applications that comprise multiple microservices running in containers. Without orchestration, deploying and scaling such applications can be a complex and error-prone process.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Swarm &amp; Compose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9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b/w Compose &amp; Swarm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5000" dirty="0"/>
              <a:t>C&amp;S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3660794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Purpose: Docker Swarm is used for managing a cluster of Docker hosts, while Docker Compose is used for defining and running multi-container applications on a single host.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Scaling: Docker Swarm is designed to support scaling across a cluster of hosts, while Docker Compose is designed for scaling on a single host.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Service Discovery: Docker Swarm provides built-in service discovery, which allows containers to discover and communicate with each other across a cluster of hosts. Docker Compose relies on external tools for service discovery.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High Availability: Docker Swarm provides built-in support for high availability, allowing containers to be automatically rescheduled to healthy nodes in the event of node failure. Docker Compose does not provide this feature.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Configuration Management: Docker Compose allows you to define and manage the configuration of multiple containers in a single YAML file, while Docker Swarm uses a separate command-line interface for configuring and managing services.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Swarm &amp; Compose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821952"/>
            <a:ext cx="7744968" cy="237853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Overall, Docker Swarm is designed for managing large-scale container deployments across a cluster of hosts, while Docker Compose is designed for defining and running multi-container applications on a single host. However, both tools can be used together to manage complex applications across multiple hosts.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Swarm &amp; Compose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Shreshth Singh</a:t>
            </a:r>
          </a:p>
          <a:p>
            <a:r>
              <a:rPr lang="en-US" dirty="0"/>
              <a:t>12011345</a:t>
            </a:r>
          </a:p>
          <a:p>
            <a:r>
              <a:rPr lang="en-US" dirty="0"/>
              <a:t>Roll.No-42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{AE07492F-3CAE-4BC3-8C14-927F4229E6F7}tf56410444_win32</Template>
  <TotalTime>12</TotalTime>
  <Words>416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Söhne</vt:lpstr>
      <vt:lpstr>Office Theme</vt:lpstr>
      <vt:lpstr>Swarm &amp; Compose</vt:lpstr>
      <vt:lpstr>Docker Swarm</vt:lpstr>
      <vt:lpstr>Container Orchestration</vt:lpstr>
      <vt:lpstr>Difference b/w Compose &amp; Swarm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Shreshth Singh</dc:creator>
  <cp:lastModifiedBy>Shreshth Singh</cp:lastModifiedBy>
  <cp:revision>2</cp:revision>
  <dcterms:created xsi:type="dcterms:W3CDTF">2023-04-03T07:21:49Z</dcterms:created>
  <dcterms:modified xsi:type="dcterms:W3CDTF">2023-04-03T08:50:41Z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