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1823638-6DCA-EE27-B96F-6F632DA6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333256"/>
            <a:ext cx="10681335" cy="984885"/>
          </a:xfrm>
        </p:spPr>
        <p:txBody>
          <a:bodyPr/>
          <a:lstStyle/>
          <a:p>
            <a:r>
              <a:rPr lang="en-US" sz="3200" dirty="0"/>
              <a:t>                            GORLA SRIKANTH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208374-77F2-5696-C695-52BE3D03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95450"/>
            <a:ext cx="4419600" cy="2154436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/>
              <a:t>Data Modeling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/>
              <a:t>System Architecture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/>
              <a:t>Security Measures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/>
              <a:t>Pseudocode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/>
              <a:t>Use Case Scenarios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E6755A-DEA2-F788-0B04-E05827D8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153400" cy="2954655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keylogger project delivers a valuable tool for security monitoring, parental control, and research purposes, while prioritizing ethical use and data privacy.</a:t>
            </a:r>
          </a:p>
          <a:p>
            <a:pPr marL="342900" indent="-342900">
              <a:buFont typeface="Wingdings" panose="05000000000000000000" charset="0"/>
              <a:buChar char="v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Its user-friendly interface, robust functionality,</a:t>
            </a:r>
          </a:p>
          <a:p>
            <a:pPr>
              <a:buFont typeface="Wingdings" panose="05000000000000000000" charset="0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and adherence to security best practices make it .</a:t>
            </a:r>
          </a:p>
          <a:p>
            <a:pPr>
              <a:buFont typeface="Wingdings" panose="05000000000000000000" charset="0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a reliable solution for various stakeholders seeking.</a:t>
            </a:r>
          </a:p>
          <a:p>
            <a:pPr>
              <a:buFont typeface="Wingdings" panose="05000000000000000000" charset="0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to monitor and protect computer systems effectively.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EF1FFA55-9113-7D61-C2C9-04D7F6C0054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0" y="2362200"/>
            <a:ext cx="6172200" cy="800904"/>
          </a:xfrm>
        </p:spPr>
        <p:txBody>
          <a:bodyPr/>
          <a:lstStyle/>
          <a:p>
            <a:r>
              <a:rPr lang="en-US" sz="3200" dirty="0"/>
              <a:t>           KEY LOGGER AND SECURITY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A6E34D87-50FC-7F61-F451-2F2DB0E5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5798"/>
            <a:ext cx="5857875" cy="858202"/>
          </a:xfrm>
        </p:spPr>
        <p:txBody>
          <a:bodyPr/>
          <a:lstStyle/>
          <a:p>
            <a:r>
              <a:rPr lang="en-US" u="sng" dirty="0"/>
              <a:t>PROJECT TITLE: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740441"/>
            <a:ext cx="10864299" cy="491196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loggers are a type of surveillance technology used to monitor and record </a:t>
            </a:r>
          </a:p>
          <a:p>
            <a:r>
              <a:rPr lang="en-US" sz="2400" dirty="0"/>
              <a:t>Key stroke typed on a computer’s keyboard .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                                 </a:t>
            </a:r>
            <a:r>
              <a:rPr lang="en-US" sz="2400" u="sng" dirty="0"/>
              <a:t>MAIN USES OF KEYLOGGERS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                                        1) Malicious Intent</a:t>
            </a:r>
          </a:p>
          <a:p>
            <a:r>
              <a:rPr lang="en-US" sz="2400" dirty="0"/>
              <a:t>                                          2) Surveillance</a:t>
            </a:r>
            <a:br>
              <a:rPr lang="en-US" sz="2400" dirty="0"/>
            </a:br>
            <a:r>
              <a:rPr lang="en-US" sz="2400" dirty="0"/>
              <a:t>                                          3) Screen Logging</a:t>
            </a:r>
          </a:p>
          <a:p>
            <a:r>
              <a:rPr lang="en-US" sz="2400" dirty="0"/>
              <a:t>                                          4) Credential Theft</a:t>
            </a:r>
          </a:p>
          <a:p>
            <a:r>
              <a:rPr lang="en-US" sz="2400" dirty="0"/>
              <a:t>                                          5)Parental Monitoring</a:t>
            </a:r>
          </a:p>
          <a:p>
            <a:r>
              <a:rPr lang="en-US" sz="2400" dirty="0"/>
              <a:t>                                          6)Law Enforcement Investigations   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  <a:r>
              <a:rPr lang="en-US" u="sng" dirty="0"/>
              <a:t>:</a:t>
            </a:r>
            <a:endParaRPr u="sng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23812" y="590549"/>
            <a:ext cx="892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</a:t>
            </a:r>
            <a:endParaRPr sz="4250" u="sng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03B0D36-0732-407A-0BFF-E68411627B3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" y="2590800"/>
            <a:ext cx="7924800" cy="277177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Develop a keylogger  application for security and monitoring purposes, equipped with a graphical user interface (GUI) Using python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" y="7620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r>
              <a:rPr lang="en-US" sz="4250" spc="-20" dirty="0"/>
              <a:t>: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EB0AC83-783D-994D-B964-D768AB522C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" y="594359"/>
            <a:ext cx="10363200" cy="5878532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u="sng" dirty="0"/>
              <a:t>Key logging: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Capture and record all keystrokes made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Distinguish between keys that are pressed, held, and released.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Store keystrokes in a JSON file 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key_log.json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 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Append all keystrokes to a text file (key_log.txt) in a continuous string format.</a:t>
            </a:r>
          </a:p>
          <a:p>
            <a:pPr>
              <a:buFont typeface="Arial" panose="020B0604020202020204" pitchFamily="34" charset="0"/>
            </a:pPr>
            <a:r>
              <a:rPr lang="en-US" sz="2800" u="sng" dirty="0">
                <a:latin typeface="Times New Roman" panose="02020603050405020304" charset="0"/>
                <a:cs typeface="Times New Roman" panose="02020603050405020304" charset="0"/>
              </a:rPr>
              <a:t>Graphical User Interface: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Create a GUI using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Tkinter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Include a label to display the current status of the keylogger.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Provide "Start" and "Stop" buttons to control the keylogging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"Start" button should initiate the keylogging and become disabled once clicked.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"Stop" button should stop the keylogging and become disabled until the keylogger is started again.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600" u="sng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FF0B-66AE-5569-5A26-DBCE0723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308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File Handling: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06E5-E5DA-F661-BC30-BC918119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77887"/>
            <a:ext cx="10972800" cy="4801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Log key press, hold, and release events to (key _ log . </a:t>
            </a:r>
            <a:r>
              <a:rPr lang="en-IN" altLang="en-US" sz="2400" dirty="0" err="1">
                <a:latin typeface="Times New Roman" panose="02020603050405020304" charset="0"/>
                <a:cs typeface="Times New Roman" panose="02020603050405020304" charset="0"/>
              </a:rPr>
              <a:t>json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 )in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Append all keystrokes to key_log.txt in a continuous string format.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IN" altLang="en-US" sz="2400" b="1" dirty="0">
                <a:latin typeface="Times New Roman" panose="02020603050405020304" charset="0"/>
                <a:cs typeface="Times New Roman" panose="02020603050405020304" charset="0"/>
              </a:rPr>
              <a:t>Keyboard Listener: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Use the </a:t>
            </a:r>
            <a:r>
              <a:rPr lang="en-IN" altLang="en-US" sz="2400" dirty="0" err="1">
                <a:latin typeface="Times New Roman" panose="02020603050405020304" charset="0"/>
                <a:cs typeface="Times New Roman" panose="02020603050405020304" charset="0"/>
              </a:rPr>
              <a:t>pynput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 library to handle keyboard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Define functions to handle key press (on _ press) and key release (on _ release)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Ensure the correct sequence of events is captured (pressed, held, released).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IN" altLang="en-US" sz="2400" b="1" dirty="0">
                <a:latin typeface="Times New Roman" panose="02020603050405020304" charset="0"/>
                <a:cs typeface="Times New Roman" panose="02020603050405020304" charset="0"/>
              </a:rPr>
              <a:t>GUI Controls:</a:t>
            </a:r>
          </a:p>
          <a:p>
            <a:pPr>
              <a:buFont typeface="Arial" panose="020B0604020202020204" pitchFamily="34" charset="0"/>
            </a:pPr>
            <a:endParaRPr lang="en-I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Display the current status of the keylogger in the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The "Start" button should initiate the keyboard listener.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The "Stop" button should stop the keyboard listener.</a:t>
            </a:r>
          </a:p>
        </p:txBody>
      </p:sp>
    </p:spTree>
    <p:extLst>
      <p:ext uri="{BB962C8B-B14F-4D97-AF65-F5344CB8AC3E}">
        <p14:creationId xmlns:p14="http://schemas.microsoft.com/office/powerpoint/2010/main" val="196441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/>
              <a:t>W</a:t>
            </a:r>
            <a:r>
              <a:rPr sz="3200" u="sng" spc="-20" dirty="0"/>
              <a:t>H</a:t>
            </a:r>
            <a:r>
              <a:rPr sz="3200" u="sng" spc="20" dirty="0"/>
              <a:t>O</a:t>
            </a:r>
            <a:r>
              <a:rPr sz="3200" u="sng" spc="-235" dirty="0"/>
              <a:t> </a:t>
            </a:r>
            <a:r>
              <a:rPr sz="3200" u="sng" spc="-10" dirty="0"/>
              <a:t>AR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10" dirty="0"/>
              <a:t>T</a:t>
            </a:r>
            <a:r>
              <a:rPr sz="3200" u="sng" spc="-15" dirty="0"/>
              <a:t>H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20" dirty="0"/>
              <a:t>E</a:t>
            </a:r>
            <a:r>
              <a:rPr sz="3200" u="sng" spc="30" dirty="0"/>
              <a:t>N</a:t>
            </a:r>
            <a:r>
              <a:rPr sz="3200" u="sng" spc="15" dirty="0"/>
              <a:t>D</a:t>
            </a:r>
            <a:r>
              <a:rPr sz="3200" u="sng" spc="-45" dirty="0"/>
              <a:t> </a:t>
            </a:r>
            <a:r>
              <a:rPr sz="3200" u="sng" dirty="0"/>
              <a:t>U</a:t>
            </a:r>
            <a:r>
              <a:rPr sz="3200" u="sng" spc="10" dirty="0"/>
              <a:t>S</a:t>
            </a:r>
            <a:r>
              <a:rPr sz="3200" u="sng" spc="-25" dirty="0"/>
              <a:t>E</a:t>
            </a:r>
            <a:r>
              <a:rPr sz="3200" u="sng" spc="-10" dirty="0"/>
              <a:t>R</a:t>
            </a:r>
            <a:r>
              <a:rPr sz="3200" u="sng" spc="5" dirty="0"/>
              <a:t>S?</a:t>
            </a:r>
            <a:endParaRPr sz="3200" u="sn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F9C4B-A8B8-AD3F-675B-1F4BD7C35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54984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Parental Monitoring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-Parents/Guardians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Employee Monitoring-Parents/Guardians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Law Enforcement and Security Agencies-Law Enforcement Agencies, Cybersecurity Professionals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Self Monitoring-Individuals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Educational Institutions-School Administrators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Researchers and Developers-Software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</a:rPr>
              <a:t>Developers,Security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Researchers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Compliance and Audit Professionals-Compliance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</a:rPr>
              <a:t>Officers,Auditors</a:t>
            </a: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Ethical and Legal Considerations-User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</a:rPr>
              <a:t>Consent,Data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Privacy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F5E784-BD93-B0DB-1443-EFD330D5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1371600"/>
            <a:ext cx="8886826" cy="5078313"/>
          </a:xfrm>
        </p:spPr>
        <p:txBody>
          <a:bodyPr/>
          <a:lstStyle/>
          <a:p>
            <a:r>
              <a:rPr lang="en-IN" altLang="en-US" sz="2400" b="1" dirty="0"/>
              <a:t>SOLUTION: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Don’t click unwanted links or enable two step verification.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Before providing credentials, ensure the address on the browser.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Don’t connect to public </a:t>
            </a:r>
            <a:r>
              <a:rPr lang="en-IN" altLang="en-US" sz="2400" dirty="0" err="1">
                <a:latin typeface="Times New Roman" panose="02020603050405020304" charset="0"/>
                <a:cs typeface="Times New Roman" panose="02020603050405020304" charset="0"/>
              </a:rPr>
              <a:t>wifi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 /any other untrusted networks.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Use updated antiviruses.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b="1" dirty="0">
                <a:latin typeface="Times New Roman" panose="02020603050405020304" charset="0"/>
                <a:cs typeface="Times New Roman" panose="02020603050405020304" charset="0"/>
              </a:rPr>
              <a:t>So that develop a keylogger , test it , take security measures and finally deploy it.</a:t>
            </a:r>
          </a:p>
          <a:p>
            <a:pPr>
              <a:buFont typeface="Wingdings" panose="05000000000000000000" charset="0"/>
            </a:pPr>
            <a:endParaRPr lang="en-I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</a:pPr>
            <a:r>
              <a:rPr lang="en-IN" altLang="en-US" sz="2400" b="1" dirty="0"/>
              <a:t>VALUE PROPOSITION: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/>
              <a:t>Enhanced Security Monitoring: For Employers, For Parents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/>
              <a:t>Law Enforcement and Investigations: Evidence Gathering, Security Testing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dirty="0"/>
              <a:t>User Productivity and Self-Monitoring : Personal Tracking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5C149B-09EC-2E7D-2AFF-E60E6A87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1418" y="1460181"/>
            <a:ext cx="7439332" cy="5170646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User-Friendly Interface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:Intuitive GUI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Real-Time Monitoring and Logging: Immediate Feedback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Multi-Format Logging: Versatile Data Storage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Enhanced Security and Privacy: Encrypted Logs, User Consent Mechanism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Advanced Keystroke Tracking: Detailed Event Capture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Scalable and Customizable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Ethical and Legal Compliance: Clear Documentation</a:t>
            </a:r>
          </a:p>
          <a:p>
            <a:endParaRPr lang="en-US"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668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                            GORLA SRIKANTH </vt:lpstr>
      <vt:lpstr>PROJECT TITLE:</vt:lpstr>
      <vt:lpstr>AGENDA:</vt:lpstr>
      <vt:lpstr>PROBLEM STATEMENT:</vt:lpstr>
      <vt:lpstr>PROJECT OVERVIEW:</vt:lpstr>
      <vt:lpstr>File Handling: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Venkata Reddy</dc:creator>
  <cp:lastModifiedBy>lavanya bandi</cp:lastModifiedBy>
  <cp:revision>4</cp:revision>
  <dcterms:created xsi:type="dcterms:W3CDTF">2024-06-03T05:48:59Z</dcterms:created>
  <dcterms:modified xsi:type="dcterms:W3CDTF">2024-06-19T06:01:37Z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