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948" r:id="rId2"/>
    <p:sldMasterId id="2147483966" r:id="rId3"/>
    <p:sldMasterId id="2147483984" r:id="rId4"/>
    <p:sldMasterId id="2147484002" r:id="rId5"/>
  </p:sldMasterIdLst>
  <p:sldIdLst>
    <p:sldId id="259" r:id="rId6"/>
    <p:sldId id="262" r:id="rId7"/>
    <p:sldId id="265" r:id="rId8"/>
    <p:sldId id="268" r:id="rId9"/>
    <p:sldId id="271" r:id="rId10"/>
    <p:sldId id="274" r:id="rId11"/>
    <p:sldId id="277" r:id="rId12"/>
    <p:sldId id="280" r:id="rId13"/>
    <p:sldId id="283" r:id="rId14"/>
    <p:sldId id="286" r:id="rId15"/>
    <p:sldId id="289" r:id="rId16"/>
    <p:sldId id="292" r:id="rId17"/>
    <p:sldId id="295" r:id="rId18"/>
    <p:sldId id="298" r:id="rId19"/>
    <p:sldId id="301" r:id="rId20"/>
    <p:sldId id="304" r:id="rId21"/>
    <p:sldId id="307" r:id="rId22"/>
    <p:sldId id="313" r:id="rId23"/>
    <p:sldId id="316" r:id="rId24"/>
    <p:sldId id="319" r:id="rId25"/>
    <p:sldId id="322" r:id="rId26"/>
    <p:sldId id="325" r:id="rId27"/>
    <p:sldId id="328" r:id="rId28"/>
    <p:sldId id="331" r:id="rId29"/>
    <p:sldId id="334" r:id="rId30"/>
    <p:sldId id="337" r:id="rId31"/>
    <p:sldId id="340" r:id="rId32"/>
    <p:sldId id="343" r:id="rId33"/>
    <p:sldId id="346" r:id="rId34"/>
    <p:sldId id="310" r:id="rId35"/>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67" d="100"/>
          <a:sy n="67" d="100"/>
        </p:scale>
        <p:origin x="604" y="4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16BB2-3458-46C5-9110-7B739FAD29B2}" type="doc">
      <dgm:prSet loTypeId="urn:microsoft.com/office/officeart/2008/layout/LinedList" loCatId="list" qsTypeId="urn:microsoft.com/office/officeart/2005/8/quickstyle/simple4" qsCatId="simple" csTypeId="urn:microsoft.com/office/officeart/2005/8/colors/colorful2" csCatId="colorful" phldr="1"/>
      <dgm:spPr/>
      <dgm:t>
        <a:bodyPr/>
        <a:lstStyle>
          <a:defPPr/>
        </a:lstStyle>
        <a:p>
          <a:endParaRPr lang="en-US"/>
        </a:p>
      </dgm:t>
    </dgm:pt>
    <dgm:pt modelId="{B487F86D-8FE1-4904-AD66-F68108A9DED6}" type="parTrans" cxnId="{5655710B-EF14-4D94-A8ED-337C63852851}">
      <dgm:prSet/>
      <dgm:spPr/>
      <dgm:t>
        <a:bodyPr/>
        <a:lstStyle>
          <a:defPPr/>
        </a:lstStyle>
        <a:p>
          <a:endParaRPr lang="en-US"/>
        </a:p>
      </dgm:t>
    </dgm:pt>
    <dgm:pt modelId="{65FD59A9-FFB6-4860-B2F1-CC1781182571}">
      <dgm:prSet/>
      <dgm:spPr>
        <a:noFill/>
        <a:ln>
          <a:noFill/>
        </a:ln>
      </dgm:spPr>
      <dgm:t>
        <a:bodyPr/>
        <a:lstStyle>
          <a:defPPr/>
        </a:lstStyle>
        <a:p>
          <a:r>
            <a:rPr lang="en-US"/>
            <a:t>ABSTRACT</a:t>
          </a:r>
        </a:p>
      </dgm:t>
    </dgm:pt>
    <dgm:pt modelId="{57E972FA-5024-4D07-8A4C-13B9BD06A297}" type="sibTrans" cxnId="{5655710B-EF14-4D94-A8ED-337C63852851}">
      <dgm:prSet/>
      <dgm:spPr/>
      <dgm:t>
        <a:bodyPr/>
        <a:lstStyle>
          <a:defPPr/>
        </a:lstStyle>
        <a:p>
          <a:endParaRPr lang="en-US"/>
        </a:p>
      </dgm:t>
    </dgm:pt>
    <dgm:pt modelId="{116E7C97-D6A0-48F4-B36D-58804BA98377}" type="parTrans" cxnId="{1E5584CF-0DE1-41EB-AFE3-1628A23BBF16}">
      <dgm:prSet/>
      <dgm:spPr/>
      <dgm:t>
        <a:bodyPr/>
        <a:lstStyle>
          <a:defPPr/>
        </a:lstStyle>
        <a:p>
          <a:endParaRPr lang="en-US"/>
        </a:p>
      </dgm:t>
    </dgm:pt>
    <dgm:pt modelId="{EC547E91-CC1A-42CA-9114-DA0B89D33CFF}">
      <dgm:prSet/>
      <dgm:spPr>
        <a:noFill/>
        <a:ln>
          <a:noFill/>
        </a:ln>
      </dgm:spPr>
      <dgm:t>
        <a:bodyPr/>
        <a:lstStyle>
          <a:defPPr/>
        </a:lstStyle>
        <a:p>
          <a:r>
            <a:rPr lang="en-US"/>
            <a:t>INTRODUCTION</a:t>
          </a:r>
        </a:p>
      </dgm:t>
    </dgm:pt>
    <dgm:pt modelId="{79E56EE4-F0BD-426A-987C-6B713B584C98}" type="sibTrans" cxnId="{1E5584CF-0DE1-41EB-AFE3-1628A23BBF16}">
      <dgm:prSet/>
      <dgm:spPr/>
      <dgm:t>
        <a:bodyPr/>
        <a:lstStyle>
          <a:defPPr/>
        </a:lstStyle>
        <a:p>
          <a:endParaRPr lang="en-US"/>
        </a:p>
      </dgm:t>
    </dgm:pt>
    <dgm:pt modelId="{5D70FF26-75FD-4976-9760-21642AC48AEC}" type="parTrans" cxnId="{4BC4E072-EC4D-480B-A349-92212499CDD6}">
      <dgm:prSet/>
      <dgm:spPr/>
      <dgm:t>
        <a:bodyPr/>
        <a:lstStyle>
          <a:defPPr/>
        </a:lstStyle>
        <a:p>
          <a:endParaRPr lang="en-US"/>
        </a:p>
      </dgm:t>
    </dgm:pt>
    <dgm:pt modelId="{9994077A-0F0F-422F-8BDE-E5D64F87FF44}">
      <dgm:prSet/>
      <dgm:spPr>
        <a:noFill/>
        <a:ln>
          <a:noFill/>
        </a:ln>
      </dgm:spPr>
      <dgm:t>
        <a:bodyPr/>
        <a:lstStyle>
          <a:defPPr/>
        </a:lstStyle>
        <a:p>
          <a:r>
            <a:rPr lang="en-US">
              <a:solidFill>
                <a:srgbClr val="FFFFFF"/>
              </a:solidFill>
            </a:rPr>
            <a:t>METHODOLOGY</a:t>
          </a:r>
          <a:endParaRPr lang="en-US"/>
        </a:p>
      </dgm:t>
    </dgm:pt>
    <dgm:pt modelId="{975146EB-9611-4A77-9587-D3FCA31270FA}" type="sibTrans" cxnId="{4BC4E072-EC4D-480B-A349-92212499CDD6}">
      <dgm:prSet/>
      <dgm:spPr/>
      <dgm:t>
        <a:bodyPr/>
        <a:lstStyle>
          <a:defPPr/>
        </a:lstStyle>
        <a:p>
          <a:endParaRPr lang="en-US"/>
        </a:p>
      </dgm:t>
    </dgm:pt>
    <dgm:pt modelId="{CB0E7ED1-7304-4BF9-9C88-8F6B13B5A792}" type="parTrans" cxnId="{6ED48089-C577-431D-A3C7-9D47182F1415}">
      <dgm:prSet/>
      <dgm:spPr/>
      <dgm:t>
        <a:bodyPr/>
        <a:lstStyle>
          <a:defPPr/>
        </a:lstStyle>
        <a:p>
          <a:endParaRPr lang="en-US"/>
        </a:p>
      </dgm:t>
    </dgm:pt>
    <dgm:pt modelId="{3FFABAA2-681E-4511-8C7C-0CE89E243C38}">
      <dgm:prSet/>
      <dgm:spPr>
        <a:noFill/>
        <a:ln>
          <a:noFill/>
        </a:ln>
      </dgm:spPr>
      <dgm:t>
        <a:bodyPr/>
        <a:lstStyle>
          <a:defPPr/>
        </a:lstStyle>
        <a:p>
          <a:r>
            <a:rPr lang="en-US"/>
            <a:t>FLOW CHART</a:t>
          </a:r>
        </a:p>
      </dgm:t>
    </dgm:pt>
    <dgm:pt modelId="{8A20F78E-35AE-4EE0-8A49-262A046E7BC0}" type="sibTrans" cxnId="{6ED48089-C577-431D-A3C7-9D47182F1415}">
      <dgm:prSet/>
      <dgm:spPr/>
      <dgm:t>
        <a:bodyPr/>
        <a:lstStyle>
          <a:defPPr/>
        </a:lstStyle>
        <a:p>
          <a:endParaRPr lang="en-US"/>
        </a:p>
      </dgm:t>
    </dgm:pt>
    <dgm:pt modelId="{C48BCB74-31D5-4D2B-8ADC-A6061595F8EA}" type="parTrans" cxnId="{7B344CD9-F31D-47E1-A37F-13D2069D642F}">
      <dgm:prSet/>
      <dgm:spPr/>
      <dgm:t>
        <a:bodyPr/>
        <a:lstStyle>
          <a:defPPr/>
        </a:lstStyle>
        <a:p>
          <a:endParaRPr lang="en-US"/>
        </a:p>
      </dgm:t>
    </dgm:pt>
    <dgm:pt modelId="{FB12580A-1AE0-4086-82D9-732390668A3F}">
      <dgm:prSet/>
      <dgm:spPr>
        <a:noFill/>
        <a:ln>
          <a:noFill/>
        </a:ln>
      </dgm:spPr>
      <dgm:t>
        <a:bodyPr/>
        <a:lstStyle>
          <a:defPPr/>
        </a:lstStyle>
        <a:p>
          <a:r>
            <a:rPr lang="en-US"/>
            <a:t>ALGORITHM</a:t>
          </a:r>
        </a:p>
      </dgm:t>
    </dgm:pt>
    <dgm:pt modelId="{5B5E9EE7-D042-443C-BBC4-59966B38C349}" type="sibTrans" cxnId="{7B344CD9-F31D-47E1-A37F-13D2069D642F}">
      <dgm:prSet/>
      <dgm:spPr/>
      <dgm:t>
        <a:bodyPr/>
        <a:lstStyle>
          <a:defPPr/>
        </a:lstStyle>
        <a:p>
          <a:endParaRPr lang="en-US"/>
        </a:p>
      </dgm:t>
    </dgm:pt>
    <dgm:pt modelId="{59DF06E4-300A-4131-B90C-27C2E1173E5C}" type="parTrans" cxnId="{C61667AA-C13E-4114-AF1D-1516C0D2DAA4}">
      <dgm:prSet/>
      <dgm:spPr/>
      <dgm:t>
        <a:bodyPr/>
        <a:lstStyle>
          <a:defPPr/>
        </a:lstStyle>
        <a:p>
          <a:endParaRPr lang="en-IN"/>
        </a:p>
      </dgm:t>
    </dgm:pt>
    <dgm:pt modelId="{798164C8-105F-4462-8B45-4C763E2849A7}">
      <dgm:prSet/>
      <dgm:spPr>
        <a:noFill/>
        <a:ln>
          <a:noFill/>
        </a:ln>
      </dgm:spPr>
      <dgm:t>
        <a:bodyPr/>
        <a:lstStyle>
          <a:defPPr/>
        </a:lstStyle>
        <a:p>
          <a:r>
            <a:rPr lang="en-US"/>
            <a:t>IMPLEMANTION</a:t>
          </a:r>
        </a:p>
      </dgm:t>
    </dgm:pt>
    <dgm:pt modelId="{3E55ABFE-6D94-4E9B-B7B3-AEF5A5E0B9C9}" type="sibTrans" cxnId="{C61667AA-C13E-4114-AF1D-1516C0D2DAA4}">
      <dgm:prSet/>
      <dgm:spPr/>
      <dgm:t>
        <a:bodyPr/>
        <a:lstStyle>
          <a:defPPr/>
        </a:lstStyle>
        <a:p>
          <a:endParaRPr lang="en-IN"/>
        </a:p>
      </dgm:t>
    </dgm:pt>
    <dgm:pt modelId="{D72052D8-2950-4075-945E-E466F74BDAFA}" type="parTrans" cxnId="{2C4F8907-D8F6-458E-AACE-8E23A526A732}">
      <dgm:prSet/>
      <dgm:spPr/>
      <dgm:t>
        <a:bodyPr/>
        <a:lstStyle>
          <a:defPPr/>
        </a:lstStyle>
        <a:p>
          <a:endParaRPr lang="en-US"/>
        </a:p>
      </dgm:t>
    </dgm:pt>
    <dgm:pt modelId="{C44CADC1-80D8-4EB7-8CF8-A815B0CCBC11}">
      <dgm:prSet/>
      <dgm:spPr>
        <a:noFill/>
        <a:ln>
          <a:noFill/>
        </a:ln>
      </dgm:spPr>
      <dgm:t>
        <a:bodyPr/>
        <a:lstStyle>
          <a:defPPr/>
        </a:lstStyle>
        <a:p>
          <a:r>
            <a:rPr lang="en-US"/>
            <a:t>CONCLUSION</a:t>
          </a:r>
        </a:p>
      </dgm:t>
    </dgm:pt>
    <dgm:pt modelId="{94BBB7D0-819A-46A9-98CA-649B7FE32B79}" type="sibTrans" cxnId="{2C4F8907-D8F6-458E-AACE-8E23A526A732}">
      <dgm:prSet/>
      <dgm:spPr/>
      <dgm:t>
        <a:bodyPr/>
        <a:lstStyle>
          <a:defPPr/>
        </a:lstStyle>
        <a:p>
          <a:endParaRPr lang="en-US"/>
        </a:p>
      </dgm:t>
    </dgm:pt>
    <dgm:pt modelId="{1CDB66B7-41BD-4FD5-A48A-0C8DF6D90CFB}" type="pres">
      <dgm:prSet presAssocID="{69116BB2-3458-46C5-9110-7B739FAD29B2}" presName="vert0" presStyleCnt="0">
        <dgm:presLayoutVars>
          <dgm:dir/>
          <dgm:animOne val="branch"/>
          <dgm:animLvl val="lvl"/>
        </dgm:presLayoutVars>
      </dgm:prSet>
      <dgm:spPr/>
    </dgm:pt>
    <dgm:pt modelId="{7981BD19-CC5C-43BA-9ED6-234DD5B8DD43}" type="pres">
      <dgm:prSet presAssocID="{65FD59A9-FFB6-4860-B2F1-CC1781182571}" presName="thickLine" presStyleLbl="alignNode1" presStyleIdx="0" presStyleCnt="7"/>
      <dgm:spPr>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dgm:spPr>
    </dgm:pt>
    <dgm:pt modelId="{84B874D3-8E2F-4173-8EA0-11DA889472C4}" type="pres">
      <dgm:prSet presAssocID="{65FD59A9-FFB6-4860-B2F1-CC1781182571}" presName="horz1" presStyleCnt="0"/>
      <dgm:spPr/>
    </dgm:pt>
    <dgm:pt modelId="{5673B1A3-D96C-4DAE-A83F-E73F23C59EB1}" type="pres">
      <dgm:prSet presAssocID="{65FD59A9-FFB6-4860-B2F1-CC1781182571}" presName="tx1" presStyleLbl="revTx" presStyleIdx="0" presStyleCnt="7"/>
      <dgm:spPr/>
    </dgm:pt>
    <dgm:pt modelId="{99E380C7-6031-46FE-9D09-E34176512FE7}" type="pres">
      <dgm:prSet presAssocID="{65FD59A9-FFB6-4860-B2F1-CC1781182571}" presName="vert1" presStyleCnt="0"/>
      <dgm:spPr/>
    </dgm:pt>
    <dgm:pt modelId="{58CCF1D4-C843-4141-969D-971EDB22F2C6}" type="pres">
      <dgm:prSet presAssocID="{EC547E91-CC1A-42CA-9114-DA0B89D33CFF}" presName="thickLine" presStyleLbl="alignNode1" presStyleIdx="1" presStyleCnt="7"/>
      <dgm:spPr>
        <a:gradFill rotWithShape="0">
          <a:gsLst>
            <a:gs pos="0">
              <a:schemeClr val="accent2">
                <a:hueOff val="-243261"/>
                <a:satOff val="-2122"/>
                <a:lumOff val="-2745"/>
                <a:alphaOff val="0"/>
                <a:tint val="96000"/>
                <a:lumMod val="104000"/>
              </a:schemeClr>
            </a:gs>
            <a:gs pos="100000">
              <a:schemeClr val="accent2">
                <a:hueOff val="-243261"/>
                <a:satOff val="-2122"/>
                <a:lumOff val="-2745"/>
                <a:alphaOff val="0"/>
                <a:shade val="90000"/>
                <a:lumMod val="90000"/>
              </a:schemeClr>
            </a:gs>
          </a:gsLst>
          <a:lin ang="5400000" scaled="0"/>
        </a:gradFill>
        <a:ln w="9525" cap="rnd" cmpd="sng" algn="ctr">
          <a:solidFill>
            <a:schemeClr val="accent2">
              <a:hueOff val="-243261"/>
              <a:satOff val="-2122"/>
              <a:lumOff val="-2745"/>
              <a:alphaOff val="0"/>
            </a:schemeClr>
          </a:solidFill>
          <a:prstDash val="solid"/>
        </a:ln>
      </dgm:spPr>
    </dgm:pt>
    <dgm:pt modelId="{991DA58A-3F93-4336-8934-305E0A2FD98A}" type="pres">
      <dgm:prSet presAssocID="{EC547E91-CC1A-42CA-9114-DA0B89D33CFF}" presName="horz1" presStyleCnt="0"/>
      <dgm:spPr/>
    </dgm:pt>
    <dgm:pt modelId="{BFDA27AA-6F7C-4514-82EB-53343E8BF429}" type="pres">
      <dgm:prSet presAssocID="{EC547E91-CC1A-42CA-9114-DA0B89D33CFF}" presName="tx1" presStyleLbl="revTx" presStyleIdx="1" presStyleCnt="7"/>
      <dgm:spPr/>
    </dgm:pt>
    <dgm:pt modelId="{90425C39-66FD-4F36-BF82-C78B0420A8B1}" type="pres">
      <dgm:prSet presAssocID="{EC547E91-CC1A-42CA-9114-DA0B89D33CFF}" presName="vert1" presStyleCnt="0"/>
      <dgm:spPr/>
    </dgm:pt>
    <dgm:pt modelId="{5277E494-7072-4F48-992E-DC3B3C020334}" type="pres">
      <dgm:prSet presAssocID="{9994077A-0F0F-422F-8BDE-E5D64F87FF44}" presName="thickLine" presStyleLbl="alignNode1" presStyleIdx="2" presStyleCnt="7"/>
      <dgm:spPr>
        <a:gradFill rotWithShape="0">
          <a:gsLst>
            <a:gs pos="0">
              <a:schemeClr val="accent2">
                <a:hueOff val="-486521"/>
                <a:satOff val="-4245"/>
                <a:lumOff val="-5490"/>
                <a:alphaOff val="0"/>
                <a:tint val="96000"/>
                <a:lumMod val="104000"/>
              </a:schemeClr>
            </a:gs>
            <a:gs pos="100000">
              <a:schemeClr val="accent2">
                <a:hueOff val="-486521"/>
                <a:satOff val="-4245"/>
                <a:lumOff val="-5490"/>
                <a:alphaOff val="0"/>
                <a:shade val="90000"/>
                <a:lumMod val="90000"/>
              </a:schemeClr>
            </a:gs>
          </a:gsLst>
          <a:lin ang="5400000" scaled="0"/>
        </a:gradFill>
        <a:ln w="9525" cap="rnd" cmpd="sng" algn="ctr">
          <a:solidFill>
            <a:schemeClr val="accent2">
              <a:hueOff val="-486521"/>
              <a:satOff val="-4245"/>
              <a:lumOff val="-5490"/>
              <a:alphaOff val="0"/>
            </a:schemeClr>
          </a:solidFill>
          <a:prstDash val="solid"/>
        </a:ln>
      </dgm:spPr>
    </dgm:pt>
    <dgm:pt modelId="{BDE3271B-CF6C-43D6-BD8A-B68BD7D92E8B}" type="pres">
      <dgm:prSet presAssocID="{9994077A-0F0F-422F-8BDE-E5D64F87FF44}" presName="horz1" presStyleCnt="0"/>
      <dgm:spPr/>
    </dgm:pt>
    <dgm:pt modelId="{9EA8F5C2-D072-4679-8CAE-190988B4B871}" type="pres">
      <dgm:prSet presAssocID="{9994077A-0F0F-422F-8BDE-E5D64F87FF44}" presName="tx1" presStyleLbl="revTx" presStyleIdx="2" presStyleCnt="7"/>
      <dgm:spPr/>
    </dgm:pt>
    <dgm:pt modelId="{AB04E7BA-E289-448E-9ABC-82693330DBFB}" type="pres">
      <dgm:prSet presAssocID="{9994077A-0F0F-422F-8BDE-E5D64F87FF44}" presName="vert1" presStyleCnt="0"/>
      <dgm:spPr/>
    </dgm:pt>
    <dgm:pt modelId="{4677A6E6-4026-4886-9AEA-5E0F49BCECE1}" type="pres">
      <dgm:prSet presAssocID="{3FFABAA2-681E-4511-8C7C-0CE89E243C38}" presName="thickLine" presStyleLbl="alignNode1" presStyleIdx="3" presStyleCnt="7"/>
      <dgm:spPr>
        <a:gradFill rotWithShape="0">
          <a:gsLst>
            <a:gs pos="0">
              <a:schemeClr val="accent2">
                <a:hueOff val="-729781"/>
                <a:satOff val="-6367"/>
                <a:lumOff val="-8236"/>
                <a:alphaOff val="0"/>
                <a:tint val="96000"/>
                <a:lumMod val="104000"/>
              </a:schemeClr>
            </a:gs>
            <a:gs pos="100000">
              <a:schemeClr val="accent2">
                <a:hueOff val="-729781"/>
                <a:satOff val="-6367"/>
                <a:lumOff val="-8236"/>
                <a:alphaOff val="0"/>
                <a:shade val="90000"/>
                <a:lumMod val="90000"/>
              </a:schemeClr>
            </a:gs>
          </a:gsLst>
          <a:lin ang="5400000" scaled="0"/>
        </a:gradFill>
        <a:ln w="9525" cap="rnd" cmpd="sng" algn="ctr">
          <a:solidFill>
            <a:schemeClr val="accent2">
              <a:hueOff val="-729781"/>
              <a:satOff val="-6367"/>
              <a:lumOff val="-8236"/>
              <a:alphaOff val="0"/>
            </a:schemeClr>
          </a:solidFill>
          <a:prstDash val="solid"/>
        </a:ln>
      </dgm:spPr>
    </dgm:pt>
    <dgm:pt modelId="{C2D584B8-1C48-463D-A133-84816F7445C3}" type="pres">
      <dgm:prSet presAssocID="{3FFABAA2-681E-4511-8C7C-0CE89E243C38}" presName="horz1" presStyleCnt="0"/>
      <dgm:spPr/>
    </dgm:pt>
    <dgm:pt modelId="{B38C2E2D-8820-4B89-ABA2-226BF2B96294}" type="pres">
      <dgm:prSet presAssocID="{3FFABAA2-681E-4511-8C7C-0CE89E243C38}" presName="tx1" presStyleLbl="revTx" presStyleIdx="3" presStyleCnt="7"/>
      <dgm:spPr/>
    </dgm:pt>
    <dgm:pt modelId="{5B1FFCC5-8364-48C1-847D-221CD0DF193C}" type="pres">
      <dgm:prSet presAssocID="{3FFABAA2-681E-4511-8C7C-0CE89E243C38}" presName="vert1" presStyleCnt="0"/>
      <dgm:spPr/>
    </dgm:pt>
    <dgm:pt modelId="{2621581E-24EA-431F-B36F-38EDDF1256CD}" type="pres">
      <dgm:prSet presAssocID="{FB12580A-1AE0-4086-82D9-732390668A3F}" presName="thickLine" presStyleLbl="alignNode1" presStyleIdx="4" presStyleCnt="7"/>
      <dgm:spPr>
        <a:gradFill rotWithShape="0">
          <a:gsLst>
            <a:gs pos="0">
              <a:schemeClr val="accent2">
                <a:hueOff val="-973042"/>
                <a:satOff val="-8489"/>
                <a:lumOff val="-10981"/>
                <a:alphaOff val="0"/>
                <a:tint val="96000"/>
                <a:lumMod val="104000"/>
              </a:schemeClr>
            </a:gs>
            <a:gs pos="100000">
              <a:schemeClr val="accent2">
                <a:hueOff val="-973042"/>
                <a:satOff val="-8489"/>
                <a:lumOff val="-10981"/>
                <a:alphaOff val="0"/>
                <a:shade val="90000"/>
                <a:lumMod val="90000"/>
              </a:schemeClr>
            </a:gs>
          </a:gsLst>
          <a:lin ang="5400000" scaled="0"/>
        </a:gradFill>
        <a:ln w="9525" cap="rnd" cmpd="sng" algn="ctr">
          <a:solidFill>
            <a:schemeClr val="accent2">
              <a:hueOff val="-973042"/>
              <a:satOff val="-8489"/>
              <a:lumOff val="-10981"/>
              <a:alphaOff val="0"/>
            </a:schemeClr>
          </a:solidFill>
          <a:prstDash val="solid"/>
        </a:ln>
      </dgm:spPr>
    </dgm:pt>
    <dgm:pt modelId="{690736CB-6684-4EFA-BE7A-8928630B3BC3}" type="pres">
      <dgm:prSet presAssocID="{FB12580A-1AE0-4086-82D9-732390668A3F}" presName="horz1" presStyleCnt="0"/>
      <dgm:spPr/>
    </dgm:pt>
    <dgm:pt modelId="{CE181770-20ED-4CE8-B4D3-78F6D1AD61E1}" type="pres">
      <dgm:prSet presAssocID="{FB12580A-1AE0-4086-82D9-732390668A3F}" presName="tx1" presStyleLbl="revTx" presStyleIdx="4" presStyleCnt="7"/>
      <dgm:spPr/>
    </dgm:pt>
    <dgm:pt modelId="{70144EE6-0BD8-498E-BAC0-CE5C972F8D9D}" type="pres">
      <dgm:prSet presAssocID="{FB12580A-1AE0-4086-82D9-732390668A3F}" presName="vert1" presStyleCnt="0"/>
      <dgm:spPr/>
    </dgm:pt>
    <dgm:pt modelId="{8BB8F3AB-CA8A-4E19-8172-D7D693BA9BC6}" type="pres">
      <dgm:prSet presAssocID="{798164C8-105F-4462-8B45-4C763E2849A7}" presName="thickLine" presStyleLbl="alignNode1" presStyleIdx="5" presStyleCnt="7"/>
      <dgm:spPr>
        <a:gradFill rotWithShape="0">
          <a:gsLst>
            <a:gs pos="0">
              <a:schemeClr val="accent2">
                <a:hueOff val="-1216302"/>
                <a:satOff val="-10612"/>
                <a:lumOff val="-13726"/>
                <a:alphaOff val="0"/>
                <a:tint val="96000"/>
                <a:lumMod val="104000"/>
              </a:schemeClr>
            </a:gs>
            <a:gs pos="100000">
              <a:schemeClr val="accent2">
                <a:hueOff val="-1216302"/>
                <a:satOff val="-10612"/>
                <a:lumOff val="-13726"/>
                <a:alphaOff val="0"/>
                <a:shade val="90000"/>
                <a:lumMod val="90000"/>
              </a:schemeClr>
            </a:gs>
          </a:gsLst>
          <a:lin ang="5400000" scaled="0"/>
        </a:gradFill>
        <a:ln w="9525" cap="rnd" cmpd="sng" algn="ctr">
          <a:solidFill>
            <a:schemeClr val="accent2">
              <a:hueOff val="-1216302"/>
              <a:satOff val="-10612"/>
              <a:lumOff val="-13726"/>
              <a:alphaOff val="0"/>
            </a:schemeClr>
          </a:solidFill>
          <a:prstDash val="solid"/>
        </a:ln>
      </dgm:spPr>
    </dgm:pt>
    <dgm:pt modelId="{CCB29637-CEB1-42EA-A8DB-A1FC3B48678E}" type="pres">
      <dgm:prSet presAssocID="{798164C8-105F-4462-8B45-4C763E2849A7}" presName="horz1" presStyleCnt="0"/>
      <dgm:spPr/>
    </dgm:pt>
    <dgm:pt modelId="{B20DE511-CC00-48EC-828D-E62E2D00D8B4}" type="pres">
      <dgm:prSet presAssocID="{798164C8-105F-4462-8B45-4C763E2849A7}" presName="tx1" presStyleLbl="revTx" presStyleIdx="5" presStyleCnt="7"/>
      <dgm:spPr/>
    </dgm:pt>
    <dgm:pt modelId="{9063A157-3871-4312-B849-61FCF8531DD4}" type="pres">
      <dgm:prSet presAssocID="{798164C8-105F-4462-8B45-4C763E2849A7}" presName="vert1" presStyleCnt="0"/>
      <dgm:spPr/>
    </dgm:pt>
    <dgm:pt modelId="{73537FAE-A1AD-4DDD-8C47-7573C0F4F09C}" type="pres">
      <dgm:prSet presAssocID="{C44CADC1-80D8-4EB7-8CF8-A815B0CCBC11}" presName="thickLine" presStyleLbl="alignNode1" presStyleIdx="6" presStyleCnt="7"/>
      <dgm:spPr>
        <a:gradFill rotWithShape="0">
          <a:gsLst>
            <a:gs pos="0">
              <a:schemeClr val="accent2">
                <a:hueOff val="-1459563"/>
                <a:satOff val="-12734"/>
                <a:lumOff val="-16471"/>
                <a:alphaOff val="0"/>
                <a:tint val="96000"/>
                <a:lumMod val="104000"/>
              </a:schemeClr>
            </a:gs>
            <a:gs pos="100000">
              <a:schemeClr val="accent2">
                <a:hueOff val="-1459563"/>
                <a:satOff val="-12734"/>
                <a:lumOff val="-16471"/>
                <a:alphaOff val="0"/>
                <a:shade val="90000"/>
                <a:lumMod val="90000"/>
              </a:schemeClr>
            </a:gs>
          </a:gsLst>
          <a:lin ang="5400000" scaled="0"/>
        </a:gradFill>
        <a:ln w="9525" cap="rnd" cmpd="sng" algn="ctr">
          <a:solidFill>
            <a:schemeClr val="accent2">
              <a:hueOff val="-1459563"/>
              <a:satOff val="-12734"/>
              <a:lumOff val="-16471"/>
              <a:alphaOff val="0"/>
            </a:schemeClr>
          </a:solidFill>
          <a:prstDash val="solid"/>
        </a:ln>
      </dgm:spPr>
    </dgm:pt>
    <dgm:pt modelId="{ED4E6D6A-9086-43A1-8028-FD2494E8EA4E}" type="pres">
      <dgm:prSet presAssocID="{C44CADC1-80D8-4EB7-8CF8-A815B0CCBC11}" presName="horz1" presStyleCnt="0"/>
      <dgm:spPr/>
    </dgm:pt>
    <dgm:pt modelId="{C2B6853A-7764-4B62-9568-839E179AB2F8}" type="pres">
      <dgm:prSet presAssocID="{C44CADC1-80D8-4EB7-8CF8-A815B0CCBC11}" presName="tx1" presStyleLbl="revTx" presStyleIdx="6" presStyleCnt="7"/>
      <dgm:spPr/>
    </dgm:pt>
    <dgm:pt modelId="{0C0E0357-8F4B-4456-99AF-A8D3FB7D5C78}" type="pres">
      <dgm:prSet presAssocID="{C44CADC1-80D8-4EB7-8CF8-A815B0CCBC11}" presName="vert1" presStyleCnt="0"/>
      <dgm:spPr/>
    </dgm:pt>
  </dgm:ptLst>
  <dgm:cxnLst>
    <dgm:cxn modelId="{2C4F8907-D8F6-458E-AACE-8E23A526A732}" srcId="{69116BB2-3458-46C5-9110-7B739FAD29B2}" destId="{C44CADC1-80D8-4EB7-8CF8-A815B0CCBC11}" srcOrd="6" destOrd="0" parTransId="{D72052D8-2950-4075-945E-E466F74BDAFA}" sibTransId="{94BBB7D0-819A-46A9-98CA-649B7FE32B79}"/>
    <dgm:cxn modelId="{5655710B-EF14-4D94-A8ED-337C63852851}" srcId="{69116BB2-3458-46C5-9110-7B739FAD29B2}" destId="{65FD59A9-FFB6-4860-B2F1-CC1781182571}" srcOrd="0" destOrd="0" parTransId="{B487F86D-8FE1-4904-AD66-F68108A9DED6}" sibTransId="{57E972FA-5024-4D07-8A4C-13B9BD06A297}"/>
    <dgm:cxn modelId="{8C6F7123-8AE1-43B1-A86C-D58EC902D87D}" type="presOf" srcId="{EC547E91-CC1A-42CA-9114-DA0B89D33CFF}" destId="{BFDA27AA-6F7C-4514-82EB-53343E8BF429}" srcOrd="0" destOrd="0" presId="urn:microsoft.com/office/officeart/2008/layout/LinedList"/>
    <dgm:cxn modelId="{4E90433E-6131-4FA8-A980-49843DB65A3E}" type="presOf" srcId="{FB12580A-1AE0-4086-82D9-732390668A3F}" destId="{CE181770-20ED-4CE8-B4D3-78F6D1AD61E1}" srcOrd="0" destOrd="0" presId="urn:microsoft.com/office/officeart/2008/layout/LinedList"/>
    <dgm:cxn modelId="{4BC4E072-EC4D-480B-A349-92212499CDD6}" srcId="{69116BB2-3458-46C5-9110-7B739FAD29B2}" destId="{9994077A-0F0F-422F-8BDE-E5D64F87FF44}" srcOrd="2" destOrd="0" parTransId="{5D70FF26-75FD-4976-9760-21642AC48AEC}" sibTransId="{975146EB-9611-4A77-9587-D3FCA31270FA}"/>
    <dgm:cxn modelId="{9CAD9D58-78E4-430F-9851-110736172FE2}" type="presOf" srcId="{9994077A-0F0F-422F-8BDE-E5D64F87FF44}" destId="{9EA8F5C2-D072-4679-8CAE-190988B4B871}" srcOrd="0" destOrd="0" presId="urn:microsoft.com/office/officeart/2008/layout/LinedList"/>
    <dgm:cxn modelId="{6ED48089-C577-431D-A3C7-9D47182F1415}" srcId="{69116BB2-3458-46C5-9110-7B739FAD29B2}" destId="{3FFABAA2-681E-4511-8C7C-0CE89E243C38}" srcOrd="3" destOrd="0" parTransId="{CB0E7ED1-7304-4BF9-9C88-8F6B13B5A792}" sibTransId="{8A20F78E-35AE-4EE0-8A49-262A046E7BC0}"/>
    <dgm:cxn modelId="{24D78B89-DF0D-4F9E-9666-274F4C0F2389}" type="presOf" srcId="{798164C8-105F-4462-8B45-4C763E2849A7}" destId="{B20DE511-CC00-48EC-828D-E62E2D00D8B4}" srcOrd="0" destOrd="0" presId="urn:microsoft.com/office/officeart/2008/layout/LinedList"/>
    <dgm:cxn modelId="{4151519E-4314-4D45-A488-5CC024C3D420}" type="presOf" srcId="{65FD59A9-FFB6-4860-B2F1-CC1781182571}" destId="{5673B1A3-D96C-4DAE-A83F-E73F23C59EB1}" srcOrd="0" destOrd="0" presId="urn:microsoft.com/office/officeart/2008/layout/LinedList"/>
    <dgm:cxn modelId="{C61667AA-C13E-4114-AF1D-1516C0D2DAA4}" srcId="{69116BB2-3458-46C5-9110-7B739FAD29B2}" destId="{798164C8-105F-4462-8B45-4C763E2849A7}" srcOrd="5" destOrd="0" parTransId="{59DF06E4-300A-4131-B90C-27C2E1173E5C}" sibTransId="{3E55ABFE-6D94-4E9B-B7B3-AEF5A5E0B9C9}"/>
    <dgm:cxn modelId="{7C5213B8-6007-4DBE-82A0-B8D1E23CB08B}" type="presOf" srcId="{C44CADC1-80D8-4EB7-8CF8-A815B0CCBC11}" destId="{C2B6853A-7764-4B62-9568-839E179AB2F8}" srcOrd="0" destOrd="0" presId="urn:microsoft.com/office/officeart/2008/layout/LinedList"/>
    <dgm:cxn modelId="{1E5584CF-0DE1-41EB-AFE3-1628A23BBF16}" srcId="{69116BB2-3458-46C5-9110-7B739FAD29B2}" destId="{EC547E91-CC1A-42CA-9114-DA0B89D33CFF}" srcOrd="1" destOrd="0" parTransId="{116E7C97-D6A0-48F4-B36D-58804BA98377}" sibTransId="{79E56EE4-F0BD-426A-987C-6B713B584C98}"/>
    <dgm:cxn modelId="{7B344CD9-F31D-47E1-A37F-13D2069D642F}" srcId="{69116BB2-3458-46C5-9110-7B739FAD29B2}" destId="{FB12580A-1AE0-4086-82D9-732390668A3F}" srcOrd="4" destOrd="0" parTransId="{C48BCB74-31D5-4D2B-8ADC-A6061595F8EA}" sibTransId="{5B5E9EE7-D042-443C-BBC4-59966B38C349}"/>
    <dgm:cxn modelId="{69A3F6D9-402F-4242-932B-C52353CA1383}" type="presOf" srcId="{3FFABAA2-681E-4511-8C7C-0CE89E243C38}" destId="{B38C2E2D-8820-4B89-ABA2-226BF2B96294}" srcOrd="0" destOrd="0" presId="urn:microsoft.com/office/officeart/2008/layout/LinedList"/>
    <dgm:cxn modelId="{B95D22E8-FBE5-40CE-8461-5F60CC67E51B}" type="presOf" srcId="{69116BB2-3458-46C5-9110-7B739FAD29B2}" destId="{1CDB66B7-41BD-4FD5-A48A-0C8DF6D90CFB}" srcOrd="0" destOrd="0" presId="urn:microsoft.com/office/officeart/2008/layout/LinedList"/>
    <dgm:cxn modelId="{0D08BABD-579F-45B5-A90A-B615A42F6DF7}" type="presParOf" srcId="{1CDB66B7-41BD-4FD5-A48A-0C8DF6D90CFB}" destId="{7981BD19-CC5C-43BA-9ED6-234DD5B8DD43}" srcOrd="0" destOrd="0" presId="urn:microsoft.com/office/officeart/2008/layout/LinedList"/>
    <dgm:cxn modelId="{93E18925-F153-42D6-9046-753CA00C17B4}" type="presParOf" srcId="{1CDB66B7-41BD-4FD5-A48A-0C8DF6D90CFB}" destId="{84B874D3-8E2F-4173-8EA0-11DA889472C4}" srcOrd="1" destOrd="0" presId="urn:microsoft.com/office/officeart/2008/layout/LinedList"/>
    <dgm:cxn modelId="{32C86159-06FD-40DD-962B-0DF3059B361E}" type="presParOf" srcId="{84B874D3-8E2F-4173-8EA0-11DA889472C4}" destId="{5673B1A3-D96C-4DAE-A83F-E73F23C59EB1}" srcOrd="0" destOrd="0" presId="urn:microsoft.com/office/officeart/2008/layout/LinedList"/>
    <dgm:cxn modelId="{C02FD574-0CAD-459B-B4AA-5D7EF276E6AF}" type="presParOf" srcId="{84B874D3-8E2F-4173-8EA0-11DA889472C4}" destId="{99E380C7-6031-46FE-9D09-E34176512FE7}" srcOrd="1" destOrd="0" presId="urn:microsoft.com/office/officeart/2008/layout/LinedList"/>
    <dgm:cxn modelId="{F5813B11-2436-4332-84D6-1CCB67DCBC63}" type="presParOf" srcId="{1CDB66B7-41BD-4FD5-A48A-0C8DF6D90CFB}" destId="{58CCF1D4-C843-4141-969D-971EDB22F2C6}" srcOrd="2" destOrd="0" presId="urn:microsoft.com/office/officeart/2008/layout/LinedList"/>
    <dgm:cxn modelId="{80E88271-D5A4-4677-8198-B7409B11BE21}" type="presParOf" srcId="{1CDB66B7-41BD-4FD5-A48A-0C8DF6D90CFB}" destId="{991DA58A-3F93-4336-8934-305E0A2FD98A}" srcOrd="3" destOrd="0" presId="urn:microsoft.com/office/officeart/2008/layout/LinedList"/>
    <dgm:cxn modelId="{B85B92E3-D0B4-48A9-B411-12E1A4FC843D}" type="presParOf" srcId="{991DA58A-3F93-4336-8934-305E0A2FD98A}" destId="{BFDA27AA-6F7C-4514-82EB-53343E8BF429}" srcOrd="0" destOrd="0" presId="urn:microsoft.com/office/officeart/2008/layout/LinedList"/>
    <dgm:cxn modelId="{8A82B7F9-1F9D-43ED-9EEF-A44EDA9FE7D6}" type="presParOf" srcId="{991DA58A-3F93-4336-8934-305E0A2FD98A}" destId="{90425C39-66FD-4F36-BF82-C78B0420A8B1}" srcOrd="1" destOrd="0" presId="urn:microsoft.com/office/officeart/2008/layout/LinedList"/>
    <dgm:cxn modelId="{A7DC3DF4-9FA4-44BB-A418-0B3ADBDD7B38}" type="presParOf" srcId="{1CDB66B7-41BD-4FD5-A48A-0C8DF6D90CFB}" destId="{5277E494-7072-4F48-992E-DC3B3C020334}" srcOrd="4" destOrd="0" presId="urn:microsoft.com/office/officeart/2008/layout/LinedList"/>
    <dgm:cxn modelId="{EA0C81A3-E455-4042-BE50-979F744D0122}" type="presParOf" srcId="{1CDB66B7-41BD-4FD5-A48A-0C8DF6D90CFB}" destId="{BDE3271B-CF6C-43D6-BD8A-B68BD7D92E8B}" srcOrd="5" destOrd="0" presId="urn:microsoft.com/office/officeart/2008/layout/LinedList"/>
    <dgm:cxn modelId="{DA2F0BF9-BC59-422B-AD38-8888AA436C80}" type="presParOf" srcId="{BDE3271B-CF6C-43D6-BD8A-B68BD7D92E8B}" destId="{9EA8F5C2-D072-4679-8CAE-190988B4B871}" srcOrd="0" destOrd="0" presId="urn:microsoft.com/office/officeart/2008/layout/LinedList"/>
    <dgm:cxn modelId="{D5890546-1EE7-4930-92CF-AA11E16F5F26}" type="presParOf" srcId="{BDE3271B-CF6C-43D6-BD8A-B68BD7D92E8B}" destId="{AB04E7BA-E289-448E-9ABC-82693330DBFB}" srcOrd="1" destOrd="0" presId="urn:microsoft.com/office/officeart/2008/layout/LinedList"/>
    <dgm:cxn modelId="{E439BCF0-2BA6-4C78-8EB4-48B620C612E4}" type="presParOf" srcId="{1CDB66B7-41BD-4FD5-A48A-0C8DF6D90CFB}" destId="{4677A6E6-4026-4886-9AEA-5E0F49BCECE1}" srcOrd="6" destOrd="0" presId="urn:microsoft.com/office/officeart/2008/layout/LinedList"/>
    <dgm:cxn modelId="{925C3E6B-610D-423E-8F99-29839CBB232C}" type="presParOf" srcId="{1CDB66B7-41BD-4FD5-A48A-0C8DF6D90CFB}" destId="{C2D584B8-1C48-463D-A133-84816F7445C3}" srcOrd="7" destOrd="0" presId="urn:microsoft.com/office/officeart/2008/layout/LinedList"/>
    <dgm:cxn modelId="{8256B64C-C322-45B7-B608-B7300F8B7714}" type="presParOf" srcId="{C2D584B8-1C48-463D-A133-84816F7445C3}" destId="{B38C2E2D-8820-4B89-ABA2-226BF2B96294}" srcOrd="0" destOrd="0" presId="urn:microsoft.com/office/officeart/2008/layout/LinedList"/>
    <dgm:cxn modelId="{35E399E7-A5E0-4F4A-8A67-0D32188E3C35}" type="presParOf" srcId="{C2D584B8-1C48-463D-A133-84816F7445C3}" destId="{5B1FFCC5-8364-48C1-847D-221CD0DF193C}" srcOrd="1" destOrd="0" presId="urn:microsoft.com/office/officeart/2008/layout/LinedList"/>
    <dgm:cxn modelId="{7879AAEC-095B-4129-822E-4DCB2F53611D}" type="presParOf" srcId="{1CDB66B7-41BD-4FD5-A48A-0C8DF6D90CFB}" destId="{2621581E-24EA-431F-B36F-38EDDF1256CD}" srcOrd="8" destOrd="0" presId="urn:microsoft.com/office/officeart/2008/layout/LinedList"/>
    <dgm:cxn modelId="{02C80EA1-7B4D-4B9E-AA07-69F0B2C0C218}" type="presParOf" srcId="{1CDB66B7-41BD-4FD5-A48A-0C8DF6D90CFB}" destId="{690736CB-6684-4EFA-BE7A-8928630B3BC3}" srcOrd="9" destOrd="0" presId="urn:microsoft.com/office/officeart/2008/layout/LinedList"/>
    <dgm:cxn modelId="{9F714C1B-E6E7-4B1E-BB3E-A08447C6A69E}" type="presParOf" srcId="{690736CB-6684-4EFA-BE7A-8928630B3BC3}" destId="{CE181770-20ED-4CE8-B4D3-78F6D1AD61E1}" srcOrd="0" destOrd="0" presId="urn:microsoft.com/office/officeart/2008/layout/LinedList"/>
    <dgm:cxn modelId="{303A5C97-E9C2-4FA8-8856-9EF8FB69F764}" type="presParOf" srcId="{690736CB-6684-4EFA-BE7A-8928630B3BC3}" destId="{70144EE6-0BD8-498E-BAC0-CE5C972F8D9D}" srcOrd="1" destOrd="0" presId="urn:microsoft.com/office/officeart/2008/layout/LinedList"/>
    <dgm:cxn modelId="{72A9F5E3-A867-4A56-A4AA-12B5554812D2}" type="presParOf" srcId="{1CDB66B7-41BD-4FD5-A48A-0C8DF6D90CFB}" destId="{8BB8F3AB-CA8A-4E19-8172-D7D693BA9BC6}" srcOrd="10" destOrd="0" presId="urn:microsoft.com/office/officeart/2008/layout/LinedList"/>
    <dgm:cxn modelId="{293BD48C-035C-4033-814B-31B89BFED301}" type="presParOf" srcId="{1CDB66B7-41BD-4FD5-A48A-0C8DF6D90CFB}" destId="{CCB29637-CEB1-42EA-A8DB-A1FC3B48678E}" srcOrd="11" destOrd="0" presId="urn:microsoft.com/office/officeart/2008/layout/LinedList"/>
    <dgm:cxn modelId="{29443F12-3D2F-4B86-8DC5-9FA9F8917125}" type="presParOf" srcId="{CCB29637-CEB1-42EA-A8DB-A1FC3B48678E}" destId="{B20DE511-CC00-48EC-828D-E62E2D00D8B4}" srcOrd="0" destOrd="0" presId="urn:microsoft.com/office/officeart/2008/layout/LinedList"/>
    <dgm:cxn modelId="{737481C7-5500-49D8-967C-A10133B0F387}" type="presParOf" srcId="{CCB29637-CEB1-42EA-A8DB-A1FC3B48678E}" destId="{9063A157-3871-4312-B849-61FCF8531DD4}" srcOrd="1" destOrd="0" presId="urn:microsoft.com/office/officeart/2008/layout/LinedList"/>
    <dgm:cxn modelId="{2C4D4508-6FD4-4815-B1E2-DC477BF39410}" type="presParOf" srcId="{1CDB66B7-41BD-4FD5-A48A-0C8DF6D90CFB}" destId="{73537FAE-A1AD-4DDD-8C47-7573C0F4F09C}" srcOrd="12" destOrd="0" presId="urn:microsoft.com/office/officeart/2008/layout/LinedList"/>
    <dgm:cxn modelId="{7862E3AB-591E-47CE-BA90-DA857710C452}" type="presParOf" srcId="{1CDB66B7-41BD-4FD5-A48A-0C8DF6D90CFB}" destId="{ED4E6D6A-9086-43A1-8028-FD2494E8EA4E}" srcOrd="13" destOrd="0" presId="urn:microsoft.com/office/officeart/2008/layout/LinedList"/>
    <dgm:cxn modelId="{5EE588BB-A010-4134-83CB-44D0E9CC9398}" type="presParOf" srcId="{ED4E6D6A-9086-43A1-8028-FD2494E8EA4E}" destId="{C2B6853A-7764-4B62-9568-839E179AB2F8}" srcOrd="0" destOrd="0" presId="urn:microsoft.com/office/officeart/2008/layout/LinedList"/>
    <dgm:cxn modelId="{4E4C9295-D9CB-457B-98DF-78CE7FCB3981}" type="presParOf" srcId="{ED4E6D6A-9086-43A1-8028-FD2494E8EA4E}" destId="{0C0E0357-8F4B-4456-99AF-A8D3FB7D5C7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main"/>
    </a:ext>
  </dgm:extLst>
</dgm:dataModel>
</file>

<file path=ppt/diagrams/data2.xml><?xml version="1.0" encoding="utf-8"?>
<dgm:dataModel xmlns:dgm="http://schemas.openxmlformats.org/drawingml/2006/diagram" xmlns:a="http://schemas.openxmlformats.org/drawingml/2006/main">
  <dgm:ptLst>
    <dgm:pt modelId="{B5A7230D-93D1-4C34-AF1B-94583DA648B5}"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defPPr/>
        </a:lstStyle>
        <a:p>
          <a:endParaRPr lang="en-US"/>
        </a:p>
      </dgm:t>
    </dgm:pt>
    <dgm:pt modelId="{8E9D546A-6D39-43AF-A6FB-630AE6E5BCAB}" type="parTrans" cxnId="{C2632BBD-F2A6-43A5-A4A2-9D28FE2D3297}">
      <dgm:prSet/>
      <dgm:spPr/>
      <dgm:t>
        <a:bodyPr/>
        <a:lstStyle>
          <a:defPPr/>
        </a:lstStyle>
        <a:p>
          <a:endParaRPr lang="en-US"/>
        </a:p>
      </dgm:t>
    </dgm:pt>
    <dgm:pt modelId="{6B6B1295-0DE5-4F2D-A297-948A2B2F78FC}">
      <dgm:prSet custT="1"/>
      <dgm:spPr>
        <a:noFill/>
        <a:ln>
          <a:noFill/>
        </a:ln>
      </dgm:spPr>
      <dgm:t>
        <a:bodyPr/>
        <a:lstStyle>
          <a:defPPr/>
        </a:lstStyle>
        <a:p>
          <a:pPr>
            <a:lnSpc>
              <a:spcPct val="100000"/>
            </a:lnSpc>
          </a:pPr>
          <a:r>
            <a:rPr lang="en-US" sz="1600" b="0" i="0"/>
            <a:t>We AES algorithms to establish security services in different service mechanisms. </a:t>
          </a:r>
          <a:endParaRPr lang="en-US" sz="1600"/>
        </a:p>
      </dgm:t>
    </dgm:pt>
    <dgm:pt modelId="{C9598918-3B94-41D1-9D18-A494E0BD75DE}" type="sibTrans" cxnId="{C2632BBD-F2A6-43A5-A4A2-9D28FE2D3297}">
      <dgm:prSet/>
      <dgm:spPr/>
      <dgm:t>
        <a:bodyPr/>
        <a:lstStyle>
          <a:defPPr/>
        </a:lstStyle>
        <a:p>
          <a:pPr>
            <a:lnSpc>
              <a:spcPct val="100000"/>
            </a:lnSpc>
          </a:pPr>
          <a:endParaRPr lang="en-US"/>
        </a:p>
      </dgm:t>
    </dgm:pt>
    <dgm:pt modelId="{E6C6D5EB-B90E-427B-B819-1536C1DEF3ED}" type="parTrans" cxnId="{3894F94C-EB22-47A8-9198-A85A8DAC1097}">
      <dgm:prSet/>
      <dgm:spPr/>
      <dgm:t>
        <a:bodyPr/>
        <a:lstStyle>
          <a:defPPr/>
        </a:lstStyle>
        <a:p>
          <a:endParaRPr lang="en-US"/>
        </a:p>
      </dgm:t>
    </dgm:pt>
    <dgm:pt modelId="{5B5DCF52-CB91-43A0-8FBC-4BFDD861F0E9}">
      <dgm:prSet custT="1"/>
      <dgm:spPr>
        <a:noFill/>
        <a:ln>
          <a:noFill/>
        </a:ln>
      </dgm:spPr>
      <dgm:t>
        <a:bodyPr/>
        <a:lstStyle>
          <a:defPPr/>
        </a:lstStyle>
        <a:p>
          <a:pPr>
            <a:lnSpc>
              <a:spcPct val="100000"/>
            </a:lnSpc>
          </a:pPr>
          <a:r>
            <a:rPr lang="en-US" sz="1600" b="0" i="0"/>
            <a:t>If we want to send message quickly we use private key AES algorithm and if we want to send messages secretly we use public key algorithm.</a:t>
          </a:r>
          <a:endParaRPr lang="en-US" sz="1600"/>
        </a:p>
      </dgm:t>
    </dgm:pt>
    <dgm:pt modelId="{CC80CA14-0B69-4A61-83BA-E00B78BE7B02}" type="sibTrans" cxnId="{3894F94C-EB22-47A8-9198-A85A8DAC1097}">
      <dgm:prSet/>
      <dgm:spPr/>
      <dgm:t>
        <a:bodyPr/>
        <a:lstStyle>
          <a:defPPr/>
        </a:lstStyle>
        <a:p>
          <a:endParaRPr lang="en-US"/>
        </a:p>
      </dgm:t>
    </dgm:pt>
    <dgm:pt modelId="{B8CCE44F-2415-4A49-BB00-A5A375757B29}" type="pres">
      <dgm:prSet presAssocID="{B5A7230D-93D1-4C34-AF1B-94583DA648B5}" presName="root" presStyleCnt="0">
        <dgm:presLayoutVars>
          <dgm:dir/>
          <dgm:resizeHandles val="exact"/>
        </dgm:presLayoutVars>
      </dgm:prSet>
      <dgm:spPr/>
    </dgm:pt>
    <dgm:pt modelId="{90EC8790-179B-498A-B8D0-15EF4F309D01}" type="pres">
      <dgm:prSet presAssocID="{B5A7230D-93D1-4C34-AF1B-94583DA648B5}" presName="container" presStyleCnt="0">
        <dgm:presLayoutVars>
          <dgm:dir/>
          <dgm:resizeHandles val="exact"/>
        </dgm:presLayoutVars>
      </dgm:prSet>
      <dgm:spPr/>
    </dgm:pt>
    <dgm:pt modelId="{9EC140F0-3F95-4967-A0B8-A8924B4DA6E0}" type="pres">
      <dgm:prSet presAssocID="{6B6B1295-0DE5-4F2D-A297-948A2B2F78FC}" presName="compNode" presStyleCnt="0"/>
      <dgm:spPr/>
    </dgm:pt>
    <dgm:pt modelId="{76A32D3E-11D1-4B66-896D-AE0FF0AF9D6C}" type="pres">
      <dgm:prSet presAssocID="{6B6B1295-0DE5-4F2D-A297-948A2B2F78FC}" presName="iconBgRect" presStyleLbl="bgShp" presStyleIdx="0" presStyleCnt="2"/>
      <dgm:spPr>
        <a:solidFill>
          <a:schemeClr val="bg1">
            <a:lumMod val="95000"/>
            <a:hueOff val="0"/>
            <a:satOff val="0"/>
            <a:lumOff val="0"/>
            <a:alphaOff val="0"/>
          </a:schemeClr>
        </a:solidFill>
        <a:ln>
          <a:noFill/>
        </a:ln>
      </dgm:spPr>
    </dgm:pt>
    <dgm:pt modelId="{C689E004-2710-4BE4-AAB7-276939D68858}" type="pres">
      <dgm:prSet presAssocID="{6B6B1295-0DE5-4F2D-A297-948A2B2F7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9F8F009-B464-4762-8E75-039B6567042A}" type="pres">
      <dgm:prSet presAssocID="{6B6B1295-0DE5-4F2D-A297-948A2B2F78FC}" presName="spaceRect" presStyleCnt="0"/>
      <dgm:spPr/>
    </dgm:pt>
    <dgm:pt modelId="{33CB8E32-E628-425D-8707-916354F8C768}" type="pres">
      <dgm:prSet presAssocID="{6B6B1295-0DE5-4F2D-A297-948A2B2F78FC}" presName="textRect" presStyleLbl="revTx" presStyleIdx="0" presStyleCnt="2">
        <dgm:presLayoutVars>
          <dgm:chMax val="1"/>
          <dgm:chPref val="1"/>
        </dgm:presLayoutVars>
      </dgm:prSet>
      <dgm:spPr/>
    </dgm:pt>
    <dgm:pt modelId="{A67D79AA-064B-4CC9-9F27-26AFBE0AEAF3}" type="pres">
      <dgm:prSet presAssocID="{C9598918-3B94-41D1-9D18-A494E0BD75DE}" presName="sibTrans" presStyleLbl="sibTrans2D1" presStyleIdx="0" presStyleCnt="0"/>
      <dgm:spPr/>
    </dgm:pt>
    <dgm:pt modelId="{15BCAA1B-ECE8-4AB0-9BED-EEEC7C00209C}" type="pres">
      <dgm:prSet presAssocID="{5B5DCF52-CB91-43A0-8FBC-4BFDD861F0E9}" presName="compNode" presStyleCnt="0"/>
      <dgm:spPr/>
    </dgm:pt>
    <dgm:pt modelId="{85C3B706-49BD-4950-92B6-C20D67701485}" type="pres">
      <dgm:prSet presAssocID="{5B5DCF52-CB91-43A0-8FBC-4BFDD861F0E9}" presName="iconBgRect" presStyleLbl="bgShp" presStyleIdx="1" presStyleCnt="2"/>
      <dgm:spPr>
        <a:solidFill>
          <a:schemeClr val="bg1">
            <a:lumMod val="95000"/>
            <a:hueOff val="0"/>
            <a:satOff val="0"/>
            <a:lumOff val="0"/>
            <a:alphaOff val="0"/>
          </a:schemeClr>
        </a:solidFill>
        <a:ln>
          <a:noFill/>
        </a:ln>
      </dgm:spPr>
    </dgm:pt>
    <dgm:pt modelId="{A8E85D56-1D55-4E02-85A9-7E3D65DBF39D}" type="pres">
      <dgm:prSet presAssocID="{5B5DCF52-CB91-43A0-8FBC-4BFDD861F0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9B67DCFB-61B3-4476-ADB5-A8E483F5CB36}" type="pres">
      <dgm:prSet presAssocID="{5B5DCF52-CB91-43A0-8FBC-4BFDD861F0E9}" presName="spaceRect" presStyleCnt="0"/>
      <dgm:spPr/>
    </dgm:pt>
    <dgm:pt modelId="{B85EC86F-17C8-4E3C-8D1D-AE94DB1A5622}" type="pres">
      <dgm:prSet presAssocID="{5B5DCF52-CB91-43A0-8FBC-4BFDD861F0E9}" presName="textRect" presStyleLbl="revTx" presStyleIdx="1" presStyleCnt="2">
        <dgm:presLayoutVars>
          <dgm:chMax val="1"/>
          <dgm:chPref val="1"/>
        </dgm:presLayoutVars>
      </dgm:prSet>
      <dgm:spPr/>
    </dgm:pt>
  </dgm:ptLst>
  <dgm:cxnLst>
    <dgm:cxn modelId="{9511BE02-268C-4D80-9F0A-174F434B47C7}" type="presOf" srcId="{6B6B1295-0DE5-4F2D-A297-948A2B2F78FC}" destId="{33CB8E32-E628-425D-8707-916354F8C768}" srcOrd="0" destOrd="0" presId="urn:microsoft.com/office/officeart/2018/2/layout/IconCircleList"/>
    <dgm:cxn modelId="{D4DAC732-524D-4F35-9600-14DD53E84409}" type="presOf" srcId="{B5A7230D-93D1-4C34-AF1B-94583DA648B5}" destId="{B8CCE44F-2415-4A49-BB00-A5A375757B29}" srcOrd="0" destOrd="0" presId="urn:microsoft.com/office/officeart/2018/2/layout/IconCircleList"/>
    <dgm:cxn modelId="{35229439-900D-43EB-9EB1-32A10768E4F2}" type="presOf" srcId="{C9598918-3B94-41D1-9D18-A494E0BD75DE}" destId="{A67D79AA-064B-4CC9-9F27-26AFBE0AEAF3}" srcOrd="0" destOrd="0" presId="urn:microsoft.com/office/officeart/2018/2/layout/IconCircleList"/>
    <dgm:cxn modelId="{3894F94C-EB22-47A8-9198-A85A8DAC1097}" srcId="{B5A7230D-93D1-4C34-AF1B-94583DA648B5}" destId="{5B5DCF52-CB91-43A0-8FBC-4BFDD861F0E9}" srcOrd="1" destOrd="0" parTransId="{E6C6D5EB-B90E-427B-B819-1536C1DEF3ED}" sibTransId="{CC80CA14-0B69-4A61-83BA-E00B78BE7B02}"/>
    <dgm:cxn modelId="{C2632BBD-F2A6-43A5-A4A2-9D28FE2D3297}" srcId="{B5A7230D-93D1-4C34-AF1B-94583DA648B5}" destId="{6B6B1295-0DE5-4F2D-A297-948A2B2F78FC}" srcOrd="0" destOrd="0" parTransId="{8E9D546A-6D39-43AF-A6FB-630AE6E5BCAB}" sibTransId="{C9598918-3B94-41D1-9D18-A494E0BD75DE}"/>
    <dgm:cxn modelId="{B40CE6D3-EDE7-41DF-860C-AED897BF8A7C}" type="presOf" srcId="{5B5DCF52-CB91-43A0-8FBC-4BFDD861F0E9}" destId="{B85EC86F-17C8-4E3C-8D1D-AE94DB1A5622}" srcOrd="0" destOrd="0" presId="urn:microsoft.com/office/officeart/2018/2/layout/IconCircleList"/>
    <dgm:cxn modelId="{112E306F-0EDF-42BB-9A78-51D4BD4A3BB4}" type="presParOf" srcId="{B8CCE44F-2415-4A49-BB00-A5A375757B29}" destId="{90EC8790-179B-498A-B8D0-15EF4F309D01}" srcOrd="0" destOrd="0" presId="urn:microsoft.com/office/officeart/2018/2/layout/IconCircleList"/>
    <dgm:cxn modelId="{86F664DD-3B15-4759-A60C-9D7151F773D6}" type="presParOf" srcId="{90EC8790-179B-498A-B8D0-15EF4F309D01}" destId="{9EC140F0-3F95-4967-A0B8-A8924B4DA6E0}" srcOrd="0" destOrd="0" presId="urn:microsoft.com/office/officeart/2018/2/layout/IconCircleList"/>
    <dgm:cxn modelId="{F4978878-5140-4CBC-ACC1-441158BABB19}" type="presParOf" srcId="{9EC140F0-3F95-4967-A0B8-A8924B4DA6E0}" destId="{76A32D3E-11D1-4B66-896D-AE0FF0AF9D6C}" srcOrd="0" destOrd="0" presId="urn:microsoft.com/office/officeart/2018/2/layout/IconCircleList"/>
    <dgm:cxn modelId="{273C63D7-38F9-4289-AE0A-F4E21A8CBF19}" type="presParOf" srcId="{9EC140F0-3F95-4967-A0B8-A8924B4DA6E0}" destId="{C689E004-2710-4BE4-AAB7-276939D68858}" srcOrd="1" destOrd="0" presId="urn:microsoft.com/office/officeart/2018/2/layout/IconCircleList"/>
    <dgm:cxn modelId="{FE6C66F5-EC5A-4AA4-B7AA-FF844A1FF1E2}" type="presParOf" srcId="{9EC140F0-3F95-4967-A0B8-A8924B4DA6E0}" destId="{D9F8F009-B464-4762-8E75-039B6567042A}" srcOrd="2" destOrd="0" presId="urn:microsoft.com/office/officeart/2018/2/layout/IconCircleList"/>
    <dgm:cxn modelId="{0B876D3E-9813-4703-9FA8-A2F1FC97353B}" type="presParOf" srcId="{9EC140F0-3F95-4967-A0B8-A8924B4DA6E0}" destId="{33CB8E32-E628-425D-8707-916354F8C768}" srcOrd="3" destOrd="0" presId="urn:microsoft.com/office/officeart/2018/2/layout/IconCircleList"/>
    <dgm:cxn modelId="{D8F0CB18-BD1B-4516-A213-974C617BB042}" type="presParOf" srcId="{90EC8790-179B-498A-B8D0-15EF4F309D01}" destId="{A67D79AA-064B-4CC9-9F27-26AFBE0AEAF3}" srcOrd="1" destOrd="0" presId="urn:microsoft.com/office/officeart/2018/2/layout/IconCircleList"/>
    <dgm:cxn modelId="{8AEC22F7-6CD5-4579-B9E6-49F042ADBEC0}" type="presParOf" srcId="{90EC8790-179B-498A-B8D0-15EF4F309D01}" destId="{15BCAA1B-ECE8-4AB0-9BED-EEEC7C00209C}" srcOrd="2" destOrd="0" presId="urn:microsoft.com/office/officeart/2018/2/layout/IconCircleList"/>
    <dgm:cxn modelId="{8F6BCDB8-A905-434D-BEC2-65905B5FA4C2}" type="presParOf" srcId="{15BCAA1B-ECE8-4AB0-9BED-EEEC7C00209C}" destId="{85C3B706-49BD-4950-92B6-C20D67701485}" srcOrd="0" destOrd="0" presId="urn:microsoft.com/office/officeart/2018/2/layout/IconCircleList"/>
    <dgm:cxn modelId="{10D82C49-D1DE-4B79-A732-9FEB3DFB632D}" type="presParOf" srcId="{15BCAA1B-ECE8-4AB0-9BED-EEEC7C00209C}" destId="{A8E85D56-1D55-4E02-85A9-7E3D65DBF39D}" srcOrd="1" destOrd="0" presId="urn:microsoft.com/office/officeart/2018/2/layout/IconCircleList"/>
    <dgm:cxn modelId="{9EB562D1-A163-4C19-A3EE-95421D57E7A4}" type="presParOf" srcId="{15BCAA1B-ECE8-4AB0-9BED-EEEC7C00209C}" destId="{9B67DCFB-61B3-4476-ADB5-A8E483F5CB36}" srcOrd="2" destOrd="0" presId="urn:microsoft.com/office/officeart/2018/2/layout/IconCircleList"/>
    <dgm:cxn modelId="{A4D52E53-D795-4D2A-9338-CB6F5D12A899}" type="presParOf" srcId="{15BCAA1B-ECE8-4AB0-9BED-EEEC7C00209C}" destId="{B85EC86F-17C8-4E3C-8D1D-AE94DB1A5622}"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main"/>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1BD19-CC5C-43BA-9ED6-234DD5B8DD43}">
      <dsp:nvSpPr>
        <dsp:cNvPr id="0" name=""/>
        <dsp:cNvSpPr/>
      </dsp:nvSpPr>
      <dsp:spPr>
        <a:xfrm>
          <a:off x="0" y="366"/>
          <a:ext cx="1035376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673B1A3-D96C-4DAE-A83F-E73F23C59EB1}">
      <dsp:nvSpPr>
        <dsp:cNvPr id="0" name=""/>
        <dsp:cNvSpPr/>
      </dsp:nvSpPr>
      <dsp:spPr>
        <a:xfrm>
          <a:off x="0" y="366"/>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ABSTRACT</a:t>
          </a:r>
        </a:p>
      </dsp:txBody>
      <dsp:txXfrm>
        <a:off x="0" y="366"/>
        <a:ext cx="10353761" cy="428263"/>
      </dsp:txXfrm>
    </dsp:sp>
    <dsp:sp modelId="{58CCF1D4-C843-4141-969D-971EDB22F2C6}">
      <dsp:nvSpPr>
        <dsp:cNvPr id="0" name=""/>
        <dsp:cNvSpPr/>
      </dsp:nvSpPr>
      <dsp:spPr>
        <a:xfrm>
          <a:off x="0" y="428629"/>
          <a:ext cx="10353761" cy="0"/>
        </a:xfrm>
        <a:prstGeom prst="line">
          <a:avLst/>
        </a:prstGeom>
        <a:gradFill rotWithShape="0">
          <a:gsLst>
            <a:gs pos="0">
              <a:schemeClr val="accent2">
                <a:hueOff val="-243261"/>
                <a:satOff val="-2122"/>
                <a:lumOff val="-2745"/>
                <a:alphaOff val="0"/>
                <a:tint val="96000"/>
                <a:lumMod val="104000"/>
              </a:schemeClr>
            </a:gs>
            <a:gs pos="100000">
              <a:schemeClr val="accent2">
                <a:hueOff val="-243261"/>
                <a:satOff val="-2122"/>
                <a:lumOff val="-2745"/>
                <a:alphaOff val="0"/>
                <a:shade val="90000"/>
                <a:lumMod val="90000"/>
              </a:schemeClr>
            </a:gs>
          </a:gsLst>
          <a:lin ang="5400000" scaled="0"/>
        </a:gradFill>
        <a:ln w="9525" cap="rnd" cmpd="sng" algn="ctr">
          <a:solidFill>
            <a:schemeClr val="accent2">
              <a:hueOff val="-243261"/>
              <a:satOff val="-2122"/>
              <a:lumOff val="-274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FDA27AA-6F7C-4514-82EB-53343E8BF429}">
      <dsp:nvSpPr>
        <dsp:cNvPr id="0" name=""/>
        <dsp:cNvSpPr/>
      </dsp:nvSpPr>
      <dsp:spPr>
        <a:xfrm>
          <a:off x="0" y="428629"/>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INTRODUCTION</a:t>
          </a:r>
        </a:p>
      </dsp:txBody>
      <dsp:txXfrm>
        <a:off x="0" y="428629"/>
        <a:ext cx="10353761" cy="428263"/>
      </dsp:txXfrm>
    </dsp:sp>
    <dsp:sp modelId="{5277E494-7072-4F48-992E-DC3B3C020334}">
      <dsp:nvSpPr>
        <dsp:cNvPr id="0" name=""/>
        <dsp:cNvSpPr/>
      </dsp:nvSpPr>
      <dsp:spPr>
        <a:xfrm>
          <a:off x="0" y="856893"/>
          <a:ext cx="10353761" cy="0"/>
        </a:xfrm>
        <a:prstGeom prst="line">
          <a:avLst/>
        </a:prstGeom>
        <a:gradFill rotWithShape="0">
          <a:gsLst>
            <a:gs pos="0">
              <a:schemeClr val="accent2">
                <a:hueOff val="-486521"/>
                <a:satOff val="-4245"/>
                <a:lumOff val="-5490"/>
                <a:alphaOff val="0"/>
                <a:tint val="96000"/>
                <a:lumMod val="104000"/>
              </a:schemeClr>
            </a:gs>
            <a:gs pos="100000">
              <a:schemeClr val="accent2">
                <a:hueOff val="-486521"/>
                <a:satOff val="-4245"/>
                <a:lumOff val="-5490"/>
                <a:alphaOff val="0"/>
                <a:shade val="90000"/>
                <a:lumMod val="90000"/>
              </a:schemeClr>
            </a:gs>
          </a:gsLst>
          <a:lin ang="5400000" scaled="0"/>
        </a:gradFill>
        <a:ln w="9525" cap="rnd" cmpd="sng" algn="ctr">
          <a:solidFill>
            <a:schemeClr val="accent2">
              <a:hueOff val="-486521"/>
              <a:satOff val="-4245"/>
              <a:lumOff val="-549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9EA8F5C2-D072-4679-8CAE-190988B4B871}">
      <dsp:nvSpPr>
        <dsp:cNvPr id="0" name=""/>
        <dsp:cNvSpPr/>
      </dsp:nvSpPr>
      <dsp:spPr>
        <a:xfrm>
          <a:off x="0" y="856893"/>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solidFill>
                <a:srgbClr val="FFFFFF"/>
              </a:solidFill>
            </a:rPr>
            <a:t>METHODOLOGY</a:t>
          </a:r>
          <a:endParaRPr lang="en-US" sz="2000" kern="1200"/>
        </a:p>
      </dsp:txBody>
      <dsp:txXfrm>
        <a:off x="0" y="856893"/>
        <a:ext cx="10353761" cy="428263"/>
      </dsp:txXfrm>
    </dsp:sp>
    <dsp:sp modelId="{4677A6E6-4026-4886-9AEA-5E0F49BCECE1}">
      <dsp:nvSpPr>
        <dsp:cNvPr id="0" name=""/>
        <dsp:cNvSpPr/>
      </dsp:nvSpPr>
      <dsp:spPr>
        <a:xfrm>
          <a:off x="0" y="1285156"/>
          <a:ext cx="10353761" cy="0"/>
        </a:xfrm>
        <a:prstGeom prst="line">
          <a:avLst/>
        </a:prstGeom>
        <a:gradFill rotWithShape="0">
          <a:gsLst>
            <a:gs pos="0">
              <a:schemeClr val="accent2">
                <a:hueOff val="-729781"/>
                <a:satOff val="-6367"/>
                <a:lumOff val="-8236"/>
                <a:alphaOff val="0"/>
                <a:tint val="96000"/>
                <a:lumMod val="104000"/>
              </a:schemeClr>
            </a:gs>
            <a:gs pos="100000">
              <a:schemeClr val="accent2">
                <a:hueOff val="-729781"/>
                <a:satOff val="-6367"/>
                <a:lumOff val="-8236"/>
                <a:alphaOff val="0"/>
                <a:shade val="90000"/>
                <a:lumMod val="90000"/>
              </a:schemeClr>
            </a:gs>
          </a:gsLst>
          <a:lin ang="5400000" scaled="0"/>
        </a:gradFill>
        <a:ln w="9525" cap="rnd" cmpd="sng" algn="ctr">
          <a:solidFill>
            <a:schemeClr val="accent2">
              <a:hueOff val="-729781"/>
              <a:satOff val="-6367"/>
              <a:lumOff val="-823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8C2E2D-8820-4B89-ABA2-226BF2B96294}">
      <dsp:nvSpPr>
        <dsp:cNvPr id="0" name=""/>
        <dsp:cNvSpPr/>
      </dsp:nvSpPr>
      <dsp:spPr>
        <a:xfrm>
          <a:off x="0" y="1285156"/>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FLOW CHART</a:t>
          </a:r>
        </a:p>
      </dsp:txBody>
      <dsp:txXfrm>
        <a:off x="0" y="1285156"/>
        <a:ext cx="10353761" cy="428263"/>
      </dsp:txXfrm>
    </dsp:sp>
    <dsp:sp modelId="{2621581E-24EA-431F-B36F-38EDDF1256CD}">
      <dsp:nvSpPr>
        <dsp:cNvPr id="0" name=""/>
        <dsp:cNvSpPr/>
      </dsp:nvSpPr>
      <dsp:spPr>
        <a:xfrm>
          <a:off x="0" y="1713420"/>
          <a:ext cx="10353761" cy="0"/>
        </a:xfrm>
        <a:prstGeom prst="line">
          <a:avLst/>
        </a:prstGeom>
        <a:gradFill rotWithShape="0">
          <a:gsLst>
            <a:gs pos="0">
              <a:schemeClr val="accent2">
                <a:hueOff val="-973042"/>
                <a:satOff val="-8489"/>
                <a:lumOff val="-10981"/>
                <a:alphaOff val="0"/>
                <a:tint val="96000"/>
                <a:lumMod val="104000"/>
              </a:schemeClr>
            </a:gs>
            <a:gs pos="100000">
              <a:schemeClr val="accent2">
                <a:hueOff val="-973042"/>
                <a:satOff val="-8489"/>
                <a:lumOff val="-10981"/>
                <a:alphaOff val="0"/>
                <a:shade val="90000"/>
                <a:lumMod val="90000"/>
              </a:schemeClr>
            </a:gs>
          </a:gsLst>
          <a:lin ang="5400000" scaled="0"/>
        </a:gradFill>
        <a:ln w="9525" cap="rnd" cmpd="sng" algn="ctr">
          <a:solidFill>
            <a:schemeClr val="accent2">
              <a:hueOff val="-973042"/>
              <a:satOff val="-8489"/>
              <a:lumOff val="-1098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E181770-20ED-4CE8-B4D3-78F6D1AD61E1}">
      <dsp:nvSpPr>
        <dsp:cNvPr id="0" name=""/>
        <dsp:cNvSpPr/>
      </dsp:nvSpPr>
      <dsp:spPr>
        <a:xfrm>
          <a:off x="0" y="1713420"/>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ALGORITHM</a:t>
          </a:r>
        </a:p>
      </dsp:txBody>
      <dsp:txXfrm>
        <a:off x="0" y="1713420"/>
        <a:ext cx="10353761" cy="428263"/>
      </dsp:txXfrm>
    </dsp:sp>
    <dsp:sp modelId="{8BB8F3AB-CA8A-4E19-8172-D7D693BA9BC6}">
      <dsp:nvSpPr>
        <dsp:cNvPr id="0" name=""/>
        <dsp:cNvSpPr/>
      </dsp:nvSpPr>
      <dsp:spPr>
        <a:xfrm>
          <a:off x="0" y="2141683"/>
          <a:ext cx="10353761" cy="0"/>
        </a:xfrm>
        <a:prstGeom prst="line">
          <a:avLst/>
        </a:prstGeom>
        <a:gradFill rotWithShape="0">
          <a:gsLst>
            <a:gs pos="0">
              <a:schemeClr val="accent2">
                <a:hueOff val="-1216302"/>
                <a:satOff val="-10612"/>
                <a:lumOff val="-13726"/>
                <a:alphaOff val="0"/>
                <a:tint val="96000"/>
                <a:lumMod val="104000"/>
              </a:schemeClr>
            </a:gs>
            <a:gs pos="100000">
              <a:schemeClr val="accent2">
                <a:hueOff val="-1216302"/>
                <a:satOff val="-10612"/>
                <a:lumOff val="-13726"/>
                <a:alphaOff val="0"/>
                <a:shade val="90000"/>
                <a:lumMod val="90000"/>
              </a:schemeClr>
            </a:gs>
          </a:gsLst>
          <a:lin ang="5400000" scaled="0"/>
        </a:gradFill>
        <a:ln w="9525" cap="rnd" cmpd="sng" algn="ctr">
          <a:solidFill>
            <a:schemeClr val="accent2">
              <a:hueOff val="-1216302"/>
              <a:satOff val="-10612"/>
              <a:lumOff val="-1372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20DE511-CC00-48EC-828D-E62E2D00D8B4}">
      <dsp:nvSpPr>
        <dsp:cNvPr id="0" name=""/>
        <dsp:cNvSpPr/>
      </dsp:nvSpPr>
      <dsp:spPr>
        <a:xfrm>
          <a:off x="0" y="2141683"/>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IMPLEMANTION</a:t>
          </a:r>
        </a:p>
      </dsp:txBody>
      <dsp:txXfrm>
        <a:off x="0" y="2141683"/>
        <a:ext cx="10353761" cy="428263"/>
      </dsp:txXfrm>
    </dsp:sp>
    <dsp:sp modelId="{73537FAE-A1AD-4DDD-8C47-7573C0F4F09C}">
      <dsp:nvSpPr>
        <dsp:cNvPr id="0" name=""/>
        <dsp:cNvSpPr/>
      </dsp:nvSpPr>
      <dsp:spPr>
        <a:xfrm>
          <a:off x="0" y="2569947"/>
          <a:ext cx="10353761" cy="0"/>
        </a:xfrm>
        <a:prstGeom prst="line">
          <a:avLst/>
        </a:prstGeom>
        <a:gradFill rotWithShape="0">
          <a:gsLst>
            <a:gs pos="0">
              <a:schemeClr val="accent2">
                <a:hueOff val="-1459563"/>
                <a:satOff val="-12734"/>
                <a:lumOff val="-16471"/>
                <a:alphaOff val="0"/>
                <a:tint val="96000"/>
                <a:lumMod val="104000"/>
              </a:schemeClr>
            </a:gs>
            <a:gs pos="100000">
              <a:schemeClr val="accent2">
                <a:hueOff val="-1459563"/>
                <a:satOff val="-12734"/>
                <a:lumOff val="-16471"/>
                <a:alphaOff val="0"/>
                <a:shade val="90000"/>
                <a:lumMod val="90000"/>
              </a:schemeClr>
            </a:gs>
          </a:gsLst>
          <a:lin ang="5400000" scaled="0"/>
        </a:gradFill>
        <a:ln w="9525" cap="rnd" cmpd="sng" algn="ctr">
          <a:solidFill>
            <a:schemeClr val="accent2">
              <a:hueOff val="-1459563"/>
              <a:satOff val="-12734"/>
              <a:lumOff val="-1647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2B6853A-7764-4B62-9568-839E179AB2F8}">
      <dsp:nvSpPr>
        <dsp:cNvPr id="0" name=""/>
        <dsp:cNvSpPr/>
      </dsp:nvSpPr>
      <dsp:spPr>
        <a:xfrm>
          <a:off x="0" y="2569947"/>
          <a:ext cx="10353761" cy="428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CONCLUSION</a:t>
          </a:r>
        </a:p>
      </dsp:txBody>
      <dsp:txXfrm>
        <a:off x="0" y="2569947"/>
        <a:ext cx="10353761" cy="428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A32D3E-11D1-4B66-896D-AE0FF0AF9D6C}">
      <dsp:nvSpPr>
        <dsp:cNvPr id="0" name=""/>
        <dsp:cNvSpPr/>
      </dsp:nvSpPr>
      <dsp:spPr>
        <a:xfrm>
          <a:off x="366565" y="601014"/>
          <a:ext cx="754269" cy="7542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89E004-2710-4BE4-AAB7-276939D68858}">
      <dsp:nvSpPr>
        <dsp:cNvPr id="0" name=""/>
        <dsp:cNvSpPr/>
      </dsp:nvSpPr>
      <dsp:spPr>
        <a:xfrm>
          <a:off x="524961" y="759410"/>
          <a:ext cx="437476" cy="437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CB8E32-E628-425D-8707-916354F8C768}">
      <dsp:nvSpPr>
        <dsp:cNvPr id="0" name=""/>
        <dsp:cNvSpPr/>
      </dsp:nvSpPr>
      <dsp:spPr>
        <a:xfrm>
          <a:off x="1282464" y="601014"/>
          <a:ext cx="1777921" cy="754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We AES algorithms to establish security services in different service mechanisms. </a:t>
          </a:r>
          <a:endParaRPr lang="en-US" sz="1600" kern="1200"/>
        </a:p>
      </dsp:txBody>
      <dsp:txXfrm>
        <a:off x="1282464" y="601014"/>
        <a:ext cx="1777921" cy="754269"/>
      </dsp:txXfrm>
    </dsp:sp>
    <dsp:sp modelId="{85C3B706-49BD-4950-92B6-C20D67701485}">
      <dsp:nvSpPr>
        <dsp:cNvPr id="0" name=""/>
        <dsp:cNvSpPr/>
      </dsp:nvSpPr>
      <dsp:spPr>
        <a:xfrm>
          <a:off x="3370174" y="601014"/>
          <a:ext cx="754269" cy="7542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E85D56-1D55-4E02-85A9-7E3D65DBF39D}">
      <dsp:nvSpPr>
        <dsp:cNvPr id="0" name=""/>
        <dsp:cNvSpPr/>
      </dsp:nvSpPr>
      <dsp:spPr>
        <a:xfrm>
          <a:off x="3528571" y="759410"/>
          <a:ext cx="437476" cy="437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5EC86F-17C8-4E3C-8D1D-AE94DB1A5622}">
      <dsp:nvSpPr>
        <dsp:cNvPr id="0" name=""/>
        <dsp:cNvSpPr/>
      </dsp:nvSpPr>
      <dsp:spPr>
        <a:xfrm>
          <a:off x="4286073" y="601014"/>
          <a:ext cx="1777921" cy="754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If we want to send message quickly we use private key AES algorithm and if we want to send messages secretly we use public key algorithm.</a:t>
          </a:r>
          <a:endParaRPr lang="en-US" sz="1600" kern="1200"/>
        </a:p>
      </dsp:txBody>
      <dsp:txXfrm>
        <a:off x="4286073" y="601014"/>
        <a:ext cx="1777921" cy="7542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defPPr/>
          </a:lstStyle>
          <a:p>
            <a:r>
              <a:rPr lang="en-US"/>
              <a:t>Click to edit Master title style</a:t>
            </a:r>
          </a:p>
        </p:txBody>
      </p:sp>
      <p:sp>
        <p:nvSpPr>
          <p:cNvPr id="3" name="Subtitle 2"/>
          <p:cNvSpPr>
            <a:spLocks noGrp="1"/>
          </p:cNvSpPr>
          <p:nvPr>
            <p:ph type="subTitle" idx="1"/>
          </p:nvPr>
        </p:nvSpPr>
        <p:spPr/>
        <p:txBody>
          <a:bodyPr/>
          <a:lstStyle>
            <a:defPPr/>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defPPr/>
          </a:lstStyle>
          <a:p>
            <a:fld id="{30F8D1D2-C259-400F-9BCB-66C16B169509}" type="datetimeFigureOut">
              <a:rPr lang="en-US" smtClean="0"/>
              <a:pPr/>
              <a:t>2/26/2022</a:t>
            </a:fld>
            <a:endParaRPr lang="en-US"/>
          </a:p>
        </p:txBody>
      </p:sp>
      <p:sp>
        <p:nvSpPr>
          <p:cNvPr id="5" name="Footer Placeholder 4"/>
          <p:cNvSpPr>
            <a:spLocks noGrp="1"/>
          </p:cNvSpPr>
          <p:nvPr>
            <p:ph type="ftr" sz="quarter" idx="3"/>
          </p:nvPr>
        </p:nvSpPr>
        <p:spPr/>
        <p:txBody>
          <a:bodyPr/>
          <a:lstStyle>
            <a:defPPr/>
          </a:lstStyle>
          <a:p>
            <a:endParaRPr lang="en-US"/>
          </a:p>
        </p:txBody>
      </p:sp>
      <p:sp>
        <p:nvSpPr>
          <p:cNvPr id="6" name="Slide Number Placeholder 5"/>
          <p:cNvSpPr>
            <a:spLocks noGrp="1"/>
          </p:cNvSpPr>
          <p:nvPr>
            <p:ph type="sldNum" sz="quarter" idx="4"/>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defPPr/>
          </a:lstStyle>
          <a:p>
            <a:fld id="{7BF9B94C-C909-40F9-9494-74BA9F6A6DF7}" type="datetimeFigureOut">
              <a:rPr lang="en-US" smtClean="0"/>
              <a:pPr/>
              <a:t>2/26/2022</a:t>
            </a:fld>
            <a:endParaRPr lang="en-US"/>
          </a:p>
        </p:txBody>
      </p:sp>
      <p:sp>
        <p:nvSpPr>
          <p:cNvPr id="5" name="Footer Placeholder 4"/>
          <p:cNvSpPr>
            <a:spLocks noGrp="1"/>
          </p:cNvSpPr>
          <p:nvPr>
            <p:ph type="ftr" sz="quarter" idx="3"/>
          </p:nvPr>
        </p:nvSpPr>
        <p:spPr/>
        <p:txBody>
          <a:bodyPr/>
          <a:lstStyle>
            <a:defPPr/>
          </a:lstStyle>
          <a:p>
            <a:endParaRPr lang="en-US"/>
          </a:p>
        </p:txBody>
      </p:sp>
      <p:sp>
        <p:nvSpPr>
          <p:cNvPr id="6" name="Slide Number Placeholder 5"/>
          <p:cNvSpPr>
            <a:spLocks noGrp="1"/>
          </p:cNvSpPr>
          <p:nvPr>
            <p:ph type="sldNum" sz="quarter" idx="4"/>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defPPr/>
          </a:lstStyle>
          <a:p>
            <a:fld id="{3658EE73-D3A3-45A1-96A8-13463B5CC5E2}" type="datetimeFigureOut">
              <a:rPr lang="en-US" smtClean="0"/>
              <a:pPr/>
              <a:t>2/26/2022</a:t>
            </a:fld>
            <a:endParaRPr lang="en-US"/>
          </a:p>
        </p:txBody>
      </p:sp>
      <p:sp>
        <p:nvSpPr>
          <p:cNvPr id="5" name="Footer Placeholder 4"/>
          <p:cNvSpPr>
            <a:spLocks noGrp="1"/>
          </p:cNvSpPr>
          <p:nvPr>
            <p:ph type="ftr" sz="quarter" idx="3"/>
          </p:nvPr>
        </p:nvSpPr>
        <p:spPr/>
        <p:txBody>
          <a:bodyPr/>
          <a:lstStyle>
            <a:defPPr/>
          </a:lstStyle>
          <a:p>
            <a:endParaRPr lang="en-US"/>
          </a:p>
        </p:txBody>
      </p:sp>
      <p:sp>
        <p:nvSpPr>
          <p:cNvPr id="6" name="Slide Number Placeholder 5"/>
          <p:cNvSpPr>
            <a:spLocks noGrp="1"/>
          </p:cNvSpPr>
          <p:nvPr>
            <p:ph type="sldNum" sz="quarter" idx="4"/>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defPPr/>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03347131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48213167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defPPr/>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defPPr/>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13722448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4964385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defPPr/>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defPPr/>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defPPr/>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8" name="Footer Placeholder 7"/>
          <p:cNvSpPr>
            <a:spLocks noGrp="1"/>
          </p:cNvSpPr>
          <p:nvPr>
            <p:ph type="ftr" sz="quarter" idx="11"/>
          </p:nvPr>
        </p:nvSpPr>
        <p:spPr/>
        <p:txBody>
          <a:bodyPr/>
          <a:lstStyle>
            <a:defPPr/>
          </a:lstStyle>
          <a:p>
            <a:endParaRPr lang="en-IN"/>
          </a:p>
        </p:txBody>
      </p:sp>
      <p:sp>
        <p:nvSpPr>
          <p:cNvPr id="9" name="Slide Number Placeholder 8"/>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40408940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69539804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3" name="Footer Placeholder 2"/>
          <p:cNvSpPr>
            <a:spLocks noGrp="1"/>
          </p:cNvSpPr>
          <p:nvPr>
            <p:ph type="ftr" sz="quarter" idx="11"/>
          </p:nvPr>
        </p:nvSpPr>
        <p:spPr/>
        <p:txBody>
          <a:bodyPr/>
          <a:lstStyle>
            <a:defPPr/>
          </a:lstStyle>
          <a:p>
            <a:endParaRPr lang="en-IN"/>
          </a:p>
        </p:txBody>
      </p:sp>
      <p:sp>
        <p:nvSpPr>
          <p:cNvPr id="4" name="Slide Number Placeholder 3"/>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37760929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34827333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defPPr/>
          </a:lstStyle>
          <a:p>
            <a:fld id="{4A27637B-2406-4A04-826D-7DE8D89F0599}" type="datetimeFigureOut">
              <a:rPr lang="en-US" smtClean="0"/>
              <a:pPr/>
              <a:t>2/26/2022</a:t>
            </a:fld>
            <a:endParaRPr lang="en-US"/>
          </a:p>
        </p:txBody>
      </p:sp>
      <p:sp>
        <p:nvSpPr>
          <p:cNvPr id="5" name="Footer Placeholder 4"/>
          <p:cNvSpPr>
            <a:spLocks noGrp="1"/>
          </p:cNvSpPr>
          <p:nvPr>
            <p:ph type="ftr" sz="quarter" idx="3"/>
          </p:nvPr>
        </p:nvSpPr>
        <p:spPr/>
        <p:txBody>
          <a:bodyPr/>
          <a:lstStyle>
            <a:defPPr/>
          </a:lstStyle>
          <a:p>
            <a:endParaRPr lang="en-US"/>
          </a:p>
        </p:txBody>
      </p:sp>
      <p:sp>
        <p:nvSpPr>
          <p:cNvPr id="6" name="Slide Number Placeholder 5"/>
          <p:cNvSpPr>
            <a:spLocks noGrp="1"/>
          </p:cNvSpPr>
          <p:nvPr>
            <p:ph type="sldNum" sz="quarter" idx="4"/>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defPPr/>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67747957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22750450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defPPr/>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49092318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defPPr/>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46776042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defPPr/>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57996153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defP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0234408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defP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241547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ancho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02238470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defPPr/>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52832508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1370693" y="3598339"/>
            <a:ext cx="9440034" cy="1049867"/>
          </a:xfrm>
        </p:spPr>
        <p:txBody>
          <a:bodyPr anchor="t"/>
          <a:lstStyle>
            <a:defPPr/>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0334713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defPPr/>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defPPr/>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defPPr/>
          </a:lstStyle>
          <a:p>
            <a:fld id="{853F05A7-40F9-44E2-802B-13D39BCFF42B}" type="datetimeFigureOut">
              <a:rPr lang="en-US" smtClean="0"/>
              <a:pPr/>
              <a:t>2/26/2022</a:t>
            </a:fld>
            <a:endParaRPr lang="en-US"/>
          </a:p>
        </p:txBody>
      </p:sp>
      <p:sp>
        <p:nvSpPr>
          <p:cNvPr id="5" name="Footer Placeholder 4"/>
          <p:cNvSpPr>
            <a:spLocks noGrp="1"/>
          </p:cNvSpPr>
          <p:nvPr>
            <p:ph type="ftr" sz="quarter" idx="3"/>
          </p:nvPr>
        </p:nvSpPr>
        <p:spPr/>
        <p:txBody>
          <a:bodyPr/>
          <a:lstStyle>
            <a:defPPr/>
          </a:lstStyle>
          <a:p>
            <a:endParaRPr lang="en-US"/>
          </a:p>
        </p:txBody>
      </p:sp>
      <p:sp>
        <p:nvSpPr>
          <p:cNvPr id="6" name="Slide Number Placeholder 5"/>
          <p:cNvSpPr>
            <a:spLocks noGrp="1"/>
          </p:cNvSpPr>
          <p:nvPr>
            <p:ph type="sldNum" sz="quarter" idx="4"/>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48213167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defPPr/>
            <a:lvl1pPr algn="ctr">
              <a:defRPr sz="4000" b="0" cap="none"/>
            </a:lvl1pPr>
          </a:lstStyle>
          <a:p>
            <a:r>
              <a:rPr lang="en-US"/>
              <a:t>Click to edit Master title style</a:t>
            </a:r>
          </a:p>
        </p:txBody>
      </p:sp>
      <p:sp>
        <p:nvSpPr>
          <p:cNvPr id="3" name="Text Placeholder 2"/>
          <p:cNvSpPr>
            <a:spLocks noGrp="1"/>
          </p:cNvSpPr>
          <p:nvPr>
            <p:ph type="body" idx="1"/>
          </p:nvPr>
        </p:nvSpPr>
        <p:spPr>
          <a:xfrm>
            <a:off x="1295401" y="3589879"/>
            <a:ext cx="9590550" cy="1507054"/>
          </a:xfrm>
        </p:spPr>
        <p:txBody>
          <a:bodyPr anchor="t"/>
          <a:lstStyle>
            <a:defPPr/>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13722448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913795" y="1732449"/>
            <a:ext cx="5060497" cy="4058750"/>
          </a:xfrm>
        </p:spPr>
        <p:txBody>
          <a:bodyPr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2892" y="1732449"/>
            <a:ext cx="5064665" cy="4058751"/>
          </a:xfrm>
        </p:spPr>
        <p:txBody>
          <a:bodyPr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496438557"/>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defPPr/>
            <a:lvl1pPr>
              <a:defRPr/>
            </a:lvl1pPr>
          </a:lstStyle>
          <a:p>
            <a:r>
              <a:rPr lang="en-US"/>
              <a:t>Click to edit Master title style</a:t>
            </a:r>
          </a:p>
        </p:txBody>
      </p:sp>
      <p:sp>
        <p:nvSpPr>
          <p:cNvPr id="3" name="Text Placeholder 2"/>
          <p:cNvSpPr>
            <a:spLocks noGrp="1"/>
          </p:cNvSpPr>
          <p:nvPr>
            <p:ph type="body" idx="1"/>
          </p:nvPr>
        </p:nvSpPr>
        <p:spPr>
          <a:xfrm>
            <a:off x="1005872" y="1835254"/>
            <a:ext cx="4876344" cy="544884"/>
          </a:xfrm>
        </p:spPr>
        <p:txBody>
          <a:bodyPr anchor="b">
            <a:noAutofit/>
          </a:bodyPr>
          <a:lstStyle>
            <a:defPPr/>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94967" y="1835254"/>
            <a:ext cx="4895330" cy="544883"/>
          </a:xfrm>
        </p:spPr>
        <p:txBody>
          <a:bodyPr anchor="b">
            <a:noAutofit/>
          </a:bodyPr>
          <a:lstStyle>
            <a:defPPr/>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8" name="Footer Placeholder 7"/>
          <p:cNvSpPr>
            <a:spLocks noGrp="1"/>
          </p:cNvSpPr>
          <p:nvPr>
            <p:ph type="ftr" sz="quarter" idx="11"/>
          </p:nvPr>
        </p:nvSpPr>
        <p:spPr/>
        <p:txBody>
          <a:bodyPr/>
          <a:lstStyle>
            <a:defPPr/>
          </a:lstStyle>
          <a:p>
            <a:endParaRPr lang="en-IN"/>
          </a:p>
        </p:txBody>
      </p:sp>
      <p:sp>
        <p:nvSpPr>
          <p:cNvPr id="9" name="Slide Number Placeholder 8"/>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404089406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69539804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3" name="Footer Placeholder 2"/>
          <p:cNvSpPr>
            <a:spLocks noGrp="1"/>
          </p:cNvSpPr>
          <p:nvPr>
            <p:ph type="ftr" sz="quarter" idx="11"/>
          </p:nvPr>
        </p:nvSpPr>
        <p:spPr/>
        <p:txBody>
          <a:bodyPr/>
          <a:lstStyle>
            <a:defPPr/>
          </a:lstStyle>
          <a:p>
            <a:endParaRPr lang="en-IN"/>
          </a:p>
        </p:txBody>
      </p:sp>
      <p:sp>
        <p:nvSpPr>
          <p:cNvPr id="4" name="Slide Number Placeholder 3"/>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37760929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4855633" y="609600"/>
            <a:ext cx="6411924" cy="5181600"/>
          </a:xfrm>
        </p:spPr>
        <p:txBody>
          <a:bodyPr>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334827333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defPPr/>
            <a:lvl1pPr algn="ctr">
              <a:defRPr sz="3200" b="0"/>
            </a:lvl1pPr>
          </a:lstStyle>
          <a:p>
            <a:r>
              <a:rPr lang="en-US"/>
              <a:t>Click to edit Master title style</a:t>
            </a:r>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677479577"/>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53762" cy="682472"/>
          </a:xfrm>
        </p:spPr>
        <p:txBody>
          <a:bodyPr anchor="t"/>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2275045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defPPr/>
            <a:lvl1pPr>
              <a:defRPr sz="3200"/>
            </a:lvl1pPr>
          </a:lstStyle>
          <a:p>
            <a:r>
              <a:rPr lang="en-US"/>
              <a:t>Click to edit Master title style</a:t>
            </a:r>
          </a:p>
        </p:txBody>
      </p:sp>
      <p:sp>
        <p:nvSpPr>
          <p:cNvPr id="4" name="Text Placeholder 3"/>
          <p:cNvSpPr>
            <a:spLocks noGrp="1"/>
          </p:cNvSpPr>
          <p:nvPr>
            <p:ph type="body" sz="half" idx="2"/>
          </p:nvPr>
        </p:nvSpPr>
        <p:spPr>
          <a:xfrm>
            <a:off x="913794" y="4295180"/>
            <a:ext cx="10353763" cy="1501826"/>
          </a:xfrm>
        </p:spPr>
        <p:txBody>
          <a:bodyPr anchor="ctr"/>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49092318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defPPr/>
          </a:lstStyle>
          <a:p>
            <a:fld id="{C8705EF0-7A2E-4D84-B3F3-752EC396D343}" type="datetimeFigureOut">
              <a:rPr lang="en-US" smtClean="0"/>
              <a:pPr/>
              <a:t>2/26/2022</a:t>
            </a:fld>
            <a:endParaRPr lang="en-US"/>
          </a:p>
        </p:txBody>
      </p:sp>
      <p:sp>
        <p:nvSpPr>
          <p:cNvPr id="6" name="Footer Placeholder 5"/>
          <p:cNvSpPr>
            <a:spLocks noGrp="1"/>
          </p:cNvSpPr>
          <p:nvPr>
            <p:ph type="ftr" sz="quarter" idx="4"/>
          </p:nvPr>
        </p:nvSpPr>
        <p:spPr/>
        <p:txBody>
          <a:bodyPr/>
          <a:lstStyle>
            <a:defPPr/>
          </a:lstStyle>
          <a:p>
            <a:endParaRPr lang="en-US"/>
          </a:p>
        </p:txBody>
      </p:sp>
      <p:sp>
        <p:nvSpPr>
          <p:cNvPr id="7" name="Slide Number Placeholder 6"/>
          <p:cNvSpPr>
            <a:spLocks noGrp="1"/>
          </p:cNvSpPr>
          <p:nvPr>
            <p:ph type="sldNum" sz="quarter" idx="5"/>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defPPr/>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46776042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defPPr/>
            <a:lvl1pPr>
              <a:defRPr sz="3200"/>
            </a:lvl1pPr>
          </a:lstStyle>
          <a:p>
            <a:r>
              <a:rPr lang="en-US"/>
              <a:t>Click to edit Master title style</a:t>
            </a:r>
          </a:p>
        </p:txBody>
      </p:sp>
      <p:sp>
        <p:nvSpPr>
          <p:cNvPr id="4" name="Text Placeholder 3"/>
          <p:cNvSpPr>
            <a:spLocks noGrp="1"/>
          </p:cNvSpPr>
          <p:nvPr>
            <p:ph type="body" sz="half" idx="2"/>
          </p:nvPr>
        </p:nvSpPr>
        <p:spPr>
          <a:xfrm>
            <a:off x="913784" y="4650556"/>
            <a:ext cx="10352199" cy="1140644"/>
          </a:xfrm>
        </p:spPr>
        <p:txBody>
          <a:bodyPr anchor="t"/>
          <a:lstStyle>
            <a:defPPr/>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6" name="Footer Placeholder 5"/>
          <p:cNvSpPr>
            <a:spLocks noGrp="1"/>
          </p:cNvSpPr>
          <p:nvPr>
            <p:ph type="ftr" sz="quarter" idx="11"/>
          </p:nvPr>
        </p:nvSpPr>
        <p:spPr/>
        <p:txBody>
          <a:bodyPr/>
          <a:lstStyle>
            <a:defPPr/>
          </a:lstStyle>
          <a:p>
            <a:endParaRPr lang="en-IN"/>
          </a:p>
        </p:txBody>
      </p:sp>
      <p:sp>
        <p:nvSpPr>
          <p:cNvPr id="7" name="Slide Number Placeholder 6"/>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257996153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defPPr/>
          </a:lstStyle>
          <a:p>
            <a:r>
              <a:rPr lang="en-US"/>
              <a:t>Click to edit Master title style</a:t>
            </a:r>
          </a:p>
        </p:txBody>
      </p:sp>
      <p:sp>
        <p:nvSpPr>
          <p:cNvPr id="7" name="Text Placeholder 2"/>
          <p:cNvSpPr>
            <a:spLocks noGrp="1"/>
          </p:cNvSpPr>
          <p:nvPr>
            <p:ph type="body" idx="1"/>
          </p:nvPr>
        </p:nvSpPr>
        <p:spPr>
          <a:xfrm>
            <a:off x="913795"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defPPr/>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0234408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defPPr/>
          </a:lstStyle>
          <a:p>
            <a:r>
              <a:rPr lang="en-US"/>
              <a:t>Click to edit Master title style</a:t>
            </a:r>
          </a:p>
        </p:txBody>
      </p:sp>
      <p:sp>
        <p:nvSpPr>
          <p:cNvPr id="19" name="Text Placeholder 2"/>
          <p:cNvSpPr>
            <a:spLocks noGrp="1"/>
          </p:cNvSpPr>
          <p:nvPr>
            <p:ph type="body" idx="1"/>
          </p:nvPr>
        </p:nvSpPr>
        <p:spPr>
          <a:xfrm>
            <a:off x="913795"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defPPr/>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4" name="Footer Placeholder 3"/>
          <p:cNvSpPr>
            <a:spLocks noGrp="1"/>
          </p:cNvSpPr>
          <p:nvPr>
            <p:ph type="ftr" sz="quarter" idx="11"/>
          </p:nvPr>
        </p:nvSpPr>
        <p:spPr/>
        <p:txBody>
          <a:bodyPr/>
          <a:lstStyle>
            <a:defPPr/>
          </a:lstStyle>
          <a:p>
            <a:endParaRPr lang="en-IN"/>
          </a:p>
        </p:txBody>
      </p:sp>
      <p:sp>
        <p:nvSpPr>
          <p:cNvPr id="5" name="Slide Number Placeholder 4"/>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241547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p:txBody>
          <a:bodyPr vert="eaVert" ancho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1022384707"/>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defPPr/>
            <a:lvl1pPr algn="l">
              <a:defRPr/>
            </a:lvl1pPr>
          </a:lstStyle>
          <a:p>
            <a:r>
              <a:rPr lang="en-US"/>
              <a:t>Click to edit Master title style</a:t>
            </a:r>
          </a:p>
        </p:txBody>
      </p:sp>
      <p:sp>
        <p:nvSpPr>
          <p:cNvPr id="3" name="Vertical Text Placeholder 2"/>
          <p:cNvSpPr>
            <a:spLocks noGrp="1"/>
          </p:cNvSpPr>
          <p:nvPr>
            <p:ph type="body" orient="vert" idx="1"/>
          </p:nvPr>
        </p:nvSpPr>
        <p:spPr>
          <a:xfrm>
            <a:off x="913796" y="609599"/>
            <a:ext cx="7916872" cy="5181601"/>
          </a:xfrm>
        </p:spPr>
        <p:txBody>
          <a:bodyPr vert="eaVert" ancho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37522755-609E-4480-9C89-98423BEE53B2}" type="datetimeFigureOut">
              <a:rPr lang="en-IN" smtClean="0"/>
              <a:pPr/>
              <a:t>26-02-2022</a:t>
            </a:fld>
            <a:endParaRPr lang="en-IN"/>
          </a:p>
        </p:txBody>
      </p:sp>
      <p:sp>
        <p:nvSpPr>
          <p:cNvPr id="5" name="Footer Placeholder 4"/>
          <p:cNvSpPr>
            <a:spLocks noGrp="1"/>
          </p:cNvSpPr>
          <p:nvPr>
            <p:ph type="ftr" sz="quarter" idx="11"/>
          </p:nvPr>
        </p:nvSpPr>
        <p:spPr/>
        <p:txBody>
          <a:bodyPr/>
          <a:lstStyle>
            <a:defPPr/>
          </a:lstStyle>
          <a:p>
            <a:endParaRPr lang="en-IN"/>
          </a:p>
        </p:txBody>
      </p:sp>
      <p:sp>
        <p:nvSpPr>
          <p:cNvPr id="6" name="Slide Number Placeholder 5"/>
          <p:cNvSpPr>
            <a:spLocks noGrp="1"/>
          </p:cNvSpPr>
          <p:nvPr>
            <p:ph type="sldNum" sz="quarter" idx="12"/>
          </p:nvPr>
        </p:nvSpPr>
        <p:spPr/>
        <p:txBody>
          <a:bodyPr/>
          <a:lstStyle>
            <a:defPPr/>
          </a:lstStyle>
          <a:p>
            <a:fld id="{31194E16-AF12-49EE-8C86-42A53885CE0E}" type="slidenum">
              <a:rPr lang="en-IN" smtClean="0"/>
              <a:pPr/>
              <a:t>‹#›</a:t>
            </a:fld>
            <a:endParaRPr lang="en-IN"/>
          </a:p>
        </p:txBody>
      </p:sp>
    </p:spTree>
    <p:extLst>
      <p:ext uri="{BB962C8B-B14F-4D97-AF65-F5344CB8AC3E}">
        <p14:creationId xmlns:p14="http://schemas.microsoft.com/office/powerpoint/2010/main" val="528325089"/>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1371600" y="4323845"/>
            <a:ext cx="6400800" cy="365125"/>
          </a:xfrm>
        </p:spPr>
        <p:txBody>
          <a:bodyPr/>
          <a:lstStyle>
            <a:defP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685800" y="381001"/>
            <a:ext cx="6991492" cy="364065"/>
          </a:xfrm>
        </p:spPr>
        <p:txBody>
          <a:bodyPr/>
          <a:lstStyle>
            <a:defP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vl1pPr/>
          </a:lstStyle>
          <a:p>
            <a:r>
              <a:rPr lang="en-US"/>
              <a:t>Click to edit Master title style</a:t>
            </a:r>
          </a:p>
        </p:txBody>
      </p:sp>
      <p:sp>
        <p:nvSpPr>
          <p:cNvPr id="3" name="Text Placeholder 2"/>
          <p:cNvSpPr>
            <a:spLocks noGrp="1"/>
          </p:cNvSpPr>
          <p:nvPr>
            <p:ph type="body" idx="1"/>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defPPr/>
          </a:lstStyle>
          <a:p>
            <a:fld id="{044C542C-E075-4E0D-8CF6-F2C772C6C5CD}" type="datetimeFigureOut">
              <a:rPr lang="en-US" smtClean="0"/>
              <a:pPr/>
              <a:t>2/26/2022</a:t>
            </a:fld>
            <a:endParaRPr lang="en-US"/>
          </a:p>
        </p:txBody>
      </p:sp>
      <p:sp>
        <p:nvSpPr>
          <p:cNvPr id="8" name="Footer Placeholder 7"/>
          <p:cNvSpPr>
            <a:spLocks noGrp="1"/>
          </p:cNvSpPr>
          <p:nvPr>
            <p:ph type="ftr" sz="quarter" idx="6"/>
          </p:nvPr>
        </p:nvSpPr>
        <p:spPr/>
        <p:txBody>
          <a:bodyPr/>
          <a:lstStyle>
            <a:defPPr/>
          </a:lstStyle>
          <a:p>
            <a:endParaRPr lang="en-US"/>
          </a:p>
        </p:txBody>
      </p:sp>
      <p:sp>
        <p:nvSpPr>
          <p:cNvPr id="9" name="Slide Number Placeholder 8"/>
          <p:cNvSpPr>
            <a:spLocks noGrp="1"/>
          </p:cNvSpPr>
          <p:nvPr>
            <p:ph type="sldNum" sz="quarter" idx="7"/>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defP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8" name="Footer Placeholder 7"/>
          <p:cNvSpPr>
            <a:spLocks noGrp="1"/>
          </p:cNvSpPr>
          <p:nvPr>
            <p:ph type="ftr" sz="quarter" idx="11"/>
          </p:nvPr>
        </p:nvSpPr>
        <p:spPr/>
        <p:txBody>
          <a:bodyPr/>
          <a:lstStyle>
            <a:defPPr/>
          </a:lstStyle>
          <a:p>
            <a:endParaRPr lang="en-US"/>
          </a:p>
        </p:txBody>
      </p:sp>
      <p:sp>
        <p:nvSpPr>
          <p:cNvPr id="9" name="Slide Number Placeholder 8"/>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3" name="Footer Placeholder 2"/>
          <p:cNvSpPr>
            <a:spLocks noGrp="1"/>
          </p:cNvSpPr>
          <p:nvPr>
            <p:ph type="ftr" sz="quarter" idx="11"/>
          </p:nvPr>
        </p:nvSpPr>
        <p:spPr/>
        <p:txBody>
          <a:bodyPr/>
          <a:lstStyle>
            <a:defPPr/>
          </a:lstStyle>
          <a:p>
            <a:endParaRPr lang="en-US"/>
          </a:p>
        </p:txBody>
      </p:sp>
      <p:sp>
        <p:nvSpPr>
          <p:cNvPr id="4" name="Slide Number Placeholder 3"/>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defPPr/>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defPPr/>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defPPr/>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defPPr/>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defPPr/>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9941"/>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defPPr/>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9941"/>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defPPr/>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8883"/>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defP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
          </p:nvPr>
        </p:nvSpPr>
        <p:spPr/>
        <p:txBody>
          <a:bodyPr/>
          <a:lstStyle>
            <a:defPPr/>
          </a:lstStyle>
          <a:p>
            <a:fld id="{27ED4A8A-6826-44B1-88EF-53643E3788E5}" type="datetimeFigureOut">
              <a:rPr lang="en-US" smtClean="0"/>
              <a:pPr/>
              <a:t>2/26/2022</a:t>
            </a:fld>
            <a:endParaRPr lang="en-US"/>
          </a:p>
        </p:txBody>
      </p:sp>
      <p:sp>
        <p:nvSpPr>
          <p:cNvPr id="4" name="Footer Placeholder 3"/>
          <p:cNvSpPr>
            <a:spLocks noGrp="1"/>
          </p:cNvSpPr>
          <p:nvPr>
            <p:ph type="ftr" sz="quarter" idx="2"/>
          </p:nvPr>
        </p:nvSpPr>
        <p:spPr/>
        <p:txBody>
          <a:bodyPr/>
          <a:lstStyle>
            <a:defPPr/>
          </a:lstStyle>
          <a:p>
            <a:endParaRPr lang="en-US"/>
          </a:p>
        </p:txBody>
      </p:sp>
      <p:sp>
        <p:nvSpPr>
          <p:cNvPr id="5" name="Slide Number Placeholder 4"/>
          <p:cNvSpPr>
            <a:spLocks noGrp="1"/>
          </p:cNvSpPr>
          <p:nvPr>
            <p:ph type="sldNum" sz="quarter" idx="3"/>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defP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defPPr/>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defPPr/>
            <a:lvl1pPr algn="r">
              <a:defRPr/>
            </a:lvl1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685800" y="381000"/>
            <a:ext cx="6991492" cy="365125"/>
          </a:xfrm>
        </p:spPr>
        <p:txBody>
          <a:bodyPr/>
          <a:lstStyle>
            <a:defP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909561" y="4314328"/>
            <a:ext cx="2910840" cy="374642"/>
          </a:xfrm>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1371600" y="4323845"/>
            <a:ext cx="6400800" cy="365125"/>
          </a:xfrm>
        </p:spPr>
        <p:txBody>
          <a:bodyPr/>
          <a:lstStyle>
            <a:defP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idx="1"/>
          </p:nvPr>
        </p:nvSpPr>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685800" y="381001"/>
            <a:ext cx="6991492" cy="364065"/>
          </a:xfrm>
        </p:spPr>
        <p:txBody>
          <a:bodyPr/>
          <a:lstStyle>
            <a:defP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Content Placeholder 2"/>
          <p:cNvSpPr>
            <a:spLocks noGrp="1"/>
          </p:cNvSpPr>
          <p:nvPr>
            <p:ph sz="half" idx="1"/>
          </p:nvPr>
        </p:nvSpPr>
        <p:spPr>
          <a:xfrm>
            <a:off x="685800" y="2194559"/>
            <a:ext cx="5334000" cy="40241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194559"/>
            <a:ext cx="5334000" cy="4024125"/>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defPPr/>
          </a:lstStyle>
          <a:p>
            <a:r>
              <a:rPr lang="en-US"/>
              <a:t>Click to edit Master title style</a:t>
            </a:r>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8" name="Footer Placeholder 7"/>
          <p:cNvSpPr>
            <a:spLocks noGrp="1"/>
          </p:cNvSpPr>
          <p:nvPr>
            <p:ph type="ftr" sz="quarter" idx="11"/>
          </p:nvPr>
        </p:nvSpPr>
        <p:spPr/>
        <p:txBody>
          <a:bodyPr/>
          <a:lstStyle>
            <a:defPPr/>
          </a:lstStyle>
          <a:p>
            <a:endParaRPr lang="en-US"/>
          </a:p>
        </p:txBody>
      </p:sp>
      <p:sp>
        <p:nvSpPr>
          <p:cNvPr id="9" name="Slide Number Placeholder 8"/>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3" name="Footer Placeholder 2"/>
          <p:cNvSpPr>
            <a:spLocks noGrp="1"/>
          </p:cNvSpPr>
          <p:nvPr>
            <p:ph type="ftr" sz="quarter" idx="11"/>
          </p:nvPr>
        </p:nvSpPr>
        <p:spPr/>
        <p:txBody>
          <a:bodyPr/>
          <a:lstStyle>
            <a:defPPr/>
          </a:lstStyle>
          <a:p>
            <a:endParaRPr lang="en-US"/>
          </a:p>
        </p:txBody>
      </p:sp>
      <p:sp>
        <p:nvSpPr>
          <p:cNvPr id="4" name="Slide Number Placeholder 3"/>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defPPr/>
          </a:lstStyle>
          <a:p>
            <a:fld id="{15CA24FB-CABE-4E0D-B873-B3949576AFE3}" type="datetimeFigureOut">
              <a:rPr lang="en-US" smtClean="0"/>
              <a:pPr/>
              <a:t>2/26/2022</a:t>
            </a:fld>
            <a:endParaRPr lang="en-US"/>
          </a:p>
        </p:txBody>
      </p:sp>
      <p:sp>
        <p:nvSpPr>
          <p:cNvPr id="3" name="Footer Placeholder 2"/>
          <p:cNvSpPr>
            <a:spLocks noGrp="1"/>
          </p:cNvSpPr>
          <p:nvPr>
            <p:ph type="ftr" sz="quarter" idx="1"/>
          </p:nvPr>
        </p:nvSpPr>
        <p:spPr/>
        <p:txBody>
          <a:bodyPr/>
          <a:lstStyle>
            <a:defPPr/>
          </a:lstStyle>
          <a:p>
            <a:endParaRPr lang="en-US"/>
          </a:p>
        </p:txBody>
      </p:sp>
      <p:sp>
        <p:nvSpPr>
          <p:cNvPr id="4" name="Slide Number Placeholder 3"/>
          <p:cNvSpPr>
            <a:spLocks noGrp="1"/>
          </p:cNvSpPr>
          <p:nvPr>
            <p:ph type="sldNum" sz="quarter" idx="2"/>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defPPr/>
            <a:lvl1pPr algn="l">
              <a:defRPr sz="3200"/>
            </a:lvl1pPr>
          </a:lstStyle>
          <a:p>
            <a:r>
              <a:rPr lang="en-US"/>
              <a:t>Click to edit Master title style</a:t>
            </a:r>
          </a:p>
        </p:txBody>
      </p:sp>
      <p:sp>
        <p:nvSpPr>
          <p:cNvPr id="3" name="Content Placeholder 2"/>
          <p:cNvSpPr>
            <a:spLocks noGrp="1"/>
          </p:cNvSpPr>
          <p:nvPr>
            <p:ph idx="1"/>
          </p:nvPr>
        </p:nvSpPr>
        <p:spPr>
          <a:xfrm>
            <a:off x="4995582" y="746759"/>
            <a:ext cx="6510618" cy="5471925"/>
          </a:xfrm>
        </p:spPr>
        <p:txBody>
          <a:bodyPr anchor="ct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124199"/>
            <a:ext cx="4114800" cy="3094485"/>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defPPr/>
            <a:lvl1pPr algn="l">
              <a:defRPr sz="3200"/>
            </a:lvl1pPr>
          </a:lstStyle>
          <a:p>
            <a:r>
              <a:rPr lang="en-US"/>
              <a:t>Click to edit Master title style</a:t>
            </a:r>
          </a:p>
        </p:txBody>
      </p:sp>
      <p:sp>
        <p:nvSpPr>
          <p:cNvPr id="3" name="Picture Placeholder 2"/>
          <p:cNvSpPr>
            <a:spLocks noGrp="1" noChangeAspect="1"/>
          </p:cNvSpPr>
          <p:nvPr>
            <p:ph type="pic" idx="1"/>
          </p:nvPr>
        </p:nvSpPr>
        <p:spPr>
          <a:xfrm>
            <a:off x="7861238" y="751241"/>
            <a:ext cx="3644962" cy="5467443"/>
          </a:xfrm>
        </p:spPr>
        <p:txBody>
          <a:bodyPr anchor="t"/>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3124199"/>
            <a:ext cx="6873240" cy="3094485"/>
          </a:xfrm>
        </p:spPr>
        <p:txBody>
          <a:bodyP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defPPr/>
            <a:lvl1pPr algn="l">
              <a:defRPr sz="3200"/>
            </a:lvl1pPr>
          </a:lstStyle>
          <a:p>
            <a:r>
              <a:rPr lang="en-US"/>
              <a:t>Click to edit Master title style</a:t>
            </a:r>
          </a:p>
        </p:txBody>
      </p:sp>
      <p:sp>
        <p:nvSpPr>
          <p:cNvPr id="3" name="Picture Placeholder 2"/>
          <p:cNvSpPr>
            <a:spLocks noGrp="1" noChangeAspect="1"/>
          </p:cNvSpPr>
          <p:nvPr>
            <p:ph type="pic" idx="1"/>
          </p:nvPr>
        </p:nvSpPr>
        <p:spPr>
          <a:xfrm>
            <a:off x="681727" y="941439"/>
            <a:ext cx="10821840" cy="3478161"/>
          </a:xfrm>
        </p:spPr>
        <p:txBody>
          <a:bodyPr anchor="t"/>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5516715"/>
            <a:ext cx="10820400" cy="701969"/>
          </a:xfrm>
        </p:spPr>
        <p:txBody>
          <a:bodyPr/>
          <a:lstStyle>
            <a:defPPr/>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p:txBody>
          <a:bodyPr/>
          <a:lstStyle>
            <a:defPPr/>
          </a:lstStyle>
          <a:p>
            <a:endParaRPr lang="en-US"/>
          </a:p>
        </p:txBody>
      </p:sp>
      <p:sp>
        <p:nvSpPr>
          <p:cNvPr id="7" name="Slide Number Placeholder 6"/>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defPPr/>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9133"/>
            <a:ext cx="10130516" cy="999067"/>
          </a:xfrm>
        </p:spPr>
        <p:txBody>
          <a:bodyPr anchor="ctr"/>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9941"/>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defPPr/>
            <a:lvl1pPr algn="l">
              <a:defRPr sz="3200"/>
            </a:lvl1pPr>
          </a:lstStyle>
          <a:p>
            <a:r>
              <a:rPr lang="en-US"/>
              <a:t>Click to edit Master title style</a:t>
            </a:r>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9941"/>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spcBef>
                <a:spcPct val="0"/>
              </a:spcBef>
              <a:buNone/>
              <a:defRPr sz="3200" b="0" kern="1200" cap="all">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latin typeface="+mn-lt"/>
                <a:ea typeface="+mn-ea"/>
                <a:cs typeface="+mn-c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defPPr/>
            <a:lvl1pPr algn="l">
              <a:defRPr sz="3200"/>
            </a:lvl1pPr>
          </a:lstStyle>
          <a:p>
            <a:r>
              <a:rPr lang="en-US"/>
              <a:t>Click to edit Master title style</a:t>
            </a:r>
          </a:p>
        </p:txBody>
      </p:sp>
      <p:sp>
        <p:nvSpPr>
          <p:cNvPr id="4" name="Text Placeholder 3"/>
          <p:cNvSpPr>
            <a:spLocks noGrp="1"/>
          </p:cNvSpPr>
          <p:nvPr>
            <p:ph type="body" sz="half" idx="2"/>
          </p:nvPr>
        </p:nvSpPr>
        <p:spPr>
          <a:xfrm>
            <a:off x="1024467" y="3648315"/>
            <a:ext cx="10144654" cy="999885"/>
          </a:xfrm>
        </p:spPr>
        <p:txBody>
          <a:bodyPr anchor="t"/>
          <a:lstStyle>
            <a:defPPr/>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defPPr/>
            <a:lvl1pPr algn="r">
              <a:defRPr/>
            </a:lvl1pPr>
          </a:lstStyle>
          <a:p>
            <a:fld id="{48A87A34-81AB-432B-8DAE-1953F412C126}" type="datetimeFigureOut">
              <a:rPr lang="en-US"/>
              <a:pPr/>
              <a:t>2/26/2022</a:t>
            </a:fld>
            <a:endParaRPr lang="en-US"/>
          </a:p>
        </p:txBody>
      </p:sp>
      <p:sp>
        <p:nvSpPr>
          <p:cNvPr id="6" name="Footer Placeholder 5"/>
          <p:cNvSpPr>
            <a:spLocks noGrp="1"/>
          </p:cNvSpPr>
          <p:nvPr>
            <p:ph type="ftr" sz="quarter" idx="11"/>
          </p:nvPr>
        </p:nvSpPr>
        <p:spPr>
          <a:xfrm>
            <a:off x="685800" y="378883"/>
            <a:ext cx="6991492" cy="365125"/>
          </a:xfrm>
        </p:spPr>
        <p:txBody>
          <a:bodyPr/>
          <a:lstStyle>
            <a:defP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defPPr/>
          </a:lstStyle>
          <a:p>
            <a:r>
              <a:rPr lang="en-US"/>
              <a:t>Click to edit Master title style</a:t>
            </a:r>
          </a:p>
        </p:txBody>
      </p:sp>
      <p:sp>
        <p:nvSpPr>
          <p:cNvPr id="7" name="Text Placeholder 2"/>
          <p:cNvSpPr>
            <a:spLocks noGrp="1"/>
          </p:cNvSpPr>
          <p:nvPr>
            <p:ph type="body" idx="1"/>
          </p:nvPr>
        </p:nvSpPr>
        <p:spPr>
          <a:xfrm>
            <a:off x="685800" y="2202080"/>
            <a:ext cx="3456432" cy="617320"/>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defPPr/>
          </a:lstStyle>
          <a:p>
            <a:r>
              <a:rPr lang="en-US"/>
              <a:t>Click to edit Master title style</a:t>
            </a:r>
          </a:p>
        </p:txBody>
      </p:sp>
      <p:sp>
        <p:nvSpPr>
          <p:cNvPr id="19" name="Text Placeholder 2"/>
          <p:cNvSpPr>
            <a:spLocks noGrp="1"/>
          </p:cNvSpPr>
          <p:nvPr>
            <p:ph type="body" idx="1"/>
          </p:nvPr>
        </p:nvSpPr>
        <p:spPr>
          <a:xfrm>
            <a:off x="688618" y="4191000"/>
            <a:ext cx="3451582"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defPPr/>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4" name="Footer Placeholder 3"/>
          <p:cNvSpPr>
            <a:spLocks noGrp="1"/>
          </p:cNvSpPr>
          <p:nvPr>
            <p:ph type="ftr" sz="quarter" idx="11"/>
          </p:nvPr>
        </p:nvSpPr>
        <p:spPr/>
        <p:txBody>
          <a:bodyPr/>
          <a:lstStyle>
            <a:defPPr/>
          </a:lstStyle>
          <a:p>
            <a:endParaRPr lang="en-US"/>
          </a:p>
        </p:txBody>
      </p:sp>
      <p:sp>
        <p:nvSpPr>
          <p:cNvPr id="5" name="Slide Number Placeholder 4"/>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Click to edit Master title style</a:t>
            </a:r>
          </a:p>
        </p:txBody>
      </p:sp>
      <p:sp>
        <p:nvSpPr>
          <p:cNvPr id="3" name="Vertical Text Placeholder 2"/>
          <p:cNvSpPr>
            <a:spLocks noGrp="1"/>
          </p:cNvSpPr>
          <p:nvPr>
            <p:ph type="body" orient="vert" idx="1"/>
          </p:nvPr>
        </p:nvSpPr>
        <p:spPr>
          <a:xfrm>
            <a:off x="685800" y="2194559"/>
            <a:ext cx="10820400" cy="4024125"/>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p:txBody>
          <a:bodyPr/>
          <a:lstStyle>
            <a:defPPr/>
          </a:lstStyle>
          <a:p>
            <a:endParaRPr lang="en-US"/>
          </a:p>
        </p:txBody>
      </p:sp>
      <p:sp>
        <p:nvSpPr>
          <p:cNvPr id="6" name="Slide Number Placeholder 5"/>
          <p:cNvSpPr>
            <a:spLocks noGrp="1"/>
          </p:cNvSpPr>
          <p:nvPr>
            <p:ph type="sldNum" sz="quarter" idx="12"/>
          </p:nvPr>
        </p:nvSpPr>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defPPr/>
            <a:lvl1pPr algn="l">
              <a:defRPr/>
            </a:lvl1pPr>
          </a:lstStyle>
          <a:p>
            <a:r>
              <a:rPr lang="en-US"/>
              <a:t>Click to edit Master title style</a:t>
            </a:r>
          </a:p>
        </p:txBody>
      </p:sp>
      <p:sp>
        <p:nvSpPr>
          <p:cNvPr id="3" name="Vertical Text Placeholder 2"/>
          <p:cNvSpPr>
            <a:spLocks noGrp="1"/>
          </p:cNvSpPr>
          <p:nvPr>
            <p:ph type="body" orient="vert" idx="1"/>
          </p:nvPr>
        </p:nvSpPr>
        <p:spPr>
          <a:xfrm>
            <a:off x="1024466" y="745067"/>
            <a:ext cx="8204201" cy="3903133"/>
          </a:xfrm>
        </p:spPr>
        <p:txBody>
          <a:bodyPr vert="eaVert"/>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814452" y="379941"/>
            <a:ext cx="2910840" cy="365125"/>
          </a:xfrm>
        </p:spPr>
        <p:txBody>
          <a:bodyPr/>
          <a:lstStyle>
            <a:defPPr/>
            <a:lvl1pPr algn="r">
              <a:defRPr/>
            </a:lvl1pPr>
          </a:lstStyle>
          <a:p>
            <a:fld id="{48A87A34-81AB-432B-8DAE-1953F412C126}" type="datetimeFigureOut">
              <a:rPr lang="en-US"/>
              <a:pPr/>
              <a:t>2/26/2022</a:t>
            </a:fld>
            <a:endParaRPr lang="en-US"/>
          </a:p>
        </p:txBody>
      </p:sp>
      <p:sp>
        <p:nvSpPr>
          <p:cNvPr id="5" name="Footer Placeholder 4"/>
          <p:cNvSpPr>
            <a:spLocks noGrp="1"/>
          </p:cNvSpPr>
          <p:nvPr>
            <p:ph type="ftr" sz="quarter" idx="11"/>
          </p:nvPr>
        </p:nvSpPr>
        <p:spPr>
          <a:xfrm>
            <a:off x="685800" y="381000"/>
            <a:ext cx="6991492" cy="365125"/>
          </a:xfrm>
        </p:spPr>
        <p:txBody>
          <a:bodyPr/>
          <a:lstStyle>
            <a:defP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defPPr/>
          </a:lstStyle>
          <a:p>
            <a:fld id="{6D22F896-40B5-4ADD-8801-0D06FADFA095}" type="slidenum">
              <a:rPr lang="en-US"/>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defPPr/>
            <a:lvl1pPr algn="l">
              <a:defRPr sz="2000" b="1"/>
            </a:lvl1pPr>
          </a:lstStyle>
          <a:p>
            <a:r>
              <a:rPr lang="en-US"/>
              <a:t>Click to edit Master title style</a:t>
            </a:r>
          </a:p>
        </p:txBody>
      </p:sp>
      <p:sp>
        <p:nvSpPr>
          <p:cNvPr id="3" name="Content Placeholder 2"/>
          <p:cNvSpPr>
            <a:spLocks noGrp="1"/>
          </p:cNvSpPr>
          <p:nvPr>
            <p:ph idx="1"/>
          </p:nvPr>
        </p:nvSpPr>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defPPr/>
          </a:lstStyle>
          <a:p>
            <a:fld id="{547B9530-A1B4-4C5E-890D-5F6AF6B749A9}" type="datetimeFigureOut">
              <a:rPr lang="en-US" smtClean="0"/>
              <a:pPr/>
              <a:t>2/26/2022</a:t>
            </a:fld>
            <a:endParaRPr lang="en-US"/>
          </a:p>
        </p:txBody>
      </p:sp>
      <p:sp>
        <p:nvSpPr>
          <p:cNvPr id="6" name="Footer Placeholder 5"/>
          <p:cNvSpPr>
            <a:spLocks noGrp="1"/>
          </p:cNvSpPr>
          <p:nvPr>
            <p:ph type="ftr" sz="quarter" idx="4"/>
          </p:nvPr>
        </p:nvSpPr>
        <p:spPr/>
        <p:txBody>
          <a:bodyPr/>
          <a:lstStyle>
            <a:defPPr/>
          </a:lstStyle>
          <a:p>
            <a:endParaRPr lang="en-US"/>
          </a:p>
        </p:txBody>
      </p:sp>
      <p:sp>
        <p:nvSpPr>
          <p:cNvPr id="7" name="Slide Number Placeholder 6"/>
          <p:cNvSpPr>
            <a:spLocks noGrp="1"/>
          </p:cNvSpPr>
          <p:nvPr>
            <p:ph type="sldNum" sz="quarter" idx="5"/>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defPPr/>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defPPr/>
          </a:lstStyle>
          <a:p>
            <a:fld id="{4BAE4BF2-3CBF-44D8-A7BF-5DD5DA32A0D1}" type="datetimeFigureOut">
              <a:rPr lang="en-US" smtClean="0"/>
              <a:pPr/>
              <a:t>2/26/2022</a:t>
            </a:fld>
            <a:endParaRPr lang="en-US"/>
          </a:p>
        </p:txBody>
      </p:sp>
      <p:sp>
        <p:nvSpPr>
          <p:cNvPr id="6" name="Footer Placeholder 5"/>
          <p:cNvSpPr>
            <a:spLocks noGrp="1"/>
          </p:cNvSpPr>
          <p:nvPr>
            <p:ph type="ftr" sz="quarter" idx="4"/>
          </p:nvPr>
        </p:nvSpPr>
        <p:spPr/>
        <p:txBody>
          <a:bodyPr/>
          <a:lstStyle>
            <a:defPPr/>
          </a:lstStyle>
          <a:p>
            <a:endParaRPr lang="en-US"/>
          </a:p>
        </p:txBody>
      </p:sp>
      <p:sp>
        <p:nvSpPr>
          <p:cNvPr id="7" name="Slide Number Placeholder 6"/>
          <p:cNvSpPr>
            <a:spLocks noGrp="1"/>
          </p:cNvSpPr>
          <p:nvPr>
            <p:ph type="sldNum" sz="quarter" idx="5"/>
          </p:nvPr>
        </p:nvSpPr>
        <p:spPr/>
        <p:txBody>
          <a:bodyPr/>
          <a:lstStyle>
            <a:defPPr/>
          </a:lstStyle>
          <a:p>
            <a:fld id="{93AE1883-0942-4AA3-9DB2-9C7C3A0314B1}"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theme" Target="../theme/theme3.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theme" Target="../theme/theme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10" Type="http://schemas.openxmlformats.org/officeDocument/2006/relationships/slideLayout" Target="../slideLayouts/slideLayout55.xml"/><Relationship Id="rId19" Type="http://schemas.openxmlformats.org/officeDocument/2006/relationships/image" Target="../media/image6.pn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theme" Target="../theme/theme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image" Target="../media/image6.png"/><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def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lvl1pPr algn="l">
              <a:defRPr sz="1200">
                <a:solidFill>
                  <a:schemeClr val="tx1">
                    <a:tint val="75000"/>
                  </a:schemeClr>
                </a:solidFill>
              </a:defRPr>
            </a:lvl1pPr>
          </a:lstStyle>
          <a:p>
            <a:fld id="{E8FD0B7A-F5DD-4F40-B4CB-3B2C354B893A}" type="datetimeFigureOut">
              <a:rPr lang="en-US" smtClean="0"/>
              <a:pPr/>
              <a:t>2/26/2022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lvl1pPr algn="r">
              <a:defRPr sz="1200">
                <a:solidFill>
                  <a:schemeClr val="tx1">
                    <a:tint val="75000"/>
                  </a:schemeClr>
                </a:solidFill>
              </a:defRPr>
            </a:lvl1pPr>
          </a:lstStyle>
          <a:p>
            <a:fld id="{93AE1883-0942-4AA3-9DB2-9C7C3A0314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522755-609E-4480-9C89-98423BEE53B2}" type="datetimeFigureOut">
              <a:rPr lang="en-IN" smtClean="0"/>
              <a:pPr/>
              <a:t>26-02-2022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194E16-AF12-49EE-8C86-42A53885CE0E}" type="slidenum">
              <a:rPr lang="en-IN" smtClean="0"/>
              <a:pPr/>
              <a:t>‹#›</a:t>
            </a:fld>
            <a:endParaRPr lang="en-IN"/>
          </a:p>
        </p:txBody>
      </p:sp>
    </p:spTree>
    <p:extLst>
      <p:ext uri="{BB962C8B-B14F-4D97-AF65-F5344CB8AC3E}">
        <p14:creationId xmlns:p14="http://schemas.microsoft.com/office/powerpoint/2010/main" val="1313411988"/>
      </p:ext>
    </p:extLst>
  </p:cSld>
  <p:clrMap bg1="dk1" tx1="lt1" bg2="dk2" tx2="lt2" accent1="accent1" accent2="accent2" accent3="accent3" accent4="accent4" accent5="accent5" accent6="accent6" hlink="hlink" folHlink="folHlink"/>
  <p:sldLayoutIdLst>
    <p:sldLayoutId id="2147483660"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Lst>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7522755-609E-4480-9C89-98423BEE53B2}" type="datetimeFigureOut">
              <a:rPr lang="en-IN" smtClean="0"/>
              <a:pPr/>
              <a:t>26-02-2022</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194E16-AF12-49EE-8C86-42A53885CE0E}" type="slidenum">
              <a:rPr lang="en-IN" smtClean="0"/>
              <a:pPr/>
              <a:t>‹#›</a:t>
            </a:fld>
            <a:endParaRPr lang="en-IN"/>
          </a:p>
        </p:txBody>
      </p:sp>
    </p:spTree>
    <p:extLst>
      <p:ext uri="{BB962C8B-B14F-4D97-AF65-F5344CB8AC3E}">
        <p14:creationId xmlns:p14="http://schemas.microsoft.com/office/powerpoint/2010/main" val="1313411988"/>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a:pPr/>
              <a:t>2/26/2022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defPPr/>
          </a:lstStyle>
          <a:p>
            <a:r>
              <a:rPr lang="en-US"/>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A87A34-81AB-432B-8DAE-1953F412C126}" type="datetimeFigureOut">
              <a:rPr lang="en-US"/>
              <a:pPr/>
              <a:t>2/26/2022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22F896-40B5-4ADD-8801-0D06FADFA0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miam.org/key-schedule.html" TargetMode="External"/><Relationship Id="rId2" Type="http://schemas.openxmlformats.org/officeDocument/2006/relationships/image" Target="../media/image16.png"/><Relationship Id="rId1" Type="http://schemas.openxmlformats.org/officeDocument/2006/relationships/slideLayout" Target="../slideLayouts/slideLayout3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0.xml"/><Relationship Id="rId5" Type="http://schemas.openxmlformats.org/officeDocument/2006/relationships/image" Target="../media/image20.png"/><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30.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4.xml"/><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3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4.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netacad.com/" TargetMode="External"/><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4.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4.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8.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s>
</file>

<file path=ppt/slides/_rels/slide2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9.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30.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30.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34.xml"/><Relationship Id="rId5" Type="http://schemas.openxmlformats.org/officeDocument/2006/relationships/image" Target="../media/image15.jpe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10E2-BC01-4D2D-ADF7-90611526C4EB}"/>
              </a:ext>
            </a:extLst>
          </p:cNvPr>
          <p:cNvSpPr>
            <a:spLocks noGrp="1"/>
          </p:cNvSpPr>
          <p:nvPr>
            <p:ph type="title"/>
          </p:nvPr>
        </p:nvSpPr>
        <p:spPr/>
        <p:txBody>
          <a:bodyPr/>
          <a:lstStyle>
            <a:defPPr/>
          </a:lstStyle>
          <a:p>
            <a:r>
              <a:rPr lang="en-US"/>
              <a:t>CNS PROJECT</a:t>
            </a:r>
            <a:endParaRPr lang="en-IN"/>
          </a:p>
        </p:txBody>
      </p:sp>
      <p:sp>
        <p:nvSpPr>
          <p:cNvPr id="3" name="Content Placeholder 2">
            <a:extLst>
              <a:ext uri="{FF2B5EF4-FFF2-40B4-BE49-F238E27FC236}">
                <a16:creationId xmlns:a16="http://schemas.microsoft.com/office/drawing/2014/main" id="{C27C5189-19E5-44AF-B92C-4AB562E14AB6}"/>
              </a:ext>
            </a:extLst>
          </p:cNvPr>
          <p:cNvSpPr>
            <a:spLocks noGrp="1"/>
          </p:cNvSpPr>
          <p:nvPr>
            <p:ph idx="1"/>
          </p:nvPr>
        </p:nvSpPr>
        <p:spPr>
          <a:xfrm>
            <a:off x="913795" y="1732450"/>
            <a:ext cx="10353762" cy="3224562"/>
          </a:xfrm>
        </p:spPr>
        <p:txBody>
          <a:bodyPr/>
          <a:lstStyle>
            <a:defPPr/>
          </a:lstStyle>
          <a:p>
            <a:r>
              <a:rPr lang="en-US"/>
              <a:t>TEAM MEMBERS</a:t>
            </a:r>
          </a:p>
          <a:p>
            <a:r>
              <a:rPr lang="en-US"/>
              <a:t>SAI SHANKAR 2010030054</a:t>
            </a:r>
          </a:p>
          <a:p>
            <a:r>
              <a:rPr lang="en-US"/>
              <a:t>PS YESHWANTH 2010030122</a:t>
            </a:r>
          </a:p>
          <a:p>
            <a:r>
              <a:rPr lang="en-US"/>
              <a:t>SRIKAR KANCHE 2010030474</a:t>
            </a:r>
          </a:p>
          <a:p>
            <a:r>
              <a:rPr lang="en-IN"/>
              <a:t>SAI MANASWI 2010030325</a:t>
            </a:r>
          </a:p>
          <a:p>
            <a:r>
              <a:rPr lang="en-IN"/>
              <a:t>                                        Mentor: P Lalitha Surya Kumari</a:t>
            </a:r>
          </a:p>
          <a:p>
            <a:endParaRPr lang="en-IN"/>
          </a:p>
        </p:txBody>
      </p:sp>
    </p:spTree>
    <p:extLst>
      <p:ext uri="{BB962C8B-B14F-4D97-AF65-F5344CB8AC3E}">
        <p14:creationId xmlns:p14="http://schemas.microsoft.com/office/powerpoint/2010/main" val="32398197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87A4-EC9A-410C-BD77-EE4B021591A3}"/>
              </a:ext>
            </a:extLst>
          </p:cNvPr>
          <p:cNvSpPr>
            <a:spLocks noGrp="1"/>
          </p:cNvSpPr>
          <p:nvPr>
            <p:ph type="title"/>
          </p:nvPr>
        </p:nvSpPr>
        <p:spPr/>
        <p:txBody>
          <a:bodyPr>
            <a:normAutofit fontScale="90000"/>
          </a:bodyPr>
          <a:lstStyle>
            <a:defPPr/>
          </a:lstStyle>
          <a:p>
            <a:r>
              <a:rPr lang="en-IN" b="1" i="0">
                <a:effectLst/>
                <a:latin typeface="Roboto" panose="02000000000000000000" pitchFamily="2" charset="0"/>
              </a:rPr>
              <a:t>Dividing data into blocks</a:t>
            </a:r>
            <a:br>
              <a:rPr lang="en-IN" b="1" i="0">
                <a:effectLst/>
                <a:latin typeface="Roboto" panose="02000000000000000000" pitchFamily="2" charset="0"/>
              </a:rPr>
            </a:br>
            <a:endParaRPr lang="en-IN"/>
          </a:p>
        </p:txBody>
      </p:sp>
      <p:sp>
        <p:nvSpPr>
          <p:cNvPr id="3" name="Content Placeholder 2">
            <a:extLst>
              <a:ext uri="{FF2B5EF4-FFF2-40B4-BE49-F238E27FC236}">
                <a16:creationId xmlns:a16="http://schemas.microsoft.com/office/drawing/2014/main" id="{D96A9068-4D8C-4EA2-847F-0F820F503E33}"/>
              </a:ext>
            </a:extLst>
          </p:cNvPr>
          <p:cNvSpPr>
            <a:spLocks noGrp="1"/>
          </p:cNvSpPr>
          <p:nvPr>
            <p:ph idx="1"/>
          </p:nvPr>
        </p:nvSpPr>
        <p:spPr>
          <a:xfrm>
            <a:off x="768021" y="1732448"/>
            <a:ext cx="10353762" cy="4058751"/>
          </a:xfrm>
        </p:spPr>
        <p:txBody>
          <a:bodyPr/>
          <a:lstStyle>
            <a:defPPr/>
          </a:lstStyle>
          <a:p>
            <a:r>
              <a:rPr lang="en-US" b="0" i="0">
                <a:solidFill>
                  <a:schemeClr val="tx1"/>
                </a:solidFill>
                <a:effectLst/>
                <a:latin typeface="Roboto" panose="02000000000000000000" pitchFamily="2" charset="0"/>
              </a:rPr>
              <a:t>the very first step of AES encryption is dividing the plaintext into these blocks. For</a:t>
            </a:r>
            <a:r>
              <a:rPr lang="en-US" b="0" i="0">
                <a:solidFill>
                  <a:srgbClr val="3E4348"/>
                </a:solidFill>
                <a:effectLst/>
                <a:latin typeface="Roboto" panose="02000000000000000000" pitchFamily="2" charset="0"/>
              </a:rPr>
              <a:t> </a:t>
            </a:r>
            <a:r>
              <a:rPr lang="en-US" b="0" i="0">
                <a:solidFill>
                  <a:schemeClr val="tx1"/>
                </a:solidFill>
                <a:effectLst/>
                <a:latin typeface="Roboto" panose="02000000000000000000" pitchFamily="2" charset="0"/>
              </a:rPr>
              <a:t>example, it can be “better late than never</a:t>
            </a:r>
            <a:r>
              <a:rPr lang="en-US" b="0" i="0">
                <a:solidFill>
                  <a:srgbClr val="3E4348"/>
                </a:solidFill>
                <a:effectLst/>
                <a:latin typeface="Roboto" panose="02000000000000000000" pitchFamily="2" charset="0"/>
              </a:rPr>
              <a:t>”.</a:t>
            </a:r>
          </a:p>
        </p:txBody>
      </p:sp>
      <p:pic>
        <p:nvPicPr>
          <p:cNvPr id="1026" name="Picture 2" descr="AES encryption blocks">
            <a:extLst>
              <a:ext uri="{FF2B5EF4-FFF2-40B4-BE49-F238E27FC236}">
                <a16:creationId xmlns:a16="http://schemas.microsoft.com/office/drawing/2014/main" id="{7C68BBAD-6A62-4622-AAFF-CDA6E059BA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31001" y="2614612"/>
            <a:ext cx="2838450" cy="16287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2D6B9BB-AC7F-4076-A2DD-720699993BBF}"/>
              </a:ext>
            </a:extLst>
          </p:cNvPr>
          <p:cNvSpPr txBox="1"/>
          <p:nvPr/>
        </p:nvSpPr>
        <p:spPr>
          <a:xfrm>
            <a:off x="489726" y="4445568"/>
            <a:ext cx="11437022"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b="1" i="0">
                <a:effectLst/>
                <a:latin typeface="Roboto" panose="02000000000000000000" pitchFamily="2" charset="0"/>
              </a:rPr>
              <a:t>Key expansion:</a:t>
            </a:r>
            <a:r>
              <a:rPr lang="en-US" b="1" i="0">
                <a:solidFill>
                  <a:srgbClr val="3E4348"/>
                </a:solidFill>
                <a:effectLst/>
                <a:latin typeface="Roboto" panose="02000000000000000000" pitchFamily="2" charset="0"/>
              </a:rPr>
              <a:t> </a:t>
            </a:r>
            <a:r>
              <a:rPr lang="en-US" b="1" i="0">
                <a:effectLst/>
                <a:latin typeface="Roboto" panose="02000000000000000000" pitchFamily="2" charset="0"/>
              </a:rPr>
              <a:t>In</a:t>
            </a:r>
            <a:r>
              <a:rPr lang="en-US" b="0" i="0">
                <a:effectLst/>
                <a:latin typeface="Roboto" panose="02000000000000000000" pitchFamily="2" charset="0"/>
              </a:rPr>
              <a:t> is an important step of AES encryption. It produces new 128-bit round keys with the help of </a:t>
            </a:r>
            <a:r>
              <a:rPr lang="en-US" b="0" i="0" u="sng">
                <a:effectLst/>
                <a:latin typeface="Roboto" panose="02000000000000000000" pitchFamily="2" charset="0"/>
                <a:hlinkClick r:id="rId3">
                  <a:extLst>
                    <a:ext uri="{A12FA001-AC4F-418D-AE19-62706E023703}">
                      <ahyp:hlinkClr xmlns:ahyp="http://schemas.microsoft.com/office/drawing/2018/hyperlinkcolor" val="tx"/>
                    </a:ext>
                  </a:extLst>
                </a:hlinkClick>
              </a:rPr>
              <a:t>Rijndael’s key schedule</a:t>
            </a:r>
            <a:r>
              <a:rPr lang="en-US" b="0" i="0">
                <a:effectLst/>
                <a:latin typeface="Roboto" panose="02000000000000000000" pitchFamily="2" charset="0"/>
              </a:rPr>
              <a:t>.</a:t>
            </a:r>
          </a:p>
          <a:p>
            <a:endParaRPr lang="en-IN" b="1" i="0">
              <a:effectLst/>
              <a:latin typeface="Roboto" panose="02000000000000000000" pitchFamily="2" charset="0"/>
            </a:endParaRPr>
          </a:p>
          <a:p>
            <a:endParaRPr lang="en-IN"/>
          </a:p>
        </p:txBody>
      </p:sp>
      <p:pic>
        <p:nvPicPr>
          <p:cNvPr id="1032" name="Picture 8" descr="AES before key expansion">
            <a:extLst>
              <a:ext uri="{FF2B5EF4-FFF2-40B4-BE49-F238E27FC236}">
                <a16:creationId xmlns:a16="http://schemas.microsoft.com/office/drawing/2014/main" id="{0F90D64B-A357-4E14-8F69-057E5B5C961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81482" y="4995949"/>
            <a:ext cx="2886075" cy="170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844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8C41A3-5422-48E6-B6EB-6DF84ACA2A04}"/>
              </a:ext>
            </a:extLst>
          </p:cNvPr>
          <p:cNvSpPr txBox="1"/>
          <p:nvPr/>
        </p:nvSpPr>
        <p:spPr>
          <a:xfrm>
            <a:off x="913795" y="1732449"/>
            <a:ext cx="5546272" cy="4058751"/>
          </a:xfrm>
          <a:prstGeom prst="rect">
            <a:avLst/>
          </a:prstGeom>
        </p:spPr>
        <p:txBody>
          <a:bodyPr vert="horz" lIns="91440" tIns="45720" rIns="91440" bIns="45720" rtlCol="0" anchor="ct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ct val="20000"/>
              </a:spcBef>
              <a:spcAft>
                <a:spcPts val="600"/>
              </a:spcAft>
              <a:buClr>
                <a:srgbClr val="FF4500"/>
              </a:buClr>
              <a:buSzPct val="70000"/>
              <a:buFont typeface="Wingdings 2" charset="2"/>
            </a:pPr>
            <a:r>
              <a:rPr lang="en-US" sz="2800"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characters won’t be so random after all, as Rijndael’s key schedule uses specific processes to encrypt each and every symbol.</a:t>
            </a:r>
            <a:endParaRPr lang="en-US" sz="28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2" name="Picture 70">
            <a:extLst>
              <a:ext uri="{FF2B5EF4-FFF2-40B4-BE49-F238E27FC236}">
                <a16:creationId xmlns:a16="http://schemas.microsoft.com/office/drawing/2014/main" id="{AD661026-DE64-47F1-9F88-0847B5FB35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934200" y="1998132"/>
            <a:ext cx="4333632" cy="3521077"/>
          </a:xfrm>
          <a:prstGeom prst="rect">
            <a:avLst/>
          </a:prstGeom>
        </p:spPr>
      </p:pic>
      <p:pic>
        <p:nvPicPr>
          <p:cNvPr id="2050" name="Picture 2" descr="AES encryption after key expansion">
            <a:extLst>
              <a:ext uri="{FF2B5EF4-FFF2-40B4-BE49-F238E27FC236}">
                <a16:creationId xmlns:a16="http://schemas.microsoft.com/office/drawing/2014/main" id="{A6A28EDE-DC0F-438C-BC35-B19CCE80A83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l="18427" r="20576" b="-1"/>
          <a:stretch>
            <a:fillRect/>
          </a:stretch>
        </p:blipFill>
        <p:spPr bwMode="auto">
          <a:xfrm>
            <a:off x="7066560" y="2132822"/>
            <a:ext cx="4065464" cy="3258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3156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023F3-F024-4767-A2D6-E786929EB665}"/>
              </a:ext>
            </a:extLst>
          </p:cNvPr>
          <p:cNvSpPr>
            <a:spLocks noGrp="1"/>
          </p:cNvSpPr>
          <p:nvPr>
            <p:ph type="title"/>
          </p:nvPr>
        </p:nvSpPr>
        <p:spPr>
          <a:xfrm>
            <a:off x="913796" y="609600"/>
            <a:ext cx="5168052" cy="1117600"/>
          </a:xfrm>
        </p:spPr>
        <p:txBody>
          <a:bodyPr>
            <a:normAutofit/>
          </a:bodyPr>
          <a:lstStyle>
            <a:defPPr/>
          </a:lstStyle>
          <a:p>
            <a:r>
              <a:rPr lang="en-US"/>
              <a:t>Sub bytes</a:t>
            </a:r>
            <a:endParaRPr lang="en-IN"/>
          </a:p>
        </p:txBody>
      </p:sp>
      <p:sp>
        <p:nvSpPr>
          <p:cNvPr id="3" name="Content Placeholder 2">
            <a:extLst>
              <a:ext uri="{FF2B5EF4-FFF2-40B4-BE49-F238E27FC236}">
                <a16:creationId xmlns:a16="http://schemas.microsoft.com/office/drawing/2014/main" id="{E678AFDC-4F2F-47A6-9D6D-1040D971E57C}"/>
              </a:ext>
            </a:extLst>
          </p:cNvPr>
          <p:cNvSpPr>
            <a:spLocks noGrp="1"/>
          </p:cNvSpPr>
          <p:nvPr>
            <p:ph idx="1"/>
          </p:nvPr>
        </p:nvSpPr>
        <p:spPr>
          <a:xfrm>
            <a:off x="913796" y="1828800"/>
            <a:ext cx="5168052" cy="3962400"/>
          </a:xfrm>
        </p:spPr>
        <p:txBody>
          <a:bodyPr>
            <a:normAutofit/>
          </a:bodyPr>
          <a:lstStyle>
            <a:defPPr/>
          </a:lstStyle>
          <a:p>
            <a:pPr>
              <a:lnSpc>
                <a:spcPct val="90000"/>
              </a:lnSpc>
            </a:pPr>
            <a:r>
              <a:rPr lang="en-US" b="0" i="0">
                <a:effectLst/>
                <a:latin typeface="Roboto" panose="02000000000000000000" pitchFamily="2" charset="0"/>
              </a:rPr>
              <a:t>AES algorithm substitutes every byte with a code according to a pre-established table called the </a:t>
            </a:r>
            <a:r>
              <a:rPr lang="en-US" b="1" i="0">
                <a:effectLst/>
                <a:latin typeface="Roboto" panose="02000000000000000000" pitchFamily="2" charset="0"/>
              </a:rPr>
              <a:t>Rijndael S-box</a:t>
            </a:r>
            <a:r>
              <a:rPr lang="en-US" b="0" i="0">
                <a:effectLst/>
                <a:latin typeface="Roboto" panose="02000000000000000000" pitchFamily="2" charset="0"/>
              </a:rPr>
              <a:t>. It looks like this:</a:t>
            </a:r>
          </a:p>
          <a:p>
            <a:pPr>
              <a:lnSpc>
                <a:spcPct val="90000"/>
              </a:lnSpc>
            </a:pPr>
            <a:r>
              <a:rPr lang="en-US" b="0" i="0">
                <a:effectLst/>
                <a:latin typeface="Roboto" panose="02000000000000000000" pitchFamily="2" charset="0"/>
              </a:rPr>
              <a:t>According to the table, an element like 19 becomes d4, e9 becomes 1a, and so on. So, after the process of byte substitution, my block of cipher might take the appearance of something like this</a:t>
            </a:r>
          </a:p>
          <a:p>
            <a:pPr>
              <a:lnSpc>
                <a:spcPct val="90000"/>
              </a:lnSpc>
            </a:pPr>
            <a:r>
              <a:rPr lang="en-US" b="0" i="0">
                <a:effectLst/>
                <a:latin typeface="Roboto" panose="02000000000000000000" pitchFamily="2" charset="0"/>
              </a:rPr>
              <a:t>hypothetical representation of what the real deal looks like</a:t>
            </a:r>
            <a:endParaRPr lang="en-IN"/>
          </a:p>
        </p:txBody>
      </p:sp>
      <p:pic>
        <p:nvPicPr>
          <p:cNvPr id="73" name="Picture 7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964" r="2807" b="1446"/>
          <a:stretch>
            <a:fillRect/>
          </a:stretch>
        </p:blipFill>
        <p:spPr>
          <a:xfrm>
            <a:off x="6586695" y="1"/>
            <a:ext cx="5605305" cy="6858000"/>
          </a:xfrm>
          <a:prstGeom prst="rect">
            <a:avLst/>
          </a:prstGeom>
        </p:spPr>
      </p:pic>
      <p:pic>
        <p:nvPicPr>
          <p:cNvPr id="6146" name="Picture 2">
            <a:extLst>
              <a:ext uri="{FF2B5EF4-FFF2-40B4-BE49-F238E27FC236}">
                <a16:creationId xmlns:a16="http://schemas.microsoft.com/office/drawing/2014/main" id="{ACA2F30F-E795-4DC1-967C-9E778B8570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72169" y="609601"/>
            <a:ext cx="2660114" cy="250715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ES encryption byte substitute">
            <a:extLst>
              <a:ext uri="{FF2B5EF4-FFF2-40B4-BE49-F238E27FC236}">
                <a16:creationId xmlns:a16="http://schemas.microsoft.com/office/drawing/2014/main" id="{DCB4BB9E-FC4E-4E4A-9014-04B739896DA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4936" y="3626729"/>
            <a:ext cx="3874581" cy="1808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36366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0234A-0657-4AB4-A55C-21797466F554}"/>
              </a:ext>
            </a:extLst>
          </p:cNvPr>
          <p:cNvSpPr>
            <a:spLocks noGrp="1"/>
          </p:cNvSpPr>
          <p:nvPr>
            <p:ph type="title"/>
          </p:nvPr>
        </p:nvSpPr>
        <p:spPr>
          <a:xfrm>
            <a:off x="913795" y="609600"/>
            <a:ext cx="10353762" cy="970450"/>
          </a:xfrm>
        </p:spPr>
        <p:txBody>
          <a:bodyPr>
            <a:normAutofit/>
          </a:bodyPr>
          <a:lstStyle>
            <a:defPPr/>
          </a:lstStyle>
          <a:p>
            <a:r>
              <a:rPr lang="en-US"/>
              <a:t>Shift rows</a:t>
            </a:r>
            <a:endParaRPr lang="en-IN"/>
          </a:p>
        </p:txBody>
      </p:sp>
      <p:sp>
        <p:nvSpPr>
          <p:cNvPr id="3" name="Content Placeholder 2">
            <a:extLst>
              <a:ext uri="{FF2B5EF4-FFF2-40B4-BE49-F238E27FC236}">
                <a16:creationId xmlns:a16="http://schemas.microsoft.com/office/drawing/2014/main" id="{B3A9150E-F421-4701-A8E3-D2426A212209}"/>
              </a:ext>
            </a:extLst>
          </p:cNvPr>
          <p:cNvSpPr>
            <a:spLocks noGrp="1"/>
          </p:cNvSpPr>
          <p:nvPr>
            <p:ph idx="1"/>
          </p:nvPr>
        </p:nvSpPr>
        <p:spPr>
          <a:xfrm>
            <a:off x="913795" y="1732449"/>
            <a:ext cx="5546272" cy="4058751"/>
          </a:xfrm>
        </p:spPr>
        <p:txBody>
          <a:bodyPr anchor="ctr">
            <a:normAutofit/>
          </a:bodyPr>
          <a:lstStyle>
            <a:defPPr/>
          </a:lstStyle>
          <a:p>
            <a:pPr>
              <a:buClr>
                <a:srgbClr val="FF9300"/>
              </a:buClr>
            </a:pPr>
            <a:r>
              <a:rPr lang="en-US" b="0" i="0">
                <a:effectLst/>
                <a:latin typeface="Roboto" panose="02000000000000000000" pitchFamily="2" charset="0"/>
              </a:rPr>
              <a:t>the AES algorithm shifts the rows of the block it got during the byte substitution process</a:t>
            </a:r>
          </a:p>
          <a:p>
            <a:pPr>
              <a:buClr>
                <a:srgbClr val="FF9300"/>
              </a:buClr>
            </a:pPr>
            <a:r>
              <a:rPr lang="en-US" b="0" i="0">
                <a:effectLst/>
                <a:latin typeface="Roboto" panose="02000000000000000000" pitchFamily="2" charset="0"/>
              </a:rPr>
              <a:t>The first row stays put. However, the second row gets shifted to the left by one byte, the third row moves to the left by two bytes, while the last one gets shifted by three bytes:</a:t>
            </a:r>
            <a:endParaRPr lang="en-IN"/>
          </a:p>
        </p:txBody>
      </p:sp>
      <p:pic>
        <p:nvPicPr>
          <p:cNvPr id="5122" name="Picture 2" descr="AES encryption shifting rows">
            <a:extLst>
              <a:ext uri="{FF2B5EF4-FFF2-40B4-BE49-F238E27FC236}">
                <a16:creationId xmlns:a16="http://schemas.microsoft.com/office/drawing/2014/main" id="{086A111E-3275-4DBE-8F6C-9B9D3A22DA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817077"/>
            <a:ext cx="4065464" cy="190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84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6D59-0DED-4634-B315-BB56BCE8BCE0}"/>
              </a:ext>
            </a:extLst>
          </p:cNvPr>
          <p:cNvSpPr>
            <a:spLocks noGrp="1"/>
          </p:cNvSpPr>
          <p:nvPr>
            <p:ph type="title"/>
          </p:nvPr>
        </p:nvSpPr>
        <p:spPr>
          <a:xfrm>
            <a:off x="913795" y="609600"/>
            <a:ext cx="10353762" cy="970450"/>
          </a:xfrm>
        </p:spPr>
        <p:txBody>
          <a:bodyPr>
            <a:normAutofit/>
          </a:bodyPr>
          <a:lstStyle>
            <a:defPPr/>
          </a:lstStyle>
          <a:p>
            <a:r>
              <a:rPr lang="en-US"/>
              <a:t>Mix column</a:t>
            </a:r>
            <a:endParaRPr lang="en-IN"/>
          </a:p>
        </p:txBody>
      </p:sp>
      <p:sp>
        <p:nvSpPr>
          <p:cNvPr id="3" name="Content Placeholder 2">
            <a:extLst>
              <a:ext uri="{FF2B5EF4-FFF2-40B4-BE49-F238E27FC236}">
                <a16:creationId xmlns:a16="http://schemas.microsoft.com/office/drawing/2014/main" id="{4113D7FD-C1B6-4E53-A306-D58795DF4AB2}"/>
              </a:ext>
            </a:extLst>
          </p:cNvPr>
          <p:cNvSpPr>
            <a:spLocks noGrp="1"/>
          </p:cNvSpPr>
          <p:nvPr>
            <p:ph idx="1"/>
          </p:nvPr>
        </p:nvSpPr>
        <p:spPr>
          <a:xfrm>
            <a:off x="913795" y="1732449"/>
            <a:ext cx="5546272" cy="4058751"/>
          </a:xfrm>
        </p:spPr>
        <p:txBody>
          <a:bodyPr anchor="ctr">
            <a:normAutofit/>
          </a:bodyPr>
          <a:lstStyle>
            <a:defPPr/>
          </a:lstStyle>
          <a:p>
            <a:pPr>
              <a:buClr>
                <a:srgbClr val="FF4500"/>
              </a:buClr>
            </a:pPr>
            <a:r>
              <a:rPr lang="en-US" b="0" i="0">
                <a:effectLst/>
                <a:latin typeface="Roboto" panose="02000000000000000000" pitchFamily="2" charset="0"/>
              </a:rPr>
              <a:t> this step multiplies each column by a predefined matrix, giving us a brand new block of code.</a:t>
            </a:r>
          </a:p>
          <a:p>
            <a:pPr>
              <a:buClr>
                <a:srgbClr val="FF4500"/>
              </a:buClr>
            </a:pPr>
            <a:r>
              <a:rPr lang="en-US" b="0" i="0">
                <a:effectLst/>
                <a:latin typeface="Roboto" panose="02000000000000000000" pitchFamily="2" charset="0"/>
              </a:rPr>
              <a:t>it is a really complicated process, involving a lot of advanced level mathematics.</a:t>
            </a:r>
            <a:endParaRPr lang="en-IN"/>
          </a:p>
        </p:txBody>
      </p:sp>
      <p:pic>
        <p:nvPicPr>
          <p:cNvPr id="4098" name="Picture 2" descr="AES encryption mix columns">
            <a:extLst>
              <a:ext uri="{FF2B5EF4-FFF2-40B4-BE49-F238E27FC236}">
                <a16:creationId xmlns:a16="http://schemas.microsoft.com/office/drawing/2014/main" id="{C41A77B1-B855-4C68-95B2-561BAC5843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816669"/>
            <a:ext cx="4065464" cy="1890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9877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4ED7-FF84-453D-9398-2AED8677668E}"/>
              </a:ext>
            </a:extLst>
          </p:cNvPr>
          <p:cNvSpPr>
            <a:spLocks noGrp="1"/>
          </p:cNvSpPr>
          <p:nvPr>
            <p:ph type="title"/>
          </p:nvPr>
        </p:nvSpPr>
        <p:spPr>
          <a:xfrm>
            <a:off x="913796" y="609600"/>
            <a:ext cx="5168052" cy="1117600"/>
          </a:xfrm>
        </p:spPr>
        <p:txBody>
          <a:bodyPr>
            <a:normAutofit/>
          </a:bodyPr>
          <a:lstStyle>
            <a:defPPr/>
          </a:lstStyle>
          <a:p>
            <a:r>
              <a:rPr lang="en-US"/>
              <a:t>Add-round key</a:t>
            </a:r>
            <a:endParaRPr lang="en-IN"/>
          </a:p>
        </p:txBody>
      </p:sp>
      <p:sp>
        <p:nvSpPr>
          <p:cNvPr id="3" name="Content Placeholder 2">
            <a:extLst>
              <a:ext uri="{FF2B5EF4-FFF2-40B4-BE49-F238E27FC236}">
                <a16:creationId xmlns:a16="http://schemas.microsoft.com/office/drawing/2014/main" id="{DA199902-700F-4196-B7E8-E5344CAB374C}"/>
              </a:ext>
            </a:extLst>
          </p:cNvPr>
          <p:cNvSpPr>
            <a:spLocks noGrp="1"/>
          </p:cNvSpPr>
          <p:nvPr>
            <p:ph idx="1"/>
          </p:nvPr>
        </p:nvSpPr>
        <p:spPr>
          <a:xfrm>
            <a:off x="913796" y="1828800"/>
            <a:ext cx="5168052" cy="3962400"/>
          </a:xfrm>
        </p:spPr>
        <p:txBody>
          <a:bodyPr>
            <a:normAutofit/>
          </a:bodyPr>
          <a:lstStyle>
            <a:defPPr/>
          </a:lstStyle>
          <a:p>
            <a:pPr>
              <a:buClr>
                <a:srgbClr val="FF4500"/>
              </a:buClr>
            </a:pPr>
            <a:r>
              <a:rPr lang="en-US" b="0" i="0">
                <a:effectLst/>
                <a:latin typeface="Roboto" panose="02000000000000000000" pitchFamily="2" charset="0"/>
              </a:rPr>
              <a:t>first round of AES encryption. Here, the algorithm adds the initial key to our phrase, which was previously turned into a 4x4 block:</a:t>
            </a:r>
          </a:p>
          <a:p>
            <a:pPr>
              <a:buClr>
                <a:srgbClr val="FF4500"/>
              </a:buClr>
            </a:pPr>
            <a:r>
              <a:rPr lang="en-US" b="0" i="0">
                <a:effectLst/>
                <a:latin typeface="Roboto" panose="02000000000000000000" pitchFamily="2" charset="0"/>
              </a:rPr>
              <a:t>AES uses </a:t>
            </a:r>
            <a:r>
              <a:rPr lang="en-US" b="1" i="0">
                <a:effectLst/>
                <a:latin typeface="Roboto" panose="02000000000000000000" pitchFamily="2" charset="0"/>
              </a:rPr>
              <a:t>binary code</a:t>
            </a:r>
            <a:r>
              <a:rPr lang="en-US" b="0" i="0">
                <a:effectLst/>
                <a:latin typeface="Roboto" panose="02000000000000000000" pitchFamily="2" charset="0"/>
              </a:rPr>
              <a:t>, now </a:t>
            </a:r>
            <a:r>
              <a:rPr lang="en-US">
                <a:effectLst/>
                <a:latin typeface="Roboto" panose="02000000000000000000" pitchFamily="2" charset="0"/>
              </a:rPr>
              <a:t>we see </a:t>
            </a:r>
            <a:r>
              <a:rPr lang="en-US" b="0" i="0">
                <a:effectLst/>
                <a:latin typeface="Roboto" panose="02000000000000000000" pitchFamily="2" charset="0"/>
              </a:rPr>
              <a:t>visual representation of what is happening in the binary language.</a:t>
            </a:r>
            <a:endParaRPr lang="en-IN"/>
          </a:p>
        </p:txBody>
      </p:sp>
      <p:pic>
        <p:nvPicPr>
          <p:cNvPr id="73" name="Picture 72">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t="964" r="2807" b="1446"/>
          <a:stretch>
            <a:fillRect/>
          </a:stretch>
        </p:blipFill>
        <p:spPr>
          <a:xfrm>
            <a:off x="6586695" y="1"/>
            <a:ext cx="5605305" cy="6858000"/>
          </a:xfrm>
          <a:prstGeom prst="rect">
            <a:avLst/>
          </a:prstGeom>
        </p:spPr>
      </p:pic>
      <p:pic>
        <p:nvPicPr>
          <p:cNvPr id="3076" name="Picture 4" descr="AES key addition">
            <a:extLst>
              <a:ext uri="{FF2B5EF4-FFF2-40B4-BE49-F238E27FC236}">
                <a16:creationId xmlns:a16="http://schemas.microsoft.com/office/drawing/2014/main" id="{163F19D5-C656-4659-8FD0-E0BA21C4B55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91785" y="609601"/>
            <a:ext cx="2020883" cy="250715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ES key added">
            <a:extLst>
              <a:ext uri="{FF2B5EF4-FFF2-40B4-BE49-F238E27FC236}">
                <a16:creationId xmlns:a16="http://schemas.microsoft.com/office/drawing/2014/main" id="{DDBD40E2-A09D-40F1-A67A-A6772259B19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264936" y="3594215"/>
            <a:ext cx="3874581" cy="187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208148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C11C-1A8E-48F6-B8B6-1B6E9907380C}"/>
              </a:ext>
            </a:extLst>
          </p:cNvPr>
          <p:cNvSpPr>
            <a:spLocks noGrp="1"/>
          </p:cNvSpPr>
          <p:nvPr>
            <p:ph type="title"/>
          </p:nvPr>
        </p:nvSpPr>
        <p:spPr>
          <a:xfrm>
            <a:off x="1370693" y="4511814"/>
            <a:ext cx="9440034" cy="1130260"/>
          </a:xfrm>
        </p:spPr>
        <p:txBody>
          <a:bodyPr vert="horz" lIns="91440" tIns="45720" rIns="91440" bIns="45720" rtlCol="0" anchor="b">
            <a:normAutofit/>
          </a:bodyPr>
          <a:lstStyle>
            <a:defPPr/>
          </a:lstStyle>
          <a:p>
            <a:r>
              <a:rPr lang="en-US" sz="4800"/>
              <a:t>implementation</a:t>
            </a:r>
          </a:p>
        </p:txBody>
      </p:sp>
      <p:pic>
        <p:nvPicPr>
          <p:cNvPr id="15" name="Picture 10">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4" name="Picture 3" descr="Graphical user interface, text, application&#10;&#10;Description automatically generated">
            <a:extLst>
              <a:ext uri="{FF2B5EF4-FFF2-40B4-BE49-F238E27FC236}">
                <a16:creationId xmlns:a16="http://schemas.microsoft.com/office/drawing/2014/main" id="{6D910239-C6C1-4459-B3D0-F00B862843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795" y="860846"/>
            <a:ext cx="5101771" cy="3175852"/>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DA238FEF-135A-4BED-B04B-510A590160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0821" y="1708931"/>
            <a:ext cx="5102352" cy="1479682"/>
          </a:xfrm>
          <a:prstGeom prst="rect">
            <a:avLst/>
          </a:prstGeom>
        </p:spPr>
      </p:pic>
    </p:spTree>
    <p:extLst>
      <p:ext uri="{BB962C8B-B14F-4D97-AF65-F5344CB8AC3E}">
        <p14:creationId xmlns:p14="http://schemas.microsoft.com/office/powerpoint/2010/main" val="194878527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A8EF-321B-478E-9A35-7D76C40ED9F4}"/>
              </a:ext>
            </a:extLst>
          </p:cNvPr>
          <p:cNvSpPr>
            <a:spLocks noGrp="1"/>
          </p:cNvSpPr>
          <p:nvPr>
            <p:ph type="title"/>
          </p:nvPr>
        </p:nvSpPr>
        <p:spPr>
          <a:xfrm>
            <a:off x="707900" y="643467"/>
            <a:ext cx="3946393" cy="1956298"/>
          </a:xfrm>
        </p:spPr>
        <p:txBody>
          <a:bodyPr>
            <a:normAutofit/>
          </a:bodyPr>
          <a:lstStyle>
            <a:defPPr/>
          </a:lstStyle>
          <a:p>
            <a:pPr algn="l"/>
            <a:r>
              <a:rPr lang="en-IN" sz="3600"/>
              <a:t>Conclusion</a:t>
            </a:r>
          </a:p>
        </p:txBody>
      </p:sp>
      <p:pic>
        <p:nvPicPr>
          <p:cNvPr id="6" name="Picture 5" descr="A picture containing graphical user interface&#10;&#10;Description automatically generated">
            <a:extLst>
              <a:ext uri="{FF2B5EF4-FFF2-40B4-BE49-F238E27FC236}">
                <a16:creationId xmlns:a16="http://schemas.microsoft.com/office/drawing/2014/main" id="{8A385390-C245-4421-A623-0A6ECAF5E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8" y="2952377"/>
            <a:ext cx="9362761" cy="3107766"/>
          </a:xfrm>
          <a:prstGeom prst="rect">
            <a:avLst/>
          </a:prstGeom>
        </p:spPr>
      </p:pic>
      <p:graphicFrame>
        <p:nvGraphicFramePr>
          <p:cNvPr id="5" name="Content Placeholder 2">
            <a:extLst>
              <a:ext uri="{FF2B5EF4-FFF2-40B4-BE49-F238E27FC236}">
                <a16:creationId xmlns:a16="http://schemas.microsoft.com/office/drawing/2014/main" id="{1A46D949-E14F-4487-91A5-0162C880FEBE}"/>
              </a:ext>
            </a:extLst>
          </p:cNvPr>
          <p:cNvGraphicFramePr>
            <a:graphicFrameLocks noGrp="1"/>
          </p:cNvGraphicFramePr>
          <p:nvPr>
            <p:ph idx="1"/>
            <p:extLst>
              <p:ext uri="{D42A27DB-BD31-4B8C-83A1-F6EECF244321}">
                <p14:modId xmlns:p14="http://schemas.microsoft.com/office/powerpoint/2010/main" val="1649555913"/>
              </p:ext>
            </p:extLst>
          </p:nvPr>
        </p:nvGraphicFramePr>
        <p:xfrm>
          <a:off x="5139768" y="643467"/>
          <a:ext cx="6430560" cy="19562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0013703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defPPr/>
          </a:lstStyle>
          <a:p>
            <a:r>
              <a:rPr lang="en-US"/>
              <a:t>OFFICE network</a:t>
            </a:r>
          </a:p>
        </p:txBody>
      </p:sp>
      <p:sp>
        <p:nvSpPr>
          <p:cNvPr id="3" name="Subtitle 2"/>
          <p:cNvSpPr>
            <a:spLocks noGrp="1"/>
          </p:cNvSpPr>
          <p:nvPr>
            <p:ph type="subTitle" idx="1"/>
          </p:nvPr>
        </p:nvSpPr>
        <p:spPr/>
        <p:txBody>
          <a:bodyPr/>
          <a:lstStyle>
            <a:defPPr/>
          </a:lstStyle>
          <a:p>
            <a:r>
              <a:rPr lang="en-US"/>
              <a:t>Implementing ipv6 addressing Scheme</a:t>
            </a:r>
          </a:p>
        </p:txBody>
      </p:sp>
    </p:spTree>
    <p:extLst>
      <p:ext uri="{BB962C8B-B14F-4D97-AF65-F5344CB8AC3E}">
        <p14:creationId xmlns:p14="http://schemas.microsoft.com/office/powerpoint/2010/main" val="246251719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Abstract</a:t>
            </a:r>
          </a:p>
        </p:txBody>
      </p:sp>
      <p:sp>
        <p:nvSpPr>
          <p:cNvPr id="3" name="Content Placeholder 2"/>
          <p:cNvSpPr>
            <a:spLocks noGrp="1"/>
          </p:cNvSpPr>
          <p:nvPr>
            <p:ph idx="1"/>
          </p:nvPr>
        </p:nvSpPr>
        <p:spPr/>
        <p:txBody>
          <a:bodyPr/>
          <a:lstStyle>
            <a:defPPr/>
          </a:lstStyle>
          <a:p>
            <a:pPr fontAlgn="base"/>
            <a:r>
              <a:rPr lang="en-US" sz="3200" b="1"/>
              <a:t>IP Addresses</a:t>
            </a:r>
          </a:p>
          <a:p>
            <a:pPr marL="342900" indent="-342900" fontAlgn="base"/>
            <a:r>
              <a:rPr lang="en-US" sz="2400"/>
              <a:t>An IP address is an address used in order to uniquely identify a device on an IP network. </a:t>
            </a:r>
          </a:p>
          <a:p>
            <a:pPr marL="342900" indent="-342900" fontAlgn="base"/>
            <a:r>
              <a:rPr lang="en-US" sz="2400"/>
              <a:t>The address is made up of 32 binary bits, which can be divisible into a network portion and host portion with the help of a subnet mask.</a:t>
            </a:r>
          </a:p>
          <a:p>
            <a:pPr marL="342900" indent="-342900" fontAlgn="base"/>
            <a:r>
              <a:rPr lang="en-US" sz="2400"/>
              <a:t> The 32 binary bits are broken into four octets (1 octet = 8 bits). Each octet is converted to decimal and separated by a period (dot). For this reason, an IP address is said to be expressed in dotted decimal format (for example, 172.16.81.100). The value in each octet ranges from 0 to 255 decimal, or 00000000 - 11111111 binary.</a:t>
            </a:r>
            <a:endParaRPr lang="en-US" sz="2400" b="1"/>
          </a:p>
        </p:txBody>
      </p:sp>
    </p:spTree>
    <p:extLst>
      <p:ext uri="{BB962C8B-B14F-4D97-AF65-F5344CB8AC3E}">
        <p14:creationId xmlns:p14="http://schemas.microsoft.com/office/powerpoint/2010/main" val="226691939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B47E4A5-961B-4D88-B527-100B836AD869}"/>
              </a:ext>
            </a:extLst>
          </p:cNvPr>
          <p:cNvSpPr txBox="1"/>
          <p:nvPr/>
        </p:nvSpPr>
        <p:spPr>
          <a:xfrm>
            <a:off x="1370693" y="4406537"/>
            <a:ext cx="9440034" cy="1088336"/>
          </a:xfrm>
          <a:prstGeom prst="rect">
            <a:avLst/>
          </a:prstGeom>
        </p:spPr>
        <p:txBody>
          <a:bodyPr vert="horz" lIns="91440" tIns="45720" rIns="91440" bIns="45720" rtlCol="0" anchor="b">
            <a:normAutofit/>
          </a:bodyPr>
          <a:lstStyle>
            <a:defPPr>
              <a:defRPr lang="en-US"/>
            </a:defPPr>
            <a:lvl1pPr marL="0"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marL="457200" algn="l" defTabSz="457200" rtl="0" eaLnBrk="1" latinLnBrk="0" hangingPunct="1">
              <a:defRPr sz="1800" kern="1200">
                <a:solidFill>
                  <a:schemeClr val="tx2"/>
                </a:solidFill>
                <a:latin typeface="+mn-lt"/>
                <a:ea typeface="+mn-ea"/>
                <a:cs typeface="+mn-cs"/>
              </a:defRPr>
            </a:lvl2pPr>
            <a:lvl3pPr marL="914400" algn="l" defTabSz="457200" rtl="0" eaLnBrk="1" latinLnBrk="0" hangingPunct="1">
              <a:defRPr sz="1800" kern="1200">
                <a:solidFill>
                  <a:schemeClr val="tx2"/>
                </a:solidFill>
                <a:latin typeface="+mn-lt"/>
                <a:ea typeface="+mn-ea"/>
                <a:cs typeface="+mn-cs"/>
              </a:defRPr>
            </a:lvl3pPr>
            <a:lvl4pPr marL="1371600" algn="l" defTabSz="457200" rtl="0" eaLnBrk="1" latinLnBrk="0" hangingPunct="1">
              <a:defRPr sz="1800" kern="1200">
                <a:solidFill>
                  <a:schemeClr val="tx2"/>
                </a:solidFill>
                <a:latin typeface="+mn-lt"/>
                <a:ea typeface="+mn-ea"/>
                <a:cs typeface="+mn-cs"/>
              </a:defRPr>
            </a:lvl4pPr>
            <a:lvl5pPr marL="1828800" algn="l" defTabSz="457200" rtl="0" eaLnBrk="1" latinLnBrk="0" hangingPunct="1">
              <a:defRPr sz="1800" kern="1200">
                <a:solidFill>
                  <a:schemeClr val="tx2"/>
                </a:solidFill>
                <a:latin typeface="+mn-lt"/>
                <a:ea typeface="+mn-ea"/>
                <a:cs typeface="+mn-cs"/>
              </a:defRPr>
            </a:lvl5pPr>
            <a:lvl6pPr marL="2286000" algn="l" defTabSz="457200" rtl="0" eaLnBrk="1" latinLnBrk="0" hangingPunct="1">
              <a:defRPr sz="1800" kern="1200">
                <a:solidFill>
                  <a:schemeClr val="tx2"/>
                </a:solidFill>
                <a:latin typeface="+mn-lt"/>
                <a:ea typeface="+mn-ea"/>
                <a:cs typeface="+mn-cs"/>
              </a:defRPr>
            </a:lvl6pPr>
            <a:lvl7pPr marL="2743200" algn="l" defTabSz="457200" rtl="0" eaLnBrk="1" latinLnBrk="0" hangingPunct="1">
              <a:defRPr sz="1800" kern="1200">
                <a:solidFill>
                  <a:schemeClr val="tx2"/>
                </a:solidFill>
                <a:latin typeface="+mn-lt"/>
                <a:ea typeface="+mn-ea"/>
                <a:cs typeface="+mn-cs"/>
              </a:defRPr>
            </a:lvl7pPr>
            <a:lvl8pPr marL="3200400" algn="l" defTabSz="457200" rtl="0" eaLnBrk="1" latinLnBrk="0" hangingPunct="1">
              <a:defRPr sz="1800" kern="1200">
                <a:solidFill>
                  <a:schemeClr val="tx2"/>
                </a:solidFill>
                <a:latin typeface="+mn-lt"/>
                <a:ea typeface="+mn-ea"/>
                <a:cs typeface="+mn-cs"/>
              </a:defRPr>
            </a:lvl8pPr>
            <a:lvl9pPr marL="3657600" algn="l" defTabSz="457200" rtl="0" eaLnBrk="1" latinLnBrk="0" hangingPunct="1">
              <a:defRPr sz="1800" kern="1200">
                <a:solidFill>
                  <a:schemeClr val="tx2"/>
                </a:solidFill>
                <a:latin typeface="+mn-lt"/>
                <a:ea typeface="+mn-ea"/>
                <a:cs typeface="+mn-cs"/>
              </a:defRPr>
            </a:lvl9pPr>
          </a:lstStyle>
          <a:p>
            <a:pPr>
              <a:lnSpc>
                <a:spcPct val="90000"/>
              </a:lnSpc>
              <a:spcAft>
                <a:spcPts val="600"/>
              </a:spcAft>
            </a:pPr>
            <a:r>
              <a:rPr lang="en-US" sz="3400"/>
              <a:t>TEXT ENCRYPTION USING AES ALGORTHIM</a:t>
            </a:r>
          </a:p>
        </p:txBody>
      </p:sp>
      <p:pic>
        <p:nvPicPr>
          <p:cNvPr id="71" name="Picture 70">
            <a:extLst>
              <a:ext uri="{FF2B5EF4-FFF2-40B4-BE49-F238E27FC236}">
                <a16:creationId xmlns:a16="http://schemas.microsoft.com/office/drawing/2014/main" id="{2BFB581C-2142-4222-9A3B-905AD6C095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l="798" t="2669" r="616"/>
          <a:stretch>
            <a:fillRect/>
          </a:stretch>
        </p:blipFill>
        <p:spPr>
          <a:xfrm>
            <a:off x="-1" y="0"/>
            <a:ext cx="12192001" cy="4322278"/>
          </a:xfrm>
          <a:prstGeom prst="rect">
            <a:avLst/>
          </a:prstGeom>
        </p:spPr>
      </p:pic>
      <p:pic>
        <p:nvPicPr>
          <p:cNvPr id="1026" name="Picture 2" descr="Encryption Is The First Step In Your Cybersecurity Strategy">
            <a:extLst>
              <a:ext uri="{FF2B5EF4-FFF2-40B4-BE49-F238E27FC236}">
                <a16:creationId xmlns:a16="http://schemas.microsoft.com/office/drawing/2014/main" id="{DB834050-DDA9-4489-BAC4-25555DFB54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24429" r="-1" b="14062"/>
          <a:stretch>
            <a:fillRect/>
          </a:stretch>
        </p:blipFill>
        <p:spPr bwMode="auto">
          <a:xfrm>
            <a:off x="-1" y="-1"/>
            <a:ext cx="12198915" cy="4220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96253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Introduction</a:t>
            </a:r>
          </a:p>
        </p:txBody>
      </p:sp>
      <p:sp>
        <p:nvSpPr>
          <p:cNvPr id="3" name="Content Placeholder 2"/>
          <p:cNvSpPr>
            <a:spLocks noGrp="1"/>
          </p:cNvSpPr>
          <p:nvPr>
            <p:ph idx="1"/>
          </p:nvPr>
        </p:nvSpPr>
        <p:spPr/>
        <p:txBody>
          <a:bodyPr/>
          <a:lstStyle>
            <a:defPPr/>
          </a:lstStyle>
          <a:p>
            <a:pPr marL="285750" indent="-285750"/>
            <a:r>
              <a:rPr lang="en-US"/>
              <a:t>An IPv6 address is 128 bits in length and consists of eight, 16-bit fields, with each field bounded by a colon.</a:t>
            </a:r>
          </a:p>
          <a:p>
            <a:pPr marL="285750" indent="-285750"/>
            <a:r>
              <a:rPr lang="en-US"/>
              <a:t>Each field must contain a hexadecimal number, in contrast to the dotted-decimal notation of IPv4 addresses. In the next figure, the x's represent hexadecimal numbers.</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6826" y="3664449"/>
            <a:ext cx="3298348" cy="2938528"/>
          </a:xfrm>
          <a:prstGeom prst="rect">
            <a:avLst/>
          </a:prstGeom>
        </p:spPr>
      </p:pic>
    </p:spTree>
    <p:extLst>
      <p:ext uri="{BB962C8B-B14F-4D97-AF65-F5344CB8AC3E}">
        <p14:creationId xmlns:p14="http://schemas.microsoft.com/office/powerpoint/2010/main" val="246420992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Cisco packet tracer</a:t>
            </a:r>
          </a:p>
        </p:txBody>
      </p:sp>
      <p:sp>
        <p:nvSpPr>
          <p:cNvPr id="3" name="Content Placeholder 2"/>
          <p:cNvSpPr>
            <a:spLocks noGrp="1"/>
          </p:cNvSpPr>
          <p:nvPr>
            <p:ph idx="1"/>
          </p:nvPr>
        </p:nvSpPr>
        <p:spPr/>
        <p:txBody>
          <a:bodyPr/>
          <a:lstStyle>
            <a:defPPr/>
          </a:lstStyle>
          <a:p>
            <a:r>
              <a:rPr lang="en-US"/>
              <a:t>Login to Cisco Netcad (</a:t>
            </a:r>
            <a:r>
              <a:rPr lang="en-US">
                <a:hlinkClick r:id="rId2"/>
              </a:rPr>
              <a:t>https://www.netacad.com/</a:t>
            </a:r>
            <a:r>
              <a:rPr lang="en-US"/>
              <a:t>)</a:t>
            </a:r>
          </a:p>
          <a:p>
            <a:r>
              <a:rPr lang="en-US"/>
              <a:t>Click on Resources and select Download Packet Tracer</a:t>
            </a:r>
          </a:p>
          <a:p>
            <a:endParaRPr lang="en-US"/>
          </a:p>
        </p:txBody>
      </p:sp>
      <p:pic>
        <p:nvPicPr>
          <p:cNvPr id="4" name="Picture 3"/>
          <p:cNvPicPr>
            <a:picLocks noChangeAspect="1"/>
          </p:cNvPicPr>
          <p:nvPr/>
        </p:nvPicPr>
        <p:blipFill>
          <a:blip r:embed="rId3"/>
          <a:stretch>
            <a:fillRect/>
          </a:stretch>
        </p:blipFill>
        <p:spPr>
          <a:xfrm>
            <a:off x="1596420" y="3113565"/>
            <a:ext cx="7459116" cy="3381847"/>
          </a:xfrm>
          <a:prstGeom prst="rect">
            <a:avLst/>
          </a:prstGeom>
        </p:spPr>
      </p:pic>
    </p:spTree>
    <p:extLst>
      <p:ext uri="{BB962C8B-B14F-4D97-AF65-F5344CB8AC3E}">
        <p14:creationId xmlns:p14="http://schemas.microsoft.com/office/powerpoint/2010/main" val="424097805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Cisco packet tracer Installation</a:t>
            </a:r>
          </a:p>
        </p:txBody>
      </p:sp>
      <p:pic>
        <p:nvPicPr>
          <p:cNvPr id="5" name="Content Placeholder 4"/>
          <p:cNvPicPr>
            <a:picLocks noGrp="1" noChangeAspect="1"/>
          </p:cNvPicPr>
          <p:nvPr>
            <p:ph idx="1"/>
          </p:nvPr>
        </p:nvPicPr>
        <p:blipFill>
          <a:blip r:embed="rId2"/>
          <a:stretch>
            <a:fillRect/>
          </a:stretch>
        </p:blipFill>
        <p:spPr>
          <a:xfrm>
            <a:off x="0" y="2057401"/>
            <a:ext cx="3914775" cy="2886075"/>
          </a:xfrm>
          <a:prstGeom prst="rect">
            <a:avLst/>
          </a:prstGeom>
        </p:spPr>
      </p:pic>
      <p:pic>
        <p:nvPicPr>
          <p:cNvPr id="6" name="Picture 5"/>
          <p:cNvPicPr>
            <a:picLocks noChangeAspect="1"/>
          </p:cNvPicPr>
          <p:nvPr/>
        </p:nvPicPr>
        <p:blipFill>
          <a:blip r:embed="rId3"/>
          <a:stretch>
            <a:fillRect/>
          </a:stretch>
        </p:blipFill>
        <p:spPr>
          <a:xfrm>
            <a:off x="4138612" y="2057401"/>
            <a:ext cx="3914775" cy="2886074"/>
          </a:xfrm>
          <a:prstGeom prst="rect">
            <a:avLst/>
          </a:prstGeom>
        </p:spPr>
      </p:pic>
      <p:pic>
        <p:nvPicPr>
          <p:cNvPr id="7" name="Picture 6"/>
          <p:cNvPicPr>
            <a:picLocks noChangeAspect="1"/>
          </p:cNvPicPr>
          <p:nvPr/>
        </p:nvPicPr>
        <p:blipFill>
          <a:blip r:embed="rId4"/>
          <a:stretch>
            <a:fillRect/>
          </a:stretch>
        </p:blipFill>
        <p:spPr>
          <a:xfrm>
            <a:off x="8277224" y="2057401"/>
            <a:ext cx="3914775" cy="2886075"/>
          </a:xfrm>
          <a:prstGeom prst="rect">
            <a:avLst/>
          </a:prstGeom>
        </p:spPr>
      </p:pic>
    </p:spTree>
    <p:extLst>
      <p:ext uri="{BB962C8B-B14F-4D97-AF65-F5344CB8AC3E}">
        <p14:creationId xmlns:p14="http://schemas.microsoft.com/office/powerpoint/2010/main" val="37500971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Cisco packet tracer Installation</a:t>
            </a:r>
          </a:p>
        </p:txBody>
      </p:sp>
      <p:pic>
        <p:nvPicPr>
          <p:cNvPr id="8" name="Content Placeholder 7"/>
          <p:cNvPicPr>
            <a:picLocks noGrp="1" noChangeAspect="1"/>
          </p:cNvPicPr>
          <p:nvPr>
            <p:ph idx="1"/>
          </p:nvPr>
        </p:nvPicPr>
        <p:blipFill>
          <a:blip r:embed="rId2"/>
          <a:stretch>
            <a:fillRect/>
          </a:stretch>
        </p:blipFill>
        <p:spPr>
          <a:xfrm>
            <a:off x="93746" y="2057401"/>
            <a:ext cx="3932948" cy="2886074"/>
          </a:xfrm>
          <a:prstGeom prst="rect">
            <a:avLst/>
          </a:prstGeom>
        </p:spPr>
      </p:pic>
      <p:pic>
        <p:nvPicPr>
          <p:cNvPr id="9" name="Picture 8"/>
          <p:cNvPicPr>
            <a:picLocks noChangeAspect="1"/>
          </p:cNvPicPr>
          <p:nvPr/>
        </p:nvPicPr>
        <p:blipFill>
          <a:blip r:embed="rId3"/>
          <a:stretch>
            <a:fillRect/>
          </a:stretch>
        </p:blipFill>
        <p:spPr>
          <a:xfrm>
            <a:off x="4185485" y="2057401"/>
            <a:ext cx="3932948" cy="2886074"/>
          </a:xfrm>
          <a:prstGeom prst="rect">
            <a:avLst/>
          </a:prstGeom>
        </p:spPr>
      </p:pic>
      <p:pic>
        <p:nvPicPr>
          <p:cNvPr id="10" name="Picture 9"/>
          <p:cNvPicPr>
            <a:picLocks noChangeAspect="1"/>
          </p:cNvPicPr>
          <p:nvPr/>
        </p:nvPicPr>
        <p:blipFill>
          <a:blip r:embed="rId4"/>
          <a:stretch>
            <a:fillRect/>
          </a:stretch>
        </p:blipFill>
        <p:spPr>
          <a:xfrm>
            <a:off x="8259052" y="2057401"/>
            <a:ext cx="3932948" cy="2886074"/>
          </a:xfrm>
          <a:prstGeom prst="rect">
            <a:avLst/>
          </a:prstGeom>
        </p:spPr>
      </p:pic>
      <p:sp>
        <p:nvSpPr>
          <p:cNvPr id="11" name="TextBox 10"/>
          <p:cNvSpPr txBox="1"/>
          <p:nvPr/>
        </p:nvSpPr>
        <p:spPr>
          <a:xfrm>
            <a:off x="2731168" y="5378116"/>
            <a:ext cx="7062537"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After Installation Again login with Cisco Netcad credentials </a:t>
            </a:r>
          </a:p>
        </p:txBody>
      </p:sp>
    </p:spTree>
    <p:extLst>
      <p:ext uri="{BB962C8B-B14F-4D97-AF65-F5344CB8AC3E}">
        <p14:creationId xmlns:p14="http://schemas.microsoft.com/office/powerpoint/2010/main" val="11352682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lstStyle>
          <a:p>
            <a:r>
              <a:rPr lang="en-US"/>
              <a:t>Ipv6 configuration with 2 pcs</a:t>
            </a:r>
          </a:p>
        </p:txBody>
      </p:sp>
      <p:sp>
        <p:nvSpPr>
          <p:cNvPr id="5" name="Content Placeholder 4"/>
          <p:cNvSpPr>
            <a:spLocks noGrp="1"/>
          </p:cNvSpPr>
          <p:nvPr>
            <p:ph idx="1"/>
          </p:nvPr>
        </p:nvSpPr>
        <p:spPr/>
        <p:txBody>
          <a:bodyPr/>
          <a:lstStyle>
            <a:defPPr/>
          </a:lstStyle>
          <a:p>
            <a:r>
              <a:rPr lang="en-US"/>
              <a:t>Connect two pcs to a switch with copper straight wire </a:t>
            </a:r>
          </a:p>
          <a:p>
            <a:endParaRPr lang="en-US"/>
          </a:p>
        </p:txBody>
      </p:sp>
      <p:pic>
        <p:nvPicPr>
          <p:cNvPr id="7" name="Picture 6"/>
          <p:cNvPicPr>
            <a:picLocks noChangeAspect="1"/>
          </p:cNvPicPr>
          <p:nvPr/>
        </p:nvPicPr>
        <p:blipFill>
          <a:blip r:embed="rId2"/>
          <a:stretch>
            <a:fillRect/>
          </a:stretch>
        </p:blipFill>
        <p:spPr>
          <a:xfrm>
            <a:off x="685800" y="2658979"/>
            <a:ext cx="7636792" cy="3922294"/>
          </a:xfrm>
          <a:prstGeom prst="rect">
            <a:avLst/>
          </a:prstGeom>
        </p:spPr>
      </p:pic>
    </p:spTree>
    <p:extLst>
      <p:ext uri="{BB962C8B-B14F-4D97-AF65-F5344CB8AC3E}">
        <p14:creationId xmlns:p14="http://schemas.microsoft.com/office/powerpoint/2010/main" val="347804166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A6D8F67-8C3B-4FD8-91C1-C7D420434B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40" name="Picture 39">
            <a:extLst>
              <a:ext uri="{FF2B5EF4-FFF2-40B4-BE49-F238E27FC236}">
                <a16:creationId xmlns:a16="http://schemas.microsoft.com/office/drawing/2014/main" id="{3C3E0541-0D58-4CE2-B4F3-B8AF7A5C89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42" name="Rectangle 41">
            <a:extLst>
              <a:ext uri="{FF2B5EF4-FFF2-40B4-BE49-F238E27FC236}">
                <a16:creationId xmlns:a16="http://schemas.microsoft.com/office/drawing/2014/main" id="{DBFAEAB1-2965-41B8-8FE7-38D929684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sp>
        <p:nvSpPr>
          <p:cNvPr id="2" name="Title 1">
            <a:extLst>
              <a:ext uri="{FF2B5EF4-FFF2-40B4-BE49-F238E27FC236}">
                <a16:creationId xmlns:a16="http://schemas.microsoft.com/office/drawing/2014/main" id="{09C04A9E-A7E3-4B7F-907A-809918EE66C8}"/>
              </a:ext>
            </a:extLst>
          </p:cNvPr>
          <p:cNvSpPr>
            <a:spLocks noGrp="1"/>
          </p:cNvSpPr>
          <p:nvPr>
            <p:ph type="title"/>
          </p:nvPr>
        </p:nvSpPr>
        <p:spPr>
          <a:xfrm>
            <a:off x="1022888" y="4676012"/>
            <a:ext cx="10146224" cy="844255"/>
          </a:xfrm>
        </p:spPr>
        <p:txBody>
          <a:bodyPr vert="horz" lIns="91440" tIns="45720" rIns="91440" bIns="45720" rtlCol="0" anchor="b">
            <a:normAutofit/>
          </a:bodyPr>
          <a:lstStyle>
            <a:defPPr/>
          </a:lstStyle>
          <a:p>
            <a:pPr algn="l"/>
            <a:r>
              <a:rPr lang="en-US" sz="4400"/>
              <a:t>Ipv6 configuration with 2 pcs</a:t>
            </a:r>
          </a:p>
        </p:txBody>
      </p:sp>
      <p:pic>
        <p:nvPicPr>
          <p:cNvPr id="44" name="Picture 43">
            <a:extLst>
              <a:ext uri="{FF2B5EF4-FFF2-40B4-BE49-F238E27FC236}">
                <a16:creationId xmlns:a16="http://schemas.microsoft.com/office/drawing/2014/main" id="{775AE346-2EF1-4926-8F27-022042B41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46" name="Rounded Rectangle 6">
            <a:extLst>
              <a:ext uri="{FF2B5EF4-FFF2-40B4-BE49-F238E27FC236}">
                <a16:creationId xmlns:a16="http://schemas.microsoft.com/office/drawing/2014/main" id="{3BAE92BC-3964-4738-ACE8-3B884A656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2888" y="712832"/>
            <a:ext cx="10146224" cy="347816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8" name="Picture 7" descr="Graphical user interface, text, application&#10;&#10;Description automatically generated">
            <a:extLst>
              <a:ext uri="{FF2B5EF4-FFF2-40B4-BE49-F238E27FC236}">
                <a16:creationId xmlns:a16="http://schemas.microsoft.com/office/drawing/2014/main" id="{93484007-4A26-4B2E-A34E-1469B07DDF7D}"/>
              </a:ext>
            </a:extLst>
          </p:cNvPr>
          <p:cNvPicPr>
            <a:picLocks noChangeAspect="1"/>
          </p:cNvPicPr>
          <p:nvPr/>
        </p:nvPicPr>
        <p:blipFill>
          <a:blip r:embed="rId4"/>
          <a:srcRect t="5053" r="2" b="7840"/>
          <a:stretch>
            <a:fillRect/>
          </a:stretch>
        </p:blipFill>
        <p:spPr>
          <a:xfrm>
            <a:off x="1503336" y="1197851"/>
            <a:ext cx="2953137" cy="2508122"/>
          </a:xfrm>
          <a:prstGeom prst="rect">
            <a:avLst/>
          </a:prstGeom>
        </p:spPr>
      </p:pic>
      <p:pic>
        <p:nvPicPr>
          <p:cNvPr id="4" name="Picture 3" descr="A picture containing chart&#10;&#10;Description automatically generated">
            <a:extLst>
              <a:ext uri="{FF2B5EF4-FFF2-40B4-BE49-F238E27FC236}">
                <a16:creationId xmlns:a16="http://schemas.microsoft.com/office/drawing/2014/main" id="{D3243928-F721-4237-84A6-D2AD93001D94}"/>
              </a:ext>
            </a:extLst>
          </p:cNvPr>
          <p:cNvPicPr>
            <a:picLocks noChangeAspect="1"/>
          </p:cNvPicPr>
          <p:nvPr/>
        </p:nvPicPr>
        <p:blipFill>
          <a:blip r:embed="rId5"/>
          <a:srcRect r="2" b="1682"/>
          <a:stretch>
            <a:fillRect/>
          </a:stretch>
        </p:blipFill>
        <p:spPr>
          <a:xfrm>
            <a:off x="4619432" y="1197851"/>
            <a:ext cx="2953136" cy="2518809"/>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A58E5D36-4B52-4F2E-A5CA-DEB21423A0E9}"/>
              </a:ext>
            </a:extLst>
          </p:cNvPr>
          <p:cNvPicPr>
            <a:picLocks noChangeAspect="1"/>
          </p:cNvPicPr>
          <p:nvPr/>
        </p:nvPicPr>
        <p:blipFill>
          <a:blip r:embed="rId6"/>
          <a:srcRect t="2580" r="2" b="4713"/>
          <a:stretch>
            <a:fillRect/>
          </a:stretch>
        </p:blipFill>
        <p:spPr>
          <a:xfrm>
            <a:off x="7731344" y="1197851"/>
            <a:ext cx="2953136" cy="2518809"/>
          </a:xfrm>
          <a:prstGeom prst="rect">
            <a:avLst/>
          </a:prstGeom>
        </p:spPr>
      </p:pic>
    </p:spTree>
    <p:extLst>
      <p:ext uri="{BB962C8B-B14F-4D97-AF65-F5344CB8AC3E}">
        <p14:creationId xmlns:p14="http://schemas.microsoft.com/office/powerpoint/2010/main" val="13722530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11">
            <a:extLst>
              <a:ext uri="{FF2B5EF4-FFF2-40B4-BE49-F238E27FC236}">
                <a16:creationId xmlns:a16="http://schemas.microsoft.com/office/drawing/2014/main" id="{1DC9435E-09E5-4C60-8912-B8DE9B996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B5C09E52-5A2A-4093-9BB9-7ABFB61A1E12}"/>
              </a:ext>
            </a:extLst>
          </p:cNvPr>
          <p:cNvPicPr>
            <a:picLocks noChangeAspect="1"/>
          </p:cNvPicPr>
          <p:nvPr/>
        </p:nvPicPr>
        <p:blipFill>
          <a:blip r:embed="rId2"/>
          <a:stretch>
            <a:fillRect/>
          </a:stretch>
        </p:blipFill>
        <p:spPr>
          <a:xfrm>
            <a:off x="1140416" y="1126064"/>
            <a:ext cx="4699869" cy="4605872"/>
          </a:xfrm>
          <a:prstGeom prst="rect">
            <a:avLst/>
          </a:prstGeom>
          <a:ln w="31750" cap="sq">
            <a:noFill/>
            <a:miter lim="800000"/>
          </a:ln>
        </p:spPr>
      </p:pic>
      <p:pic>
        <p:nvPicPr>
          <p:cNvPr id="5" name="Picture 4" descr="Graphical user interface, text, application, email&#10;&#10;Description automatically generated">
            <a:extLst>
              <a:ext uri="{FF2B5EF4-FFF2-40B4-BE49-F238E27FC236}">
                <a16:creationId xmlns:a16="http://schemas.microsoft.com/office/drawing/2014/main" id="{D5E9258B-BB4C-4FD3-ACA3-E43FCE9E283A}"/>
              </a:ext>
            </a:extLst>
          </p:cNvPr>
          <p:cNvPicPr>
            <a:picLocks noChangeAspect="1"/>
          </p:cNvPicPr>
          <p:nvPr/>
        </p:nvPicPr>
        <p:blipFill>
          <a:blip r:embed="rId3"/>
          <a:stretch>
            <a:fillRect/>
          </a:stretch>
        </p:blipFill>
        <p:spPr>
          <a:xfrm>
            <a:off x="6345704" y="1126064"/>
            <a:ext cx="4711889" cy="4605872"/>
          </a:xfrm>
          <a:prstGeom prst="rect">
            <a:avLst/>
          </a:prstGeom>
          <a:ln w="31750" cap="sq">
            <a:noFill/>
            <a:miter lim="800000"/>
          </a:ln>
        </p:spPr>
      </p:pic>
    </p:spTree>
    <p:extLst>
      <p:ext uri="{BB962C8B-B14F-4D97-AF65-F5344CB8AC3E}">
        <p14:creationId xmlns:p14="http://schemas.microsoft.com/office/powerpoint/2010/main" val="116751281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11">
            <a:extLst>
              <a:ext uri="{FF2B5EF4-FFF2-40B4-BE49-F238E27FC236}">
                <a16:creationId xmlns:a16="http://schemas.microsoft.com/office/drawing/2014/main" id="{1DC9435E-09E5-4C60-8912-B8DE9B996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23B0EBD1-8076-4255-AFFE-23AB33EC77EE}"/>
              </a:ext>
            </a:extLst>
          </p:cNvPr>
          <p:cNvPicPr>
            <a:picLocks noChangeAspect="1"/>
          </p:cNvPicPr>
          <p:nvPr/>
        </p:nvPicPr>
        <p:blipFill>
          <a:blip r:embed="rId2"/>
          <a:stretch>
            <a:fillRect/>
          </a:stretch>
        </p:blipFill>
        <p:spPr>
          <a:xfrm>
            <a:off x="1128365" y="1126064"/>
            <a:ext cx="4723971" cy="4605872"/>
          </a:xfrm>
          <a:prstGeom prst="rect">
            <a:avLst/>
          </a:prstGeom>
          <a:ln w="31750" cap="sq">
            <a:noFill/>
            <a:miter lim="800000"/>
          </a:ln>
        </p:spPr>
      </p:pic>
      <p:pic>
        <p:nvPicPr>
          <p:cNvPr id="5" name="Picture 4" descr="Graphical user interface&#10;&#10;Description automatically generated">
            <a:extLst>
              <a:ext uri="{FF2B5EF4-FFF2-40B4-BE49-F238E27FC236}">
                <a16:creationId xmlns:a16="http://schemas.microsoft.com/office/drawing/2014/main" id="{F5B4EBC1-438D-458D-ACED-EC0015227F4C}"/>
              </a:ext>
            </a:extLst>
          </p:cNvPr>
          <p:cNvPicPr>
            <a:picLocks noChangeAspect="1"/>
          </p:cNvPicPr>
          <p:nvPr/>
        </p:nvPicPr>
        <p:blipFill>
          <a:blip r:embed="rId3"/>
          <a:stretch>
            <a:fillRect/>
          </a:stretch>
        </p:blipFill>
        <p:spPr>
          <a:xfrm>
            <a:off x="6337299" y="2099053"/>
            <a:ext cx="4728699" cy="2659893"/>
          </a:xfrm>
          <a:prstGeom prst="rect">
            <a:avLst/>
          </a:prstGeom>
          <a:ln w="31750" cap="sq">
            <a:noFill/>
            <a:miter lim="800000"/>
          </a:ln>
        </p:spPr>
      </p:pic>
    </p:spTree>
    <p:extLst>
      <p:ext uri="{BB962C8B-B14F-4D97-AF65-F5344CB8AC3E}">
        <p14:creationId xmlns:p14="http://schemas.microsoft.com/office/powerpoint/2010/main" val="368962808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ounded Rectangle 11">
            <a:extLst>
              <a:ext uri="{FF2B5EF4-FFF2-40B4-BE49-F238E27FC236}">
                <a16:creationId xmlns:a16="http://schemas.microsoft.com/office/drawing/2014/main" id="{1DC9435E-09E5-4C60-8912-B8DE9B996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5" name="Picture 4" descr="Graphical user interface&#10;&#10;Description automatically generated">
            <a:extLst>
              <a:ext uri="{FF2B5EF4-FFF2-40B4-BE49-F238E27FC236}">
                <a16:creationId xmlns:a16="http://schemas.microsoft.com/office/drawing/2014/main" id="{769D6775-D9D6-46A1-A434-6CCD5875F2D9}"/>
              </a:ext>
            </a:extLst>
          </p:cNvPr>
          <p:cNvPicPr>
            <a:picLocks noChangeAspect="1"/>
          </p:cNvPicPr>
          <p:nvPr/>
        </p:nvPicPr>
        <p:blipFill>
          <a:blip r:embed="rId2"/>
          <a:stretch>
            <a:fillRect/>
          </a:stretch>
        </p:blipFill>
        <p:spPr>
          <a:xfrm>
            <a:off x="1126002" y="2099054"/>
            <a:ext cx="4728697" cy="2659892"/>
          </a:xfrm>
          <a:prstGeom prst="rect">
            <a:avLst/>
          </a:prstGeom>
          <a:ln w="31750" cap="sq">
            <a:noFill/>
            <a:miter lim="800000"/>
          </a:ln>
        </p:spPr>
      </p:pic>
      <p:pic>
        <p:nvPicPr>
          <p:cNvPr id="3" name="Picture 2" descr="Graphical user interface, application&#10;&#10;Description automatically generated">
            <a:extLst>
              <a:ext uri="{FF2B5EF4-FFF2-40B4-BE49-F238E27FC236}">
                <a16:creationId xmlns:a16="http://schemas.microsoft.com/office/drawing/2014/main" id="{E2091B01-5C12-499D-916D-EFED0B206505}"/>
              </a:ext>
            </a:extLst>
          </p:cNvPr>
          <p:cNvPicPr>
            <a:picLocks noChangeAspect="1"/>
          </p:cNvPicPr>
          <p:nvPr/>
        </p:nvPicPr>
        <p:blipFill>
          <a:blip r:embed="rId3"/>
          <a:stretch>
            <a:fillRect/>
          </a:stretch>
        </p:blipFill>
        <p:spPr>
          <a:xfrm>
            <a:off x="6337299" y="2099053"/>
            <a:ext cx="4728699" cy="2659893"/>
          </a:xfrm>
          <a:prstGeom prst="rect">
            <a:avLst/>
          </a:prstGeom>
          <a:ln w="31750" cap="sq">
            <a:noFill/>
            <a:miter lim="800000"/>
          </a:ln>
        </p:spPr>
      </p:pic>
    </p:spTree>
    <p:extLst>
      <p:ext uri="{BB962C8B-B14F-4D97-AF65-F5344CB8AC3E}">
        <p14:creationId xmlns:p14="http://schemas.microsoft.com/office/powerpoint/2010/main" val="40205237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ounded Rectangle 11">
            <a:extLst>
              <a:ext uri="{FF2B5EF4-FFF2-40B4-BE49-F238E27FC236}">
                <a16:creationId xmlns:a16="http://schemas.microsoft.com/office/drawing/2014/main" id="{2770B5F4-AED0-4A3A-859D-B6239ED38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03" y="643464"/>
            <a:ext cx="10905195"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entury Gothic" panose="020B0502020202020204"/>
                <a:ea typeface="+mn-ea"/>
                <a:cs typeface="+mn-cs"/>
              </a:defRPr>
            </a:lvl1pPr>
            <a:lvl2pPr marL="457200" algn="l" defTabSz="457200" rtl="0" eaLnBrk="1" latinLnBrk="0" hangingPunct="1">
              <a:defRPr sz="1800" kern="1200">
                <a:solidFill>
                  <a:srgbClr val="FFFFFF"/>
                </a:solidFill>
                <a:latin typeface="Century Gothic" panose="020B0502020202020204"/>
                <a:ea typeface="+mn-ea"/>
                <a:cs typeface="+mn-cs"/>
              </a:defRPr>
            </a:lvl2pPr>
            <a:lvl3pPr marL="914400" algn="l" defTabSz="457200" rtl="0" eaLnBrk="1" latinLnBrk="0" hangingPunct="1">
              <a:defRPr sz="1800" kern="1200">
                <a:solidFill>
                  <a:srgbClr val="FFFFFF"/>
                </a:solidFill>
                <a:latin typeface="Century Gothic" panose="020B0502020202020204"/>
                <a:ea typeface="+mn-ea"/>
                <a:cs typeface="+mn-cs"/>
              </a:defRPr>
            </a:lvl3pPr>
            <a:lvl4pPr marL="1371600" algn="l" defTabSz="457200" rtl="0" eaLnBrk="1" latinLnBrk="0" hangingPunct="1">
              <a:defRPr sz="1800" kern="1200">
                <a:solidFill>
                  <a:srgbClr val="FFFFFF"/>
                </a:solidFill>
                <a:latin typeface="Century Gothic" panose="020B0502020202020204"/>
                <a:ea typeface="+mn-ea"/>
                <a:cs typeface="+mn-cs"/>
              </a:defRPr>
            </a:lvl4pPr>
            <a:lvl5pPr marL="1828800" algn="l" defTabSz="457200" rtl="0" eaLnBrk="1" latinLnBrk="0" hangingPunct="1">
              <a:defRPr sz="1800" kern="1200">
                <a:solidFill>
                  <a:srgbClr val="FFFFFF"/>
                </a:solidFill>
                <a:latin typeface="Century Gothic" panose="020B0502020202020204"/>
                <a:ea typeface="+mn-ea"/>
                <a:cs typeface="+mn-cs"/>
              </a:defRPr>
            </a:lvl5pPr>
            <a:lvl6pPr marL="2286000" algn="l" defTabSz="457200" rtl="0" eaLnBrk="1" latinLnBrk="0" hangingPunct="1">
              <a:defRPr sz="1800" kern="1200">
                <a:solidFill>
                  <a:srgbClr val="FFFFFF"/>
                </a:solidFill>
                <a:latin typeface="Century Gothic" panose="020B0502020202020204"/>
                <a:ea typeface="+mn-ea"/>
                <a:cs typeface="+mn-cs"/>
              </a:defRPr>
            </a:lvl6pPr>
            <a:lvl7pPr marL="2743200" algn="l" defTabSz="457200" rtl="0" eaLnBrk="1" latinLnBrk="0" hangingPunct="1">
              <a:defRPr sz="1800" kern="1200">
                <a:solidFill>
                  <a:srgbClr val="FFFFFF"/>
                </a:solidFill>
                <a:latin typeface="Century Gothic" panose="020B0502020202020204"/>
                <a:ea typeface="+mn-ea"/>
                <a:cs typeface="+mn-cs"/>
              </a:defRPr>
            </a:lvl7pPr>
            <a:lvl8pPr marL="3200400" algn="l" defTabSz="457200" rtl="0" eaLnBrk="1" latinLnBrk="0" hangingPunct="1">
              <a:defRPr sz="1800" kern="1200">
                <a:solidFill>
                  <a:srgbClr val="FFFFFF"/>
                </a:solidFill>
                <a:latin typeface="Century Gothic" panose="020B0502020202020204"/>
                <a:ea typeface="+mn-ea"/>
                <a:cs typeface="+mn-cs"/>
              </a:defRPr>
            </a:lvl8pPr>
            <a:lvl9pPr marL="3657600" algn="l" defTabSz="457200" rtl="0" eaLnBrk="1" latinLnBrk="0" hangingPunct="1">
              <a:defRPr sz="1800" kern="1200">
                <a:solidFill>
                  <a:srgbClr val="FFFFFF"/>
                </a:solidFill>
                <a:latin typeface="Century Gothic" panose="020B0502020202020204"/>
                <a:ea typeface="+mn-ea"/>
                <a:cs typeface="+mn-cs"/>
              </a:defRPr>
            </a:lvl9pP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A93B8894-0FA2-4518-99A6-AA2E638CA6DD}"/>
              </a:ext>
            </a:extLst>
          </p:cNvPr>
          <p:cNvPicPr>
            <a:picLocks noChangeAspect="1"/>
          </p:cNvPicPr>
          <p:nvPr/>
        </p:nvPicPr>
        <p:blipFill>
          <a:blip r:embed="rId2"/>
          <a:stretch>
            <a:fillRect/>
          </a:stretch>
        </p:blipFill>
        <p:spPr>
          <a:xfrm>
            <a:off x="1552448" y="873252"/>
            <a:ext cx="9087104" cy="5111496"/>
          </a:xfrm>
          <a:prstGeom prst="rect">
            <a:avLst/>
          </a:prstGeom>
          <a:ln w="31750" cap="sq">
            <a:noFill/>
            <a:miter lim="800000"/>
          </a:ln>
        </p:spPr>
      </p:pic>
    </p:spTree>
    <p:extLst>
      <p:ext uri="{BB962C8B-B14F-4D97-AF65-F5344CB8AC3E}">
        <p14:creationId xmlns:p14="http://schemas.microsoft.com/office/powerpoint/2010/main" val="23537135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58D7A09A-E960-4421-8FD3-323CEA6E34E0}"/>
              </a:ext>
            </a:extLst>
          </p:cNvPr>
          <p:cNvPicPr>
            <a:picLocks noChangeAspect="1"/>
          </p:cNvPicPr>
          <p:nvPr/>
        </p:nvPicPr>
        <p:blipFill>
          <a:blip r:embed="rId3">
            <a:duotone>
              <a:prstClr val="black"/>
              <a:schemeClr val="tx2">
                <a:tint val="45000"/>
                <a:satMod val="400000"/>
              </a:schemeClr>
            </a:duotone>
            <a:alphaModFix amt="35000"/>
            <a:extLst>
              <a:ext uri="{28A0092B-C50C-407E-A947-70E740481C1C}">
                <a14:useLocalDpi xmlns:a14="http://schemas.microsoft.com/office/drawing/2010/main" val="0"/>
              </a:ext>
            </a:extLst>
          </a:blip>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46A4363-D5FA-44AB-B508-277C8549ACED}"/>
              </a:ext>
            </a:extLst>
          </p:cNvPr>
          <p:cNvSpPr>
            <a:spLocks noGrp="1"/>
          </p:cNvSpPr>
          <p:nvPr>
            <p:ph type="title"/>
          </p:nvPr>
        </p:nvSpPr>
        <p:spPr>
          <a:xfrm>
            <a:off x="913795" y="609600"/>
            <a:ext cx="10353762" cy="970450"/>
          </a:xfrm>
        </p:spPr>
        <p:txBody>
          <a:bodyPr>
            <a:normAutofit/>
          </a:bodyPr>
          <a:lstStyle>
            <a:defPPr/>
          </a:lstStyle>
          <a:p>
            <a:r>
              <a:rPr lang="en-US"/>
              <a:t>TABLE OF CONTENTS</a:t>
            </a:r>
            <a:endParaRPr lang="en-IN"/>
          </a:p>
        </p:txBody>
      </p:sp>
      <p:graphicFrame>
        <p:nvGraphicFramePr>
          <p:cNvPr id="7" name="Content Placeholder 2">
            <a:extLst>
              <a:ext uri="{FF2B5EF4-FFF2-40B4-BE49-F238E27FC236}">
                <a16:creationId xmlns:a16="http://schemas.microsoft.com/office/drawing/2014/main" id="{71FB5C44-0F00-494A-8BBD-99883E7D1B97}"/>
              </a:ext>
            </a:extLst>
          </p:cNvPr>
          <p:cNvGraphicFramePr>
            <a:graphicFrameLocks noGrp="1"/>
          </p:cNvGraphicFramePr>
          <p:nvPr>
            <p:ph idx="1"/>
            <p:extLst>
              <p:ext uri="{D42A27DB-BD31-4B8C-83A1-F6EECF244321}">
                <p14:modId xmlns:p14="http://schemas.microsoft.com/office/powerpoint/2010/main" val="2446026163"/>
              </p:ext>
            </p:extLst>
          </p:nvPr>
        </p:nvGraphicFramePr>
        <p:xfrm>
          <a:off x="913795" y="1732449"/>
          <a:ext cx="10353762" cy="29985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6054304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C6B47-ADF6-4212-802C-845498E73A43}"/>
              </a:ext>
            </a:extLst>
          </p:cNvPr>
          <p:cNvSpPr txBox="1"/>
          <p:nvPr/>
        </p:nvSpPr>
        <p:spPr>
          <a:xfrm flipH="1">
            <a:off x="3504247" y="2790825"/>
            <a:ext cx="5412106" cy="110799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6600"/>
              <a:t>THANK YOU</a:t>
            </a:r>
            <a:endParaRPr lang="en-IN" sz="6600"/>
          </a:p>
        </p:txBody>
      </p:sp>
      <p:pic>
        <p:nvPicPr>
          <p:cNvPr id="3" name="Picture 2">
            <a:extLst>
              <a:ext uri="{FF2B5EF4-FFF2-40B4-BE49-F238E27FC236}">
                <a16:creationId xmlns:a16="http://schemas.microsoft.com/office/drawing/2014/main" id="{4C800F06-4958-4527-A88B-88AB620DF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 y="1494354"/>
            <a:ext cx="11239499" cy="4808934"/>
          </a:xfrm>
          <a:prstGeom prst="rect">
            <a:avLst/>
          </a:prstGeom>
        </p:spPr>
      </p:pic>
    </p:spTree>
    <p:extLst>
      <p:ext uri="{BB962C8B-B14F-4D97-AF65-F5344CB8AC3E}">
        <p14:creationId xmlns:p14="http://schemas.microsoft.com/office/powerpoint/2010/main" val="340566428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C224410-FF86-4FBB-A05E-61232D4B1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alisto MT" panose="02040603050505030304"/>
                <a:ea typeface="+mn-ea"/>
                <a:cs typeface="+mn-cs"/>
              </a:defRPr>
            </a:lvl1pPr>
            <a:lvl2pPr marL="457200" algn="l" defTabSz="457200" rtl="0" eaLnBrk="1" latinLnBrk="0" hangingPunct="1">
              <a:defRPr sz="1800" kern="1200">
                <a:solidFill>
                  <a:srgbClr val="FFFFFF"/>
                </a:solidFill>
                <a:latin typeface="Calisto MT" panose="02040603050505030304"/>
                <a:ea typeface="+mn-ea"/>
                <a:cs typeface="+mn-cs"/>
              </a:defRPr>
            </a:lvl2pPr>
            <a:lvl3pPr marL="914400" algn="l" defTabSz="457200" rtl="0" eaLnBrk="1" latinLnBrk="0" hangingPunct="1">
              <a:defRPr sz="1800" kern="1200">
                <a:solidFill>
                  <a:srgbClr val="FFFFFF"/>
                </a:solidFill>
                <a:latin typeface="Calisto MT" panose="02040603050505030304"/>
                <a:ea typeface="+mn-ea"/>
                <a:cs typeface="+mn-cs"/>
              </a:defRPr>
            </a:lvl3pPr>
            <a:lvl4pPr marL="1371600" algn="l" defTabSz="457200" rtl="0" eaLnBrk="1" latinLnBrk="0" hangingPunct="1">
              <a:defRPr sz="1800" kern="1200">
                <a:solidFill>
                  <a:srgbClr val="FFFFFF"/>
                </a:solidFill>
                <a:latin typeface="Calisto MT" panose="02040603050505030304"/>
                <a:ea typeface="+mn-ea"/>
                <a:cs typeface="+mn-cs"/>
              </a:defRPr>
            </a:lvl4pPr>
            <a:lvl5pPr marL="1828800" algn="l" defTabSz="457200" rtl="0" eaLnBrk="1" latinLnBrk="0" hangingPunct="1">
              <a:defRPr sz="1800" kern="1200">
                <a:solidFill>
                  <a:srgbClr val="FFFFFF"/>
                </a:solidFill>
                <a:latin typeface="Calisto MT" panose="02040603050505030304"/>
                <a:ea typeface="+mn-ea"/>
                <a:cs typeface="+mn-cs"/>
              </a:defRPr>
            </a:lvl5pPr>
            <a:lvl6pPr marL="2286000" algn="l" defTabSz="457200" rtl="0" eaLnBrk="1" latinLnBrk="0" hangingPunct="1">
              <a:defRPr sz="1800" kern="1200">
                <a:solidFill>
                  <a:srgbClr val="FFFFFF"/>
                </a:solidFill>
                <a:latin typeface="Calisto MT" panose="02040603050505030304"/>
                <a:ea typeface="+mn-ea"/>
                <a:cs typeface="+mn-cs"/>
              </a:defRPr>
            </a:lvl6pPr>
            <a:lvl7pPr marL="2743200" algn="l" defTabSz="457200" rtl="0" eaLnBrk="1" latinLnBrk="0" hangingPunct="1">
              <a:defRPr sz="1800" kern="1200">
                <a:solidFill>
                  <a:srgbClr val="FFFFFF"/>
                </a:solidFill>
                <a:latin typeface="Calisto MT" panose="02040603050505030304"/>
                <a:ea typeface="+mn-ea"/>
                <a:cs typeface="+mn-cs"/>
              </a:defRPr>
            </a:lvl7pPr>
            <a:lvl8pPr marL="3200400" algn="l" defTabSz="457200" rtl="0" eaLnBrk="1" latinLnBrk="0" hangingPunct="1">
              <a:defRPr sz="1800" kern="1200">
                <a:solidFill>
                  <a:srgbClr val="FFFFFF"/>
                </a:solidFill>
                <a:latin typeface="Calisto MT" panose="02040603050505030304"/>
                <a:ea typeface="+mn-ea"/>
                <a:cs typeface="+mn-cs"/>
              </a:defRPr>
            </a:lvl8pPr>
            <a:lvl9pPr marL="3657600" algn="l" defTabSz="457200" rtl="0" eaLnBrk="1" latinLnBrk="0" hangingPunct="1">
              <a:defRPr sz="1800" kern="1200">
                <a:solidFill>
                  <a:srgbClr val="FFFFFF"/>
                </a:solidFill>
                <a:latin typeface="Calisto MT" panose="02040603050505030304"/>
                <a:ea typeface="+mn-ea"/>
                <a:cs typeface="+mn-cs"/>
              </a:defRPr>
            </a:lvl9pPr>
          </a:lstStyle>
          <a:p>
            <a:pPr algn="ctr"/>
            <a:endParaRPr lang="en-US"/>
          </a:p>
        </p:txBody>
      </p:sp>
      <p:sp useBgFill="1">
        <p:nvSpPr>
          <p:cNvPr id="10" name="Freeform: Shape 9">
            <a:extLst>
              <a:ext uri="{FF2B5EF4-FFF2-40B4-BE49-F238E27FC236}">
                <a16:creationId xmlns:a16="http://schemas.microsoft.com/office/drawing/2014/main" id="{F3BDD110-869E-4A8C-9250-C7AE5C840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2" y="-2"/>
            <a:ext cx="6088698" cy="6858002"/>
          </a:xfrm>
          <a:custGeom>
            <a:avLst/>
            <a:gdLst>
              <a:gd name="connsiteX0" fmla="*/ 0 w 6088698"/>
              <a:gd name="connsiteY0" fmla="*/ 0 h 6858002"/>
              <a:gd name="connsiteX1" fmla="*/ 2610464 w 6088698"/>
              <a:gd name="connsiteY1" fmla="*/ 0 h 6858002"/>
              <a:gd name="connsiteX2" fmla="*/ 2610464 w 6088698"/>
              <a:gd name="connsiteY2" fmla="*/ 3 h 6858002"/>
              <a:gd name="connsiteX3" fmla="*/ 5749313 w 6088698"/>
              <a:gd name="connsiteY3" fmla="*/ 3 h 6858002"/>
              <a:gd name="connsiteX4" fmla="*/ 5749313 w 6088698"/>
              <a:gd name="connsiteY4" fmla="*/ 4 h 6858002"/>
              <a:gd name="connsiteX5" fmla="*/ 5740011 w 6088698"/>
              <a:gd name="connsiteY5" fmla="*/ 4 h 6858002"/>
              <a:gd name="connsiteX6" fmla="*/ 5748114 w 6088698"/>
              <a:gd name="connsiteY6" fmla="*/ 40466 h 6858002"/>
              <a:gd name="connsiteX7" fmla="*/ 5771963 w 6088698"/>
              <a:gd name="connsiteY7" fmla="*/ 159110 h 6858002"/>
              <a:gd name="connsiteX8" fmla="*/ 5788633 w 6088698"/>
              <a:gd name="connsiteY8" fmla="*/ 245521 h 6858002"/>
              <a:gd name="connsiteX9" fmla="*/ 5806229 w 6088698"/>
              <a:gd name="connsiteY9" fmla="*/ 348391 h 6858002"/>
              <a:gd name="connsiteX10" fmla="*/ 5827299 w 6088698"/>
              <a:gd name="connsiteY10" fmla="*/ 470463 h 6858002"/>
              <a:gd name="connsiteX11" fmla="*/ 5849526 w 6088698"/>
              <a:gd name="connsiteY11" fmla="*/ 605566 h 6858002"/>
              <a:gd name="connsiteX12" fmla="*/ 5872911 w 6088698"/>
              <a:gd name="connsiteY12" fmla="*/ 757813 h 6858002"/>
              <a:gd name="connsiteX13" fmla="*/ 5897684 w 6088698"/>
              <a:gd name="connsiteY13" fmla="*/ 923777 h 6858002"/>
              <a:gd name="connsiteX14" fmla="*/ 5922459 w 6088698"/>
              <a:gd name="connsiteY14" fmla="*/ 1104142 h 6858002"/>
              <a:gd name="connsiteX15" fmla="*/ 5947695 w 6088698"/>
              <a:gd name="connsiteY15" fmla="*/ 1296166 h 6858002"/>
              <a:gd name="connsiteX16" fmla="*/ 5971079 w 6088698"/>
              <a:gd name="connsiteY16" fmla="*/ 1503278 h 6858002"/>
              <a:gd name="connsiteX17" fmla="*/ 5993538 w 6088698"/>
              <a:gd name="connsiteY17" fmla="*/ 1719991 h 6858002"/>
              <a:gd name="connsiteX18" fmla="*/ 6013913 w 6088698"/>
              <a:gd name="connsiteY18" fmla="*/ 1949048 h 6858002"/>
              <a:gd name="connsiteX19" fmla="*/ 6033361 w 6088698"/>
              <a:gd name="connsiteY19" fmla="*/ 2187706 h 6858002"/>
              <a:gd name="connsiteX20" fmla="*/ 6051654 w 6088698"/>
              <a:gd name="connsiteY20" fmla="*/ 2436652 h 6858002"/>
              <a:gd name="connsiteX21" fmla="*/ 6058136 w 6088698"/>
              <a:gd name="connsiteY21" fmla="*/ 2564211 h 6858002"/>
              <a:gd name="connsiteX22" fmla="*/ 6065314 w 6088698"/>
              <a:gd name="connsiteY22" fmla="*/ 2694512 h 6858002"/>
              <a:gd name="connsiteX23" fmla="*/ 6072027 w 6088698"/>
              <a:gd name="connsiteY23" fmla="*/ 2826871 h 6858002"/>
              <a:gd name="connsiteX24" fmla="*/ 6076427 w 6088698"/>
              <a:gd name="connsiteY24" fmla="*/ 2959917 h 6858002"/>
              <a:gd name="connsiteX25" fmla="*/ 6080363 w 6088698"/>
              <a:gd name="connsiteY25" fmla="*/ 3095705 h 6858002"/>
              <a:gd name="connsiteX26" fmla="*/ 6084530 w 6088698"/>
              <a:gd name="connsiteY26" fmla="*/ 3232865 h 6858002"/>
              <a:gd name="connsiteX27" fmla="*/ 6087308 w 6088698"/>
              <a:gd name="connsiteY27" fmla="*/ 3372768 h 6858002"/>
              <a:gd name="connsiteX28" fmla="*/ 6087308 w 6088698"/>
              <a:gd name="connsiteY28" fmla="*/ 3514043 h 6858002"/>
              <a:gd name="connsiteX29" fmla="*/ 6088698 w 6088698"/>
              <a:gd name="connsiteY29" fmla="*/ 3656689 h 6858002"/>
              <a:gd name="connsiteX30" fmla="*/ 6087308 w 6088698"/>
              <a:gd name="connsiteY30" fmla="*/ 3800707 h 6858002"/>
              <a:gd name="connsiteX31" fmla="*/ 6084530 w 6088698"/>
              <a:gd name="connsiteY31" fmla="*/ 3946783 h 6858002"/>
              <a:gd name="connsiteX32" fmla="*/ 6081983 w 6088698"/>
              <a:gd name="connsiteY32" fmla="*/ 4092858 h 6858002"/>
              <a:gd name="connsiteX33" fmla="*/ 6076427 w 6088698"/>
              <a:gd name="connsiteY33" fmla="*/ 4240991 h 6858002"/>
              <a:gd name="connsiteX34" fmla="*/ 6070639 w 6088698"/>
              <a:gd name="connsiteY34" fmla="*/ 4390495 h 6858002"/>
              <a:gd name="connsiteX35" fmla="*/ 6063924 w 6088698"/>
              <a:gd name="connsiteY35" fmla="*/ 4540000 h 6858002"/>
              <a:gd name="connsiteX36" fmla="*/ 6054432 w 6088698"/>
              <a:gd name="connsiteY36" fmla="*/ 4690876 h 6858002"/>
              <a:gd name="connsiteX37" fmla="*/ 6043086 w 6088698"/>
              <a:gd name="connsiteY37" fmla="*/ 4843123 h 6858002"/>
              <a:gd name="connsiteX38" fmla="*/ 6032204 w 6088698"/>
              <a:gd name="connsiteY38" fmla="*/ 4996057 h 6858002"/>
              <a:gd name="connsiteX39" fmla="*/ 6018313 w 6088698"/>
              <a:gd name="connsiteY39" fmla="*/ 5148990 h 6858002"/>
              <a:gd name="connsiteX40" fmla="*/ 6001642 w 6088698"/>
              <a:gd name="connsiteY40" fmla="*/ 5303981 h 6858002"/>
              <a:gd name="connsiteX41" fmla="*/ 5984972 w 6088698"/>
              <a:gd name="connsiteY41" fmla="*/ 5456914 h 6858002"/>
              <a:gd name="connsiteX42" fmla="*/ 5965754 w 6088698"/>
              <a:gd name="connsiteY42" fmla="*/ 5612591 h 6858002"/>
              <a:gd name="connsiteX43" fmla="*/ 5944685 w 6088698"/>
              <a:gd name="connsiteY43" fmla="*/ 5768953 h 6858002"/>
              <a:gd name="connsiteX44" fmla="*/ 5922459 w 6088698"/>
              <a:gd name="connsiteY44" fmla="*/ 5923258 h 6858002"/>
              <a:gd name="connsiteX45" fmla="*/ 5896527 w 6088698"/>
              <a:gd name="connsiteY45" fmla="*/ 6079621 h 6858002"/>
              <a:gd name="connsiteX46" fmla="*/ 5868743 w 6088698"/>
              <a:gd name="connsiteY46" fmla="*/ 6235297 h 6858002"/>
              <a:gd name="connsiteX47" fmla="*/ 5841190 w 6088698"/>
              <a:gd name="connsiteY47" fmla="*/ 6391660 h 6858002"/>
              <a:gd name="connsiteX48" fmla="*/ 5809008 w 6088698"/>
              <a:gd name="connsiteY48" fmla="*/ 6547336 h 6858002"/>
              <a:gd name="connsiteX49" fmla="*/ 5776130 w 6088698"/>
              <a:gd name="connsiteY49" fmla="*/ 6702327 h 6858002"/>
              <a:gd name="connsiteX50" fmla="*/ 5741633 w 6088698"/>
              <a:gd name="connsiteY50" fmla="*/ 6858002 h 6858002"/>
              <a:gd name="connsiteX51" fmla="*/ 2610464 w 6088698"/>
              <a:gd name="connsiteY51" fmla="*/ 6858002 h 6858002"/>
              <a:gd name="connsiteX52" fmla="*/ 0 w 6088698"/>
              <a:gd name="connsiteY52" fmla="*/ 6858002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8698" h="6858002">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457200" rtl="0" eaLnBrk="1" latinLnBrk="0" hangingPunct="1">
              <a:defRPr sz="1800" kern="1200">
                <a:solidFill>
                  <a:srgbClr val="FFFFFF"/>
                </a:solidFill>
                <a:latin typeface="Calisto MT" panose="02040603050505030304"/>
                <a:ea typeface="+mn-ea"/>
                <a:cs typeface="+mn-cs"/>
              </a:defRPr>
            </a:lvl1pPr>
            <a:lvl2pPr marL="457200" algn="l" defTabSz="457200" rtl="0" eaLnBrk="1" latinLnBrk="0" hangingPunct="1">
              <a:defRPr sz="1800" kern="1200">
                <a:solidFill>
                  <a:srgbClr val="FFFFFF"/>
                </a:solidFill>
                <a:latin typeface="Calisto MT" panose="02040603050505030304"/>
                <a:ea typeface="+mn-ea"/>
                <a:cs typeface="+mn-cs"/>
              </a:defRPr>
            </a:lvl2pPr>
            <a:lvl3pPr marL="914400" algn="l" defTabSz="457200" rtl="0" eaLnBrk="1" latinLnBrk="0" hangingPunct="1">
              <a:defRPr sz="1800" kern="1200">
                <a:solidFill>
                  <a:srgbClr val="FFFFFF"/>
                </a:solidFill>
                <a:latin typeface="Calisto MT" panose="02040603050505030304"/>
                <a:ea typeface="+mn-ea"/>
                <a:cs typeface="+mn-cs"/>
              </a:defRPr>
            </a:lvl3pPr>
            <a:lvl4pPr marL="1371600" algn="l" defTabSz="457200" rtl="0" eaLnBrk="1" latinLnBrk="0" hangingPunct="1">
              <a:defRPr sz="1800" kern="1200">
                <a:solidFill>
                  <a:srgbClr val="FFFFFF"/>
                </a:solidFill>
                <a:latin typeface="Calisto MT" panose="02040603050505030304"/>
                <a:ea typeface="+mn-ea"/>
                <a:cs typeface="+mn-cs"/>
              </a:defRPr>
            </a:lvl4pPr>
            <a:lvl5pPr marL="1828800" algn="l" defTabSz="457200" rtl="0" eaLnBrk="1" latinLnBrk="0" hangingPunct="1">
              <a:defRPr sz="1800" kern="1200">
                <a:solidFill>
                  <a:srgbClr val="FFFFFF"/>
                </a:solidFill>
                <a:latin typeface="Calisto MT" panose="02040603050505030304"/>
                <a:ea typeface="+mn-ea"/>
                <a:cs typeface="+mn-cs"/>
              </a:defRPr>
            </a:lvl5pPr>
            <a:lvl6pPr marL="2286000" algn="l" defTabSz="457200" rtl="0" eaLnBrk="1" latinLnBrk="0" hangingPunct="1">
              <a:defRPr sz="1800" kern="1200">
                <a:solidFill>
                  <a:srgbClr val="FFFFFF"/>
                </a:solidFill>
                <a:latin typeface="Calisto MT" panose="02040603050505030304"/>
                <a:ea typeface="+mn-ea"/>
                <a:cs typeface="+mn-cs"/>
              </a:defRPr>
            </a:lvl6pPr>
            <a:lvl7pPr marL="2743200" algn="l" defTabSz="457200" rtl="0" eaLnBrk="1" latinLnBrk="0" hangingPunct="1">
              <a:defRPr sz="1800" kern="1200">
                <a:solidFill>
                  <a:srgbClr val="FFFFFF"/>
                </a:solidFill>
                <a:latin typeface="Calisto MT" panose="02040603050505030304"/>
                <a:ea typeface="+mn-ea"/>
                <a:cs typeface="+mn-cs"/>
              </a:defRPr>
            </a:lvl7pPr>
            <a:lvl8pPr marL="3200400" algn="l" defTabSz="457200" rtl="0" eaLnBrk="1" latinLnBrk="0" hangingPunct="1">
              <a:defRPr sz="1800" kern="1200">
                <a:solidFill>
                  <a:srgbClr val="FFFFFF"/>
                </a:solidFill>
                <a:latin typeface="Calisto MT" panose="02040603050505030304"/>
                <a:ea typeface="+mn-ea"/>
                <a:cs typeface="+mn-cs"/>
              </a:defRPr>
            </a:lvl8pPr>
            <a:lvl9pPr marL="3657600" algn="l" defTabSz="457200" rtl="0" eaLnBrk="1" latinLnBrk="0" hangingPunct="1">
              <a:defRPr sz="1800" kern="1200">
                <a:solidFill>
                  <a:srgbClr val="FFFFFF"/>
                </a:solidFill>
                <a:latin typeface="Calisto MT" panose="02040603050505030304"/>
                <a:ea typeface="+mn-ea"/>
                <a:cs typeface="+mn-cs"/>
              </a:defRPr>
            </a:lvl9pPr>
          </a:lstStyle>
          <a:p>
            <a:pPr algn="ctr"/>
            <a:endParaRPr lang="en-US"/>
          </a:p>
        </p:txBody>
      </p:sp>
      <p:sp>
        <p:nvSpPr>
          <p:cNvPr id="2" name="Title 1">
            <a:extLst>
              <a:ext uri="{FF2B5EF4-FFF2-40B4-BE49-F238E27FC236}">
                <a16:creationId xmlns:a16="http://schemas.microsoft.com/office/drawing/2014/main" id="{8DBFB946-80DD-4A5C-A204-E42BEE59B15D}"/>
              </a:ext>
            </a:extLst>
          </p:cNvPr>
          <p:cNvSpPr>
            <a:spLocks noGrp="1"/>
          </p:cNvSpPr>
          <p:nvPr>
            <p:ph type="title"/>
          </p:nvPr>
        </p:nvSpPr>
        <p:spPr>
          <a:xfrm>
            <a:off x="900506" y="1118808"/>
            <a:ext cx="4671467" cy="4747683"/>
          </a:xfrm>
        </p:spPr>
        <p:txBody>
          <a:bodyPr anchor="ctr">
            <a:normAutofit/>
          </a:bodyPr>
          <a:lstStyle>
            <a:defPPr/>
          </a:lstStyle>
          <a:p>
            <a:pPr algn="l"/>
            <a:r>
              <a:rPr lang="en-US" sz="4800"/>
              <a:t>ABSTRACT</a:t>
            </a:r>
            <a:endParaRPr lang="en-IN" sz="4800"/>
          </a:p>
        </p:txBody>
      </p:sp>
      <p:sp>
        <p:nvSpPr>
          <p:cNvPr id="3" name="Content Placeholder 2">
            <a:extLst>
              <a:ext uri="{FF2B5EF4-FFF2-40B4-BE49-F238E27FC236}">
                <a16:creationId xmlns:a16="http://schemas.microsoft.com/office/drawing/2014/main" id="{2FA22D10-3E2C-47CA-BC2A-0436F0ADF519}"/>
              </a:ext>
            </a:extLst>
          </p:cNvPr>
          <p:cNvSpPr>
            <a:spLocks noGrp="1"/>
          </p:cNvSpPr>
          <p:nvPr>
            <p:ph idx="1"/>
          </p:nvPr>
        </p:nvSpPr>
        <p:spPr>
          <a:xfrm>
            <a:off x="6498769" y="1118809"/>
            <a:ext cx="5049763" cy="4747681"/>
          </a:xfrm>
          <a:effectLst/>
        </p:spPr>
        <p:txBody>
          <a:bodyPr anchor="ctr">
            <a:normAutofit fontScale="85000" lnSpcReduction="10000"/>
          </a:bodyPr>
          <a:lstStyle>
            <a:defPPr/>
          </a:lstStyle>
          <a:p>
            <a:endParaRPr lang="en-US">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2000">
                <a:effectLst/>
                <a:latin typeface="Calibri" panose="020F0502020204030204" pitchFamily="34" charset="0"/>
                <a:cs typeface="Calibri" panose="020F0502020204030204" pitchFamily="34" charset="0"/>
              </a:rPr>
              <a:t>In the project The messages that we sent from the source to the destination is not securable. There is no guarantee that the destination receives the complete message as expected. </a:t>
            </a:r>
          </a:p>
          <a:p>
            <a:r>
              <a:rPr lang="en-US">
                <a:solidFill>
                  <a:schemeClr val="tx1"/>
                </a:solidFill>
                <a:effectLst/>
                <a:latin typeface="Calibri" panose="020F0502020204030204" pitchFamily="34" charset="0"/>
                <a:ea typeface="Calibri" panose="020F0502020204030204" pitchFamily="34" charset="0"/>
                <a:cs typeface="Calibri" panose="020F0502020204030204" pitchFamily="34" charset="0"/>
              </a:rPr>
              <a:t>So here we had proposed a algorithm where user will enter the plain text and select the algorithm type from AES </a:t>
            </a:r>
            <a:r>
              <a:rPr lang="en-US" i="0">
                <a:solidFill>
                  <a:schemeClr val="tx1"/>
                </a:solidFill>
                <a:latin typeface="Calibri" panose="020F0502020204030204" pitchFamily="34" charset="0"/>
                <a:ea typeface="Cambria" panose="02040503050406030204" pitchFamily="18" charset="0"/>
                <a:cs typeface="Calibri" panose="020F0502020204030204" pitchFamily="34" charset="0"/>
              </a:rPr>
              <a:t>cryptography</a:t>
            </a:r>
            <a:r>
              <a:rPr lang="en-US" i="0">
                <a:solidFill>
                  <a:schemeClr val="tx1"/>
                </a:solidFill>
                <a:effectLst/>
                <a:latin typeface="Calibri" panose="020F0502020204030204" pitchFamily="34" charset="0"/>
                <a:cs typeface="Calibri" panose="020F0502020204030204" pitchFamily="34" charset="0"/>
              </a:rPr>
              <a:t> </a:t>
            </a:r>
            <a:r>
              <a:rPr lang="en-US">
                <a:solidFill>
                  <a:schemeClr val="tx1"/>
                </a:solidFill>
                <a:effectLst/>
                <a:latin typeface="Calibri" panose="020F0502020204030204" pitchFamily="34" charset="0"/>
                <a:ea typeface="Calibri" panose="020F0502020204030204" pitchFamily="34" charset="0"/>
                <a:cs typeface="Calibri" panose="020F0502020204030204" pitchFamily="34" charset="0"/>
              </a:rPr>
              <a:t>and provide the key.</a:t>
            </a:r>
          </a:p>
          <a:p>
            <a:r>
              <a:rPr lang="en-US">
                <a:solidFill>
                  <a:schemeClr val="tx1"/>
                </a:solidFill>
                <a:effectLst/>
                <a:latin typeface="Calibri" panose="020F0502020204030204" pitchFamily="34" charset="0"/>
                <a:ea typeface="Calibri" panose="020F0502020204030204" pitchFamily="34" charset="0"/>
                <a:cs typeface="Calibri" panose="020F0502020204030204" pitchFamily="34" charset="0"/>
              </a:rPr>
              <a:t> a chipper text will be formed that can be sent via any communication application and end user can decrypt the text by selecting the same algorithm type and must enter the same sender secret key. </a:t>
            </a:r>
          </a:p>
          <a:p>
            <a:r>
              <a:rPr lang="en-US">
                <a:solidFill>
                  <a:schemeClr val="tx1"/>
                </a:solidFill>
                <a:effectLst/>
                <a:latin typeface="Calibri" panose="020F0502020204030204" pitchFamily="34" charset="0"/>
                <a:ea typeface="Calibri" panose="020F0502020204030204" pitchFamily="34" charset="0"/>
                <a:cs typeface="Calibri" panose="020F0502020204030204" pitchFamily="34" charset="0"/>
              </a:rPr>
              <a:t> By using this method you can double ensure that your secret message is sent securely without outside interference of hackers or crackers</a:t>
            </a:r>
            <a:r>
              <a:rPr lang="en-US">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a:solidFill>
                <a:schemeClr val="tx1"/>
              </a:solidFill>
            </a:endParaRPr>
          </a:p>
        </p:txBody>
      </p:sp>
    </p:spTree>
    <p:extLst>
      <p:ext uri="{BB962C8B-B14F-4D97-AF65-F5344CB8AC3E}">
        <p14:creationId xmlns:p14="http://schemas.microsoft.com/office/powerpoint/2010/main" val="41035115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alisto MT" panose="02040603050505030304"/>
                <a:ea typeface="+mn-ea"/>
                <a:cs typeface="+mn-cs"/>
              </a:defRPr>
            </a:lvl1pPr>
            <a:lvl2pPr marL="457200" algn="l" defTabSz="457200" rtl="0" eaLnBrk="1" latinLnBrk="0" hangingPunct="1">
              <a:defRPr sz="1800" kern="1200">
                <a:solidFill>
                  <a:srgbClr val="FFFFFF"/>
                </a:solidFill>
                <a:latin typeface="Calisto MT" panose="02040603050505030304"/>
                <a:ea typeface="+mn-ea"/>
                <a:cs typeface="+mn-cs"/>
              </a:defRPr>
            </a:lvl2pPr>
            <a:lvl3pPr marL="914400" algn="l" defTabSz="457200" rtl="0" eaLnBrk="1" latinLnBrk="0" hangingPunct="1">
              <a:defRPr sz="1800" kern="1200">
                <a:solidFill>
                  <a:srgbClr val="FFFFFF"/>
                </a:solidFill>
                <a:latin typeface="Calisto MT" panose="02040603050505030304"/>
                <a:ea typeface="+mn-ea"/>
                <a:cs typeface="+mn-cs"/>
              </a:defRPr>
            </a:lvl3pPr>
            <a:lvl4pPr marL="1371600" algn="l" defTabSz="457200" rtl="0" eaLnBrk="1" latinLnBrk="0" hangingPunct="1">
              <a:defRPr sz="1800" kern="1200">
                <a:solidFill>
                  <a:srgbClr val="FFFFFF"/>
                </a:solidFill>
                <a:latin typeface="Calisto MT" panose="02040603050505030304"/>
                <a:ea typeface="+mn-ea"/>
                <a:cs typeface="+mn-cs"/>
              </a:defRPr>
            </a:lvl4pPr>
            <a:lvl5pPr marL="1828800" algn="l" defTabSz="457200" rtl="0" eaLnBrk="1" latinLnBrk="0" hangingPunct="1">
              <a:defRPr sz="1800" kern="1200">
                <a:solidFill>
                  <a:srgbClr val="FFFFFF"/>
                </a:solidFill>
                <a:latin typeface="Calisto MT" panose="02040603050505030304"/>
                <a:ea typeface="+mn-ea"/>
                <a:cs typeface="+mn-cs"/>
              </a:defRPr>
            </a:lvl5pPr>
            <a:lvl6pPr marL="2286000" algn="l" defTabSz="457200" rtl="0" eaLnBrk="1" latinLnBrk="0" hangingPunct="1">
              <a:defRPr sz="1800" kern="1200">
                <a:solidFill>
                  <a:srgbClr val="FFFFFF"/>
                </a:solidFill>
                <a:latin typeface="Calisto MT" panose="02040603050505030304"/>
                <a:ea typeface="+mn-ea"/>
                <a:cs typeface="+mn-cs"/>
              </a:defRPr>
            </a:lvl6pPr>
            <a:lvl7pPr marL="2743200" algn="l" defTabSz="457200" rtl="0" eaLnBrk="1" latinLnBrk="0" hangingPunct="1">
              <a:defRPr sz="1800" kern="1200">
                <a:solidFill>
                  <a:srgbClr val="FFFFFF"/>
                </a:solidFill>
                <a:latin typeface="Calisto MT" panose="02040603050505030304"/>
                <a:ea typeface="+mn-ea"/>
                <a:cs typeface="+mn-cs"/>
              </a:defRPr>
            </a:lvl7pPr>
            <a:lvl8pPr marL="3200400" algn="l" defTabSz="457200" rtl="0" eaLnBrk="1" latinLnBrk="0" hangingPunct="1">
              <a:defRPr sz="1800" kern="1200">
                <a:solidFill>
                  <a:srgbClr val="FFFFFF"/>
                </a:solidFill>
                <a:latin typeface="Calisto MT" panose="02040603050505030304"/>
                <a:ea typeface="+mn-ea"/>
                <a:cs typeface="+mn-cs"/>
              </a:defRPr>
            </a:lvl8pPr>
            <a:lvl9pPr marL="3657600" algn="l" defTabSz="457200" rtl="0" eaLnBrk="1" latinLnBrk="0" hangingPunct="1">
              <a:defRPr sz="1800" kern="1200">
                <a:solidFill>
                  <a:srgbClr val="FFFFFF"/>
                </a:solidFill>
                <a:latin typeface="Calisto MT" panose="02040603050505030304"/>
                <a:ea typeface="+mn-ea"/>
                <a:cs typeface="+mn-cs"/>
              </a:defRPr>
            </a:lvl9pPr>
          </a:lstStyle>
          <a:p>
            <a:pPr algn="ctr"/>
            <a:endParaRPr lang="en-US"/>
          </a:p>
        </p:txBody>
      </p:sp>
      <p:sp>
        <p:nvSpPr>
          <p:cNvPr id="2" name="Title 1">
            <a:extLst>
              <a:ext uri="{FF2B5EF4-FFF2-40B4-BE49-F238E27FC236}">
                <a16:creationId xmlns:a16="http://schemas.microsoft.com/office/drawing/2014/main" id="{980F6A59-218A-4A5E-B60C-991A0A8561C1}"/>
              </a:ext>
            </a:extLst>
          </p:cNvPr>
          <p:cNvSpPr>
            <a:spLocks noGrp="1"/>
          </p:cNvSpPr>
          <p:nvPr>
            <p:ph type="title"/>
          </p:nvPr>
        </p:nvSpPr>
        <p:spPr>
          <a:xfrm>
            <a:off x="834013" y="1115568"/>
            <a:ext cx="3487616" cy="4626864"/>
          </a:xfrm>
        </p:spPr>
        <p:txBody>
          <a:bodyPr>
            <a:normAutofit/>
          </a:bodyPr>
          <a:lstStyle>
            <a:defPPr/>
          </a:lstStyle>
          <a:p>
            <a:pPr algn="l"/>
            <a:r>
              <a:rPr lang="en-US" sz="3100"/>
              <a:t>INTRODUCTION</a:t>
            </a:r>
            <a:endParaRPr lang="en-IN" sz="3100"/>
          </a:p>
        </p:txBody>
      </p:sp>
      <p:cxnSp>
        <p:nvCxnSpPr>
          <p:cNvPr id="10" name="Straight Connector 9">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E6D64F-F2C5-4446-A547-6C5F8993ABC9}"/>
              </a:ext>
            </a:extLst>
          </p:cNvPr>
          <p:cNvSpPr>
            <a:spLocks noGrp="1"/>
          </p:cNvSpPr>
          <p:nvPr>
            <p:ph idx="1"/>
          </p:nvPr>
        </p:nvSpPr>
        <p:spPr>
          <a:xfrm>
            <a:off x="5105398" y="1115568"/>
            <a:ext cx="6245352" cy="4626864"/>
          </a:xfrm>
        </p:spPr>
        <p:txBody>
          <a:bodyPr anchor="ctr">
            <a:normAutofit/>
          </a:bodyPr>
          <a:lstStyle>
            <a:defPPr/>
          </a:lstStyle>
          <a:p>
            <a:r>
              <a:rPr lang="en-IN"/>
              <a:t>Text-encryption is a process in which the message send by the sender is encrypted so that only receiver can understand the message.</a:t>
            </a:r>
          </a:p>
          <a:p>
            <a:r>
              <a:rPr lang="en-US"/>
              <a:t>Encryption converts data into scrambled text. The unreadable text can only be decoded with a secret key.</a:t>
            </a:r>
          </a:p>
          <a:p>
            <a:r>
              <a:rPr lang="en-US"/>
              <a:t>The decoded text can be read by the receiver which maintains the security</a:t>
            </a:r>
          </a:p>
          <a:p>
            <a:r>
              <a:rPr lang="en-US"/>
              <a:t>Encryption The process of converting plaintext into ciphertext</a:t>
            </a:r>
          </a:p>
          <a:p>
            <a:r>
              <a:rPr lang="en-US"/>
              <a:t>Decryption The process of converting ciphertext into plaintext</a:t>
            </a:r>
            <a:endParaRPr lang="en-IN"/>
          </a:p>
        </p:txBody>
      </p:sp>
    </p:spTree>
    <p:extLst>
      <p:ext uri="{BB962C8B-B14F-4D97-AF65-F5344CB8AC3E}">
        <p14:creationId xmlns:p14="http://schemas.microsoft.com/office/powerpoint/2010/main" val="407993310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6B0C-0A63-4EA3-A528-6D120C98C4AD}"/>
              </a:ext>
            </a:extLst>
          </p:cNvPr>
          <p:cNvSpPr>
            <a:spLocks noGrp="1"/>
          </p:cNvSpPr>
          <p:nvPr>
            <p:ph type="title"/>
          </p:nvPr>
        </p:nvSpPr>
        <p:spPr>
          <a:xfrm>
            <a:off x="1046760" y="368341"/>
            <a:ext cx="10353762" cy="970450"/>
          </a:xfrm>
        </p:spPr>
        <p:txBody>
          <a:bodyPr>
            <a:normAutofit/>
          </a:bodyPr>
          <a:lstStyle>
            <a:defPPr/>
          </a:lstStyle>
          <a:p>
            <a:r>
              <a:rPr lang="en-US"/>
              <a:t>METHODOLOGY</a:t>
            </a:r>
            <a:endParaRPr lang="en-IN"/>
          </a:p>
        </p:txBody>
      </p:sp>
      <p:pic>
        <p:nvPicPr>
          <p:cNvPr id="10" name="Picture 9">
            <a:extLst>
              <a:ext uri="{FF2B5EF4-FFF2-40B4-BE49-F238E27FC236}">
                <a16:creationId xmlns:a16="http://schemas.microsoft.com/office/drawing/2014/main" id="{C115FFBB-C8EA-4BA2-A5DD-FE3779505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5" name="Picture 4">
            <a:extLst>
              <a:ext uri="{FF2B5EF4-FFF2-40B4-BE49-F238E27FC236}">
                <a16:creationId xmlns:a16="http://schemas.microsoft.com/office/drawing/2014/main" id="{A17D6FA4-8A0E-4757-87A7-7DDFE3905892}"/>
              </a:ext>
            </a:extLst>
          </p:cNvPr>
          <p:cNvPicPr>
            <a:picLocks noChangeAspect="1"/>
          </p:cNvPicPr>
          <p:nvPr/>
        </p:nvPicPr>
        <p:blipFill>
          <a:blip r:embed="rId4">
            <a:extLst>
              <a:ext uri="{28A0092B-C50C-407E-A947-70E740481C1C}">
                <a14:useLocalDpi xmlns:a14="http://schemas.microsoft.com/office/drawing/2010/main" val="0"/>
              </a:ext>
            </a:extLst>
          </a:blip>
          <a:srcRect l="5729" r="11081"/>
          <a:stretch>
            <a:fillRect/>
          </a:stretch>
        </p:blipFill>
        <p:spPr>
          <a:xfrm>
            <a:off x="1046760" y="2129667"/>
            <a:ext cx="4065464" cy="3258006"/>
          </a:xfrm>
          <a:prstGeom prst="rect">
            <a:avLst/>
          </a:prstGeom>
        </p:spPr>
      </p:pic>
      <p:sp>
        <p:nvSpPr>
          <p:cNvPr id="3" name="Content Placeholder 2">
            <a:extLst>
              <a:ext uri="{FF2B5EF4-FFF2-40B4-BE49-F238E27FC236}">
                <a16:creationId xmlns:a16="http://schemas.microsoft.com/office/drawing/2014/main" id="{08729F8E-FDF4-441C-8C60-4890548B74E5}"/>
              </a:ext>
            </a:extLst>
          </p:cNvPr>
          <p:cNvSpPr>
            <a:spLocks noGrp="1"/>
          </p:cNvSpPr>
          <p:nvPr>
            <p:ph idx="1"/>
          </p:nvPr>
        </p:nvSpPr>
        <p:spPr>
          <a:xfrm>
            <a:off x="5957326" y="2284900"/>
            <a:ext cx="5546272" cy="3378566"/>
          </a:xfrm>
        </p:spPr>
        <p:txBody>
          <a:bodyPr anchor="ctr">
            <a:normAutofit fontScale="92500" lnSpcReduction="10000"/>
          </a:bodyPr>
          <a:lstStyle>
            <a:defPPr/>
          </a:lstStyle>
          <a:p>
            <a:pPr>
              <a:lnSpc>
                <a:spcPct val="90000"/>
              </a:lnSpc>
              <a:buClr>
                <a:srgbClr val="61ECFE"/>
              </a:buClr>
            </a:pPr>
            <a:r>
              <a:rPr lang="en-US" sz="1600" b="0" i="0">
                <a:effectLst/>
                <a:latin typeface="Roboto" panose="02000000000000000000" pitchFamily="2" charset="0"/>
              </a:rPr>
              <a:t>The AES Encryption algorithm (also known as the Rijndael algorithm) is a symmetric block cipher algorithm with a block/chunk size of 128 bits</a:t>
            </a:r>
          </a:p>
          <a:p>
            <a:pPr>
              <a:lnSpc>
                <a:spcPct val="90000"/>
              </a:lnSpc>
              <a:buClr>
                <a:srgbClr val="61ECFE"/>
              </a:buClr>
            </a:pPr>
            <a:r>
              <a:rPr lang="en-US" sz="1600" b="0" i="0">
                <a:effectLst/>
                <a:latin typeface="Roboto" panose="02000000000000000000" pitchFamily="2" charset="0"/>
              </a:rPr>
              <a:t>. It converts these individual blocks using keys of 128, 192, and 256 bits. Once it encrypts these blocks, it joins them together to form the ciphertext.</a:t>
            </a:r>
          </a:p>
          <a:p>
            <a:pPr>
              <a:lnSpc>
                <a:spcPct val="90000"/>
              </a:lnSpc>
              <a:buClr>
                <a:srgbClr val="61ECFE"/>
              </a:buClr>
            </a:pPr>
            <a:r>
              <a:rPr lang="en-US" sz="1600" b="0" i="0">
                <a:effectLst/>
                <a:latin typeface="Roboto" panose="02000000000000000000" pitchFamily="2" charset="0"/>
              </a:rPr>
              <a:t>It is based on a substitution-permutation network, also known as an SP network.</a:t>
            </a:r>
          </a:p>
          <a:p>
            <a:pPr>
              <a:lnSpc>
                <a:spcPct val="90000"/>
              </a:lnSpc>
              <a:buClr>
                <a:srgbClr val="61ECFE"/>
              </a:buClr>
            </a:pPr>
            <a:r>
              <a:rPr lang="en-US" sz="1600" b="0" i="0">
                <a:effectLst/>
                <a:latin typeface="Roboto" panose="02000000000000000000" pitchFamily="2" charset="0"/>
              </a:rPr>
              <a:t> It consists of a series of linked operations, including replacing inputs with specific outputs (substitutions) and others involving bit shuffling (permutations).</a:t>
            </a:r>
          </a:p>
          <a:p>
            <a:pPr marL="36900" indent="0">
              <a:lnSpc>
                <a:spcPct val="90000"/>
              </a:lnSpc>
              <a:buClr>
                <a:srgbClr val="61ECFE"/>
              </a:buClr>
              <a:buNone/>
            </a:pPr>
            <a:endParaRPr lang="en-US" sz="1600" b="0" i="0">
              <a:effectLst/>
              <a:latin typeface="Roboto" panose="02000000000000000000" pitchFamily="2" charset="0"/>
            </a:endParaRPr>
          </a:p>
          <a:p>
            <a:pPr marL="36900" indent="0">
              <a:lnSpc>
                <a:spcPct val="90000"/>
              </a:lnSpc>
              <a:buClr>
                <a:srgbClr val="61ECFE"/>
              </a:buClr>
              <a:buNone/>
            </a:pPr>
            <a:br>
              <a:rPr lang="en-US" sz="1600"/>
            </a:br>
            <a:endParaRPr lang="en-IN" sz="1600"/>
          </a:p>
        </p:txBody>
      </p:sp>
      <p:sp>
        <p:nvSpPr>
          <p:cNvPr id="4" name="TextBox 3">
            <a:extLst>
              <a:ext uri="{FF2B5EF4-FFF2-40B4-BE49-F238E27FC236}">
                <a16:creationId xmlns:a16="http://schemas.microsoft.com/office/drawing/2014/main" id="{305E760F-C6D0-4A92-B5C8-F81BC48B4533}"/>
              </a:ext>
            </a:extLst>
          </p:cNvPr>
          <p:cNvSpPr txBox="1"/>
          <p:nvPr/>
        </p:nvSpPr>
        <p:spPr>
          <a:xfrm>
            <a:off x="7513982" y="1674966"/>
            <a:ext cx="5923722"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AES ALGORTHIM</a:t>
            </a:r>
          </a:p>
          <a:p>
            <a:endParaRPr lang="en-IN"/>
          </a:p>
        </p:txBody>
      </p:sp>
    </p:spTree>
    <p:extLst>
      <p:ext uri="{BB962C8B-B14F-4D97-AF65-F5344CB8AC3E}">
        <p14:creationId xmlns:p14="http://schemas.microsoft.com/office/powerpoint/2010/main" val="17802707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E482A67-6CD8-49D7-9F85-52ECF9915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3">
            <a:schemeClr val="dk2"/>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alisto MT" panose="02040603050505030304"/>
                <a:ea typeface="+mn-ea"/>
                <a:cs typeface="+mn-cs"/>
              </a:defRPr>
            </a:lvl1pPr>
            <a:lvl2pPr marL="457200" algn="l" defTabSz="457200" rtl="0" eaLnBrk="1" latinLnBrk="0" hangingPunct="1">
              <a:defRPr sz="1800" kern="1200">
                <a:solidFill>
                  <a:srgbClr val="FFFFFF"/>
                </a:solidFill>
                <a:latin typeface="Calisto MT" panose="02040603050505030304"/>
                <a:ea typeface="+mn-ea"/>
                <a:cs typeface="+mn-cs"/>
              </a:defRPr>
            </a:lvl2pPr>
            <a:lvl3pPr marL="914400" algn="l" defTabSz="457200" rtl="0" eaLnBrk="1" latinLnBrk="0" hangingPunct="1">
              <a:defRPr sz="1800" kern="1200">
                <a:solidFill>
                  <a:srgbClr val="FFFFFF"/>
                </a:solidFill>
                <a:latin typeface="Calisto MT" panose="02040603050505030304"/>
                <a:ea typeface="+mn-ea"/>
                <a:cs typeface="+mn-cs"/>
              </a:defRPr>
            </a:lvl3pPr>
            <a:lvl4pPr marL="1371600" algn="l" defTabSz="457200" rtl="0" eaLnBrk="1" latinLnBrk="0" hangingPunct="1">
              <a:defRPr sz="1800" kern="1200">
                <a:solidFill>
                  <a:srgbClr val="FFFFFF"/>
                </a:solidFill>
                <a:latin typeface="Calisto MT" panose="02040603050505030304"/>
                <a:ea typeface="+mn-ea"/>
                <a:cs typeface="+mn-cs"/>
              </a:defRPr>
            </a:lvl4pPr>
            <a:lvl5pPr marL="1828800" algn="l" defTabSz="457200" rtl="0" eaLnBrk="1" latinLnBrk="0" hangingPunct="1">
              <a:defRPr sz="1800" kern="1200">
                <a:solidFill>
                  <a:srgbClr val="FFFFFF"/>
                </a:solidFill>
                <a:latin typeface="Calisto MT" panose="02040603050505030304"/>
                <a:ea typeface="+mn-ea"/>
                <a:cs typeface="+mn-cs"/>
              </a:defRPr>
            </a:lvl5pPr>
            <a:lvl6pPr marL="2286000" algn="l" defTabSz="457200" rtl="0" eaLnBrk="1" latinLnBrk="0" hangingPunct="1">
              <a:defRPr sz="1800" kern="1200">
                <a:solidFill>
                  <a:srgbClr val="FFFFFF"/>
                </a:solidFill>
                <a:latin typeface="Calisto MT" panose="02040603050505030304"/>
                <a:ea typeface="+mn-ea"/>
                <a:cs typeface="+mn-cs"/>
              </a:defRPr>
            </a:lvl6pPr>
            <a:lvl7pPr marL="2743200" algn="l" defTabSz="457200" rtl="0" eaLnBrk="1" latinLnBrk="0" hangingPunct="1">
              <a:defRPr sz="1800" kern="1200">
                <a:solidFill>
                  <a:srgbClr val="FFFFFF"/>
                </a:solidFill>
                <a:latin typeface="Calisto MT" panose="02040603050505030304"/>
                <a:ea typeface="+mn-ea"/>
                <a:cs typeface="+mn-cs"/>
              </a:defRPr>
            </a:lvl7pPr>
            <a:lvl8pPr marL="3200400" algn="l" defTabSz="457200" rtl="0" eaLnBrk="1" latinLnBrk="0" hangingPunct="1">
              <a:defRPr sz="1800" kern="1200">
                <a:solidFill>
                  <a:srgbClr val="FFFFFF"/>
                </a:solidFill>
                <a:latin typeface="Calisto MT" panose="02040603050505030304"/>
                <a:ea typeface="+mn-ea"/>
                <a:cs typeface="+mn-cs"/>
              </a:defRPr>
            </a:lvl8pPr>
            <a:lvl9pPr marL="3657600" algn="l" defTabSz="457200" rtl="0" eaLnBrk="1" latinLnBrk="0" hangingPunct="1">
              <a:defRPr sz="1800" kern="1200">
                <a:solidFill>
                  <a:srgbClr val="FFFFFF"/>
                </a:solidFill>
                <a:latin typeface="Calisto MT" panose="02040603050505030304"/>
                <a:ea typeface="+mn-ea"/>
                <a:cs typeface="+mn-cs"/>
              </a:defRPr>
            </a:lvl9pPr>
          </a:lstStyle>
          <a:p>
            <a:pPr algn="ctr"/>
            <a:endParaRPr lang="en-US"/>
          </a:p>
        </p:txBody>
      </p:sp>
      <p:sp>
        <p:nvSpPr>
          <p:cNvPr id="2" name="Title 1">
            <a:extLst>
              <a:ext uri="{FF2B5EF4-FFF2-40B4-BE49-F238E27FC236}">
                <a16:creationId xmlns:a16="http://schemas.microsoft.com/office/drawing/2014/main" id="{274BFD8A-801F-41FA-B284-D94C1057B822}"/>
              </a:ext>
            </a:extLst>
          </p:cNvPr>
          <p:cNvSpPr>
            <a:spLocks noGrp="1"/>
          </p:cNvSpPr>
          <p:nvPr>
            <p:ph type="title"/>
          </p:nvPr>
        </p:nvSpPr>
        <p:spPr>
          <a:xfrm>
            <a:off x="8094617" y="965196"/>
            <a:ext cx="3137262" cy="2633146"/>
          </a:xfrm>
        </p:spPr>
        <p:txBody>
          <a:bodyPr vert="horz" lIns="91440" tIns="45720" rIns="91440" bIns="45720" rtlCol="0" anchor="b">
            <a:normAutofit/>
          </a:bodyPr>
          <a:lstStyle>
            <a:defPPr/>
          </a:lstStyle>
          <a:p>
            <a:r>
              <a:rPr lang="en-US" b="0" i="0">
                <a:solidFill>
                  <a:srgbClr val="DADADA"/>
                </a:solidFill>
                <a:cs typeface="+mj-cs"/>
              </a:rPr>
              <a:t>FLOW CHART</a:t>
            </a:r>
          </a:p>
        </p:txBody>
      </p:sp>
      <p:sp>
        <p:nvSpPr>
          <p:cNvPr id="11" name="Rectangle 9">
            <a:extLst>
              <a:ext uri="{FF2B5EF4-FFF2-40B4-BE49-F238E27FC236}">
                <a16:creationId xmlns:a16="http://schemas.microsoft.com/office/drawing/2014/main" id="{418F941B-B7E9-44F2-9A2C-5D35ACF9A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614" y="965196"/>
            <a:ext cx="6476539"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rgbClr val="FFFFFF"/>
                </a:solidFill>
                <a:latin typeface="Calisto MT" panose="02040603050505030304"/>
                <a:ea typeface="+mn-ea"/>
                <a:cs typeface="+mn-cs"/>
              </a:defRPr>
            </a:lvl1pPr>
            <a:lvl2pPr marL="457200" algn="l" defTabSz="457200" rtl="0" eaLnBrk="1" latinLnBrk="0" hangingPunct="1">
              <a:defRPr sz="1800" kern="1200">
                <a:solidFill>
                  <a:srgbClr val="FFFFFF"/>
                </a:solidFill>
                <a:latin typeface="Calisto MT" panose="02040603050505030304"/>
                <a:ea typeface="+mn-ea"/>
                <a:cs typeface="+mn-cs"/>
              </a:defRPr>
            </a:lvl2pPr>
            <a:lvl3pPr marL="914400" algn="l" defTabSz="457200" rtl="0" eaLnBrk="1" latinLnBrk="0" hangingPunct="1">
              <a:defRPr sz="1800" kern="1200">
                <a:solidFill>
                  <a:srgbClr val="FFFFFF"/>
                </a:solidFill>
                <a:latin typeface="Calisto MT" panose="02040603050505030304"/>
                <a:ea typeface="+mn-ea"/>
                <a:cs typeface="+mn-cs"/>
              </a:defRPr>
            </a:lvl3pPr>
            <a:lvl4pPr marL="1371600" algn="l" defTabSz="457200" rtl="0" eaLnBrk="1" latinLnBrk="0" hangingPunct="1">
              <a:defRPr sz="1800" kern="1200">
                <a:solidFill>
                  <a:srgbClr val="FFFFFF"/>
                </a:solidFill>
                <a:latin typeface="Calisto MT" panose="02040603050505030304"/>
                <a:ea typeface="+mn-ea"/>
                <a:cs typeface="+mn-cs"/>
              </a:defRPr>
            </a:lvl4pPr>
            <a:lvl5pPr marL="1828800" algn="l" defTabSz="457200" rtl="0" eaLnBrk="1" latinLnBrk="0" hangingPunct="1">
              <a:defRPr sz="1800" kern="1200">
                <a:solidFill>
                  <a:srgbClr val="FFFFFF"/>
                </a:solidFill>
                <a:latin typeface="Calisto MT" panose="02040603050505030304"/>
                <a:ea typeface="+mn-ea"/>
                <a:cs typeface="+mn-cs"/>
              </a:defRPr>
            </a:lvl5pPr>
            <a:lvl6pPr marL="2286000" algn="l" defTabSz="457200" rtl="0" eaLnBrk="1" latinLnBrk="0" hangingPunct="1">
              <a:defRPr sz="1800" kern="1200">
                <a:solidFill>
                  <a:srgbClr val="FFFFFF"/>
                </a:solidFill>
                <a:latin typeface="Calisto MT" panose="02040603050505030304"/>
                <a:ea typeface="+mn-ea"/>
                <a:cs typeface="+mn-cs"/>
              </a:defRPr>
            </a:lvl6pPr>
            <a:lvl7pPr marL="2743200" algn="l" defTabSz="457200" rtl="0" eaLnBrk="1" latinLnBrk="0" hangingPunct="1">
              <a:defRPr sz="1800" kern="1200">
                <a:solidFill>
                  <a:srgbClr val="FFFFFF"/>
                </a:solidFill>
                <a:latin typeface="Calisto MT" panose="02040603050505030304"/>
                <a:ea typeface="+mn-ea"/>
                <a:cs typeface="+mn-cs"/>
              </a:defRPr>
            </a:lvl7pPr>
            <a:lvl8pPr marL="3200400" algn="l" defTabSz="457200" rtl="0" eaLnBrk="1" latinLnBrk="0" hangingPunct="1">
              <a:defRPr sz="1800" kern="1200">
                <a:solidFill>
                  <a:srgbClr val="FFFFFF"/>
                </a:solidFill>
                <a:latin typeface="Calisto MT" panose="02040603050505030304"/>
                <a:ea typeface="+mn-ea"/>
                <a:cs typeface="+mn-cs"/>
              </a:defRPr>
            </a:lvl8pPr>
            <a:lvl9pPr marL="3657600" algn="l" defTabSz="457200" rtl="0" eaLnBrk="1" latinLnBrk="0" hangingPunct="1">
              <a:defRPr sz="1800" kern="1200">
                <a:solidFill>
                  <a:srgbClr val="FFFFFF"/>
                </a:solidFill>
                <a:latin typeface="Calisto MT" panose="02040603050505030304"/>
                <a:ea typeface="+mn-ea"/>
                <a:cs typeface="+mn-cs"/>
              </a:defRPr>
            </a:lvl9pPr>
          </a:lstStyle>
          <a:p>
            <a:pPr algn="ctr"/>
            <a:endParaRPr lang="en-US"/>
          </a:p>
        </p:txBody>
      </p:sp>
      <p:pic>
        <p:nvPicPr>
          <p:cNvPr id="3" name="Picture 2" descr="Diagram&#10;&#10;Description automatically generated">
            <a:extLst>
              <a:ext uri="{FF2B5EF4-FFF2-40B4-BE49-F238E27FC236}">
                <a16:creationId xmlns:a16="http://schemas.microsoft.com/office/drawing/2014/main" id="{4111E80C-28CF-4E10-ACE5-04C4325865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r="4448" b="4"/>
          <a:stretch>
            <a:fillRect/>
          </a:stretch>
        </p:blipFill>
        <p:spPr bwMode="auto">
          <a:xfrm>
            <a:off x="2861574" y="1438360"/>
            <a:ext cx="2599861" cy="3835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101592"/>
      </p:ext>
    </p:extLst>
  </p:cSld>
  <p:clrMapOvr>
    <a:overrideClrMapping bg1="lt1" tx1="dk1" bg2="lt2" tx2="dk2" accent1="accent1" accent2="accent2" accent3="accent3" accent4="accent4" accent5="accent5" accent6="accent6" hlink="hlink" folHlink="folHlink"/>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80E141D-5D7B-480A-860B-E467EE9BA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756" y="1128391"/>
            <a:ext cx="9040487" cy="4601217"/>
          </a:xfrm>
          <a:prstGeom prst="rect">
            <a:avLst/>
          </a:prstGeom>
          <a:ln>
            <a:noFill/>
          </a:ln>
          <a:effectLst>
            <a:softEdge rad="112500"/>
          </a:effectLst>
        </p:spPr>
      </p:pic>
      <p:sp>
        <p:nvSpPr>
          <p:cNvPr id="4" name="TextBox 3">
            <a:extLst>
              <a:ext uri="{FF2B5EF4-FFF2-40B4-BE49-F238E27FC236}">
                <a16:creationId xmlns:a16="http://schemas.microsoft.com/office/drawing/2014/main" id="{13A7603B-53F1-4115-A65F-D5B28D8B1E02}"/>
              </a:ext>
            </a:extLst>
          </p:cNvPr>
          <p:cNvSpPr txBox="1"/>
          <p:nvPr/>
        </p:nvSpPr>
        <p:spPr>
          <a:xfrm>
            <a:off x="3362325" y="152400"/>
            <a:ext cx="7253918"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0" i="0">
                <a:solidFill>
                  <a:schemeClr val="accent1">
                    <a:lumMod val="40000"/>
                    <a:lumOff val="60000"/>
                  </a:schemeClr>
                </a:solidFill>
                <a:effectLst/>
                <a:latin typeface="Roboto" panose="02000000000000000000" pitchFamily="2" charset="0"/>
              </a:rPr>
              <a:t>In AES algorthim Steps that are involved are</a:t>
            </a:r>
            <a:endParaRPr lang="en-IN">
              <a:solidFill>
                <a:schemeClr val="accent1">
                  <a:lumMod val="40000"/>
                  <a:lumOff val="60000"/>
                </a:schemeClr>
              </a:solidFill>
            </a:endParaRPr>
          </a:p>
        </p:txBody>
      </p:sp>
    </p:spTree>
    <p:extLst>
      <p:ext uri="{BB962C8B-B14F-4D97-AF65-F5344CB8AC3E}">
        <p14:creationId xmlns:p14="http://schemas.microsoft.com/office/powerpoint/2010/main" val="114602682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5456-DEE2-49EB-A93C-22C7D4F13A02}"/>
              </a:ext>
            </a:extLst>
          </p:cNvPr>
          <p:cNvSpPr>
            <a:spLocks noGrp="1"/>
          </p:cNvSpPr>
          <p:nvPr>
            <p:ph type="title"/>
          </p:nvPr>
        </p:nvSpPr>
        <p:spPr>
          <a:xfrm>
            <a:off x="1732643" y="5179933"/>
            <a:ext cx="9440034" cy="1130260"/>
          </a:xfrm>
        </p:spPr>
        <p:txBody>
          <a:bodyPr vert="horz" lIns="91440" tIns="45720" rIns="91440" bIns="45720" rtlCol="0" anchor="b">
            <a:normAutofit/>
          </a:bodyPr>
          <a:lstStyle>
            <a:defPPr/>
          </a:lstStyle>
          <a:p>
            <a:pPr>
              <a:lnSpc>
                <a:spcPct val="90000"/>
              </a:lnSpc>
            </a:pPr>
            <a:r>
              <a:rPr lang="en-US" sz="3700"/>
              <a:t>AES ENCRYPTION AND DECRYPTION</a:t>
            </a:r>
          </a:p>
        </p:txBody>
      </p:sp>
      <p:pic>
        <p:nvPicPr>
          <p:cNvPr id="15" name="Picture 10">
            <a:extLst>
              <a:ext uri="{FF2B5EF4-FFF2-40B4-BE49-F238E27FC236}">
                <a16:creationId xmlns:a16="http://schemas.microsoft.com/office/drawing/2014/main" id="{D04C0182-96E7-4A1B-8EAB-F910C2F3ED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628022" y="547807"/>
            <a:ext cx="10935956" cy="3816806"/>
          </a:xfrm>
          <a:prstGeom prst="rect">
            <a:avLst/>
          </a:prstGeom>
        </p:spPr>
      </p:pic>
      <p:pic>
        <p:nvPicPr>
          <p:cNvPr id="4" name="Picture 3" descr="Diagram, schematic&#10;&#10;Description automatically generated">
            <a:extLst>
              <a:ext uri="{FF2B5EF4-FFF2-40B4-BE49-F238E27FC236}">
                <a16:creationId xmlns:a16="http://schemas.microsoft.com/office/drawing/2014/main" id="{A6F4F5C7-D77A-4CCE-8F50-CFE0C3735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75" y="85724"/>
            <a:ext cx="5775241" cy="5248275"/>
          </a:xfrm>
          <a:prstGeom prst="rect">
            <a:avLst/>
          </a:prstGeom>
        </p:spPr>
      </p:pic>
      <p:pic>
        <p:nvPicPr>
          <p:cNvPr id="6" name="Picture 5" descr="Graphical user interface, application, Word&#10;&#10;Description automatically generated">
            <a:extLst>
              <a:ext uri="{FF2B5EF4-FFF2-40B4-BE49-F238E27FC236}">
                <a16:creationId xmlns:a16="http://schemas.microsoft.com/office/drawing/2014/main" id="{F605A7AB-2AD3-4C59-B21A-827BC2297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420" y="988121"/>
            <a:ext cx="5838765" cy="3131718"/>
          </a:xfrm>
          <a:prstGeom prst="rect">
            <a:avLst/>
          </a:prstGeom>
        </p:spPr>
      </p:pic>
    </p:spTree>
    <p:extLst>
      <p:ext uri="{BB962C8B-B14F-4D97-AF65-F5344CB8AC3E}">
        <p14:creationId xmlns:p14="http://schemas.microsoft.com/office/powerpoint/2010/main" val="33461735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2.02.14"/>
  <p:tag name="AS_TITLE" val="Aspose.Slides for .NET5"/>
  <p:tag name="AS_VERSION" val="22.2"/>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3.xml><?xml version="1.0" encoding="utf-8"?>
<a:theme xmlns:a="http://schemas.openxmlformats.org/drawingml/2006/main" name="S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Slate">
      <a:maj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Calisto MT" panose="02040603050505030304"/>
        <a:cs typeface="Arial" pitchFamily="34" charset="0"/>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fillRect/>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4.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Century Gothic" panose="020B050202020202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5.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Century Gothic" panose="020B0502020202020204"/>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Century Gothic" panose="020B0502020202020204"/>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otalTime>8</TotalTime>
  <Words>935</Words>
  <Application>Microsoft Office PowerPoint</Application>
  <PresentationFormat>Widescreen</PresentationFormat>
  <Paragraphs>80</Paragraphs>
  <Slides>30</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30</vt:i4>
      </vt:variant>
    </vt:vector>
  </HeadingPairs>
  <TitlesOfParts>
    <vt:vector size="41" baseType="lpstr">
      <vt:lpstr>Arial</vt:lpstr>
      <vt:lpstr>Calibri</vt:lpstr>
      <vt:lpstr>Calisto MT</vt:lpstr>
      <vt:lpstr>Century Gothic</vt:lpstr>
      <vt:lpstr>Roboto</vt:lpstr>
      <vt:lpstr>Wingdings 2</vt:lpstr>
      <vt:lpstr>Office Theme</vt:lpstr>
      <vt:lpstr>Slate</vt:lpstr>
      <vt:lpstr>Slate</vt:lpstr>
      <vt:lpstr>Vapor Trail</vt:lpstr>
      <vt:lpstr>Vapor Trail</vt:lpstr>
      <vt:lpstr>CNS PROJECT</vt:lpstr>
      <vt:lpstr>PowerPoint Presentation</vt:lpstr>
      <vt:lpstr>TABLE OF CONTENTS</vt:lpstr>
      <vt:lpstr>ABSTRACT</vt:lpstr>
      <vt:lpstr>INTRODUCTION</vt:lpstr>
      <vt:lpstr>METHODOLOGY</vt:lpstr>
      <vt:lpstr>FLOW CHART</vt:lpstr>
      <vt:lpstr>PowerPoint Presentation</vt:lpstr>
      <vt:lpstr>AES ENCRYPTION AND DECRYPTION</vt:lpstr>
      <vt:lpstr>Dividing data into blocks </vt:lpstr>
      <vt:lpstr>PowerPoint Presentation</vt:lpstr>
      <vt:lpstr>Sub bytes</vt:lpstr>
      <vt:lpstr>Shift rows</vt:lpstr>
      <vt:lpstr>Mix column</vt:lpstr>
      <vt:lpstr>Add-round key</vt:lpstr>
      <vt:lpstr>implementation</vt:lpstr>
      <vt:lpstr>Conclusion</vt:lpstr>
      <vt:lpstr>OFFICE network</vt:lpstr>
      <vt:lpstr>Abstract</vt:lpstr>
      <vt:lpstr>Introduction</vt:lpstr>
      <vt:lpstr>Cisco packet tracer</vt:lpstr>
      <vt:lpstr>Cisco packet tracer Installation</vt:lpstr>
      <vt:lpstr>Cisco packet tracer Installation</vt:lpstr>
      <vt:lpstr>Ipv6 configuration with 2 pcs</vt:lpstr>
      <vt:lpstr>Ipv6 configuration with 2 pcs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CNS PROJECT</dc:title>
  <cp:lastModifiedBy>SRIKAR KANCHE</cp:lastModifiedBy>
  <cp:revision>2</cp:revision>
  <cp:lastPrinted>2022-02-26T04:57:41Z</cp:lastPrinted>
  <dcterms:created xsi:type="dcterms:W3CDTF">2022-02-26T04:57:41Z</dcterms:created>
  <dcterms:modified xsi:type="dcterms:W3CDTF">2022-02-26T05:05:51Z</dcterms:modified>
</cp:coreProperties>
</file>