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sldIdLst>
    <p:sldId id="257" r:id="rId2"/>
    <p:sldId id="258" r:id="rId3"/>
    <p:sldId id="259" r:id="rId4"/>
    <p:sldId id="260" r:id="rId5"/>
    <p:sldId id="261" r:id="rId6"/>
    <p:sldId id="262" r:id="rId7"/>
    <p:sldId id="263" r:id="rId8"/>
    <p:sldId id="270" r:id="rId9"/>
    <p:sldId id="269" r:id="rId10"/>
    <p:sldId id="264" r:id="rId11"/>
    <p:sldId id="267" r:id="rId12"/>
    <p:sldId id="266"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82" d="100"/>
          <a:sy n="82" d="100"/>
        </p:scale>
        <p:origin x="4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BA41C2-3335-4B46-B486-83EDF0D44644}" type="doc">
      <dgm:prSet loTypeId="urn:microsoft.com/office/officeart/2016/7/layout/RepeatingBendingProcessNew" loCatId="process" qsTypeId="urn:microsoft.com/office/officeart/2005/8/quickstyle/simple1" qsCatId="simple" csTypeId="urn:microsoft.com/office/officeart/2005/8/colors/colorful2" csCatId="colorful" phldr="1"/>
      <dgm:spPr/>
      <dgm:t>
        <a:bodyPr/>
        <a:lstStyle/>
        <a:p>
          <a:endParaRPr lang="en-US"/>
        </a:p>
      </dgm:t>
    </dgm:pt>
    <dgm:pt modelId="{C59FF170-2FF0-406D-96E1-C04E0D5CE84F}">
      <dgm:prSet/>
      <dgm:spPr/>
      <dgm:t>
        <a:bodyPr/>
        <a:lstStyle/>
        <a:p>
          <a:r>
            <a:rPr lang="en-US" b="1"/>
            <a:t>Utilize Anti-Keylogger Software</a:t>
          </a:r>
          <a:r>
            <a:rPr lang="en-US"/>
            <a:t>: Implement robust anti-keylogger tools to detect and prevent keylogging activities on devices, ensuring data security and privacy.</a:t>
          </a:r>
        </a:p>
      </dgm:t>
    </dgm:pt>
    <dgm:pt modelId="{EB609929-BF5F-40B4-A73D-BE15A6C47C6D}" type="parTrans" cxnId="{4293AD8B-B1EA-4431-A087-D004F8ADE12E}">
      <dgm:prSet/>
      <dgm:spPr/>
      <dgm:t>
        <a:bodyPr/>
        <a:lstStyle/>
        <a:p>
          <a:endParaRPr lang="en-US"/>
        </a:p>
      </dgm:t>
    </dgm:pt>
    <dgm:pt modelId="{6016BA05-953C-483A-8E4A-9201EA6AF8C0}" type="sibTrans" cxnId="{4293AD8B-B1EA-4431-A087-D004F8ADE12E}">
      <dgm:prSet phldrT="1"/>
      <dgm:spPr/>
      <dgm:t>
        <a:bodyPr/>
        <a:lstStyle/>
        <a:p>
          <a:endParaRPr lang="en-US"/>
        </a:p>
      </dgm:t>
    </dgm:pt>
    <dgm:pt modelId="{4A37C87A-4806-45FD-8C9D-C5F9DB7F1CE1}">
      <dgm:prSet/>
      <dgm:spPr/>
      <dgm:t>
        <a:bodyPr/>
        <a:lstStyle/>
        <a:p>
          <a:r>
            <a:rPr lang="en-US" b="1"/>
            <a:t>Deploy Two-Factor Authentication (2FA)</a:t>
          </a:r>
          <a:r>
            <a:rPr lang="en-US"/>
            <a:t>: Integrate 2FA solutions across systems to add an extra layer of security, mitigating the risk posed by keyloggers capturing user credentials.</a:t>
          </a:r>
        </a:p>
      </dgm:t>
    </dgm:pt>
    <dgm:pt modelId="{B4600B4B-E13C-4A05-8BA6-FC1D4841EC26}" type="parTrans" cxnId="{AE2DF882-DCAA-4A32-81E4-EB92E6AFB64A}">
      <dgm:prSet/>
      <dgm:spPr/>
      <dgm:t>
        <a:bodyPr/>
        <a:lstStyle/>
        <a:p>
          <a:endParaRPr lang="en-US"/>
        </a:p>
      </dgm:t>
    </dgm:pt>
    <dgm:pt modelId="{71190A88-86A6-4F18-8626-65FCA8852C93}" type="sibTrans" cxnId="{AE2DF882-DCAA-4A32-81E4-EB92E6AFB64A}">
      <dgm:prSet phldrT="2"/>
      <dgm:spPr/>
      <dgm:t>
        <a:bodyPr/>
        <a:lstStyle/>
        <a:p>
          <a:endParaRPr lang="en-US"/>
        </a:p>
      </dgm:t>
    </dgm:pt>
    <dgm:pt modelId="{BDDF8EEB-13F8-489B-9E98-A3B75949CEF8}">
      <dgm:prSet/>
      <dgm:spPr/>
      <dgm:t>
        <a:bodyPr/>
        <a:lstStyle/>
        <a:p>
          <a:r>
            <a:rPr lang="en-US" b="1"/>
            <a:t>Educate Users</a:t>
          </a:r>
          <a:r>
            <a:rPr lang="en-US"/>
            <a:t>: Conduct regular training sessions to educate users about the dangers of keyloggers and safe computing practices, fostering awareness and vigilance.</a:t>
          </a:r>
        </a:p>
      </dgm:t>
    </dgm:pt>
    <dgm:pt modelId="{8DF0DC2B-B5F4-45C4-B8C4-85AE43FECF19}" type="parTrans" cxnId="{84C25491-BAD8-4ED8-BAA6-8911B27A127A}">
      <dgm:prSet/>
      <dgm:spPr/>
      <dgm:t>
        <a:bodyPr/>
        <a:lstStyle/>
        <a:p>
          <a:endParaRPr lang="en-US"/>
        </a:p>
      </dgm:t>
    </dgm:pt>
    <dgm:pt modelId="{0070F651-4EB8-433C-8F68-4CBF67B1CBC1}" type="sibTrans" cxnId="{84C25491-BAD8-4ED8-BAA6-8911B27A127A}">
      <dgm:prSet phldrT="3"/>
      <dgm:spPr/>
      <dgm:t>
        <a:bodyPr/>
        <a:lstStyle/>
        <a:p>
          <a:endParaRPr lang="en-US"/>
        </a:p>
      </dgm:t>
    </dgm:pt>
    <dgm:pt modelId="{B899A86E-36EB-4B87-9AD9-35A6381BB7EC}">
      <dgm:prSet/>
      <dgm:spPr/>
      <dgm:t>
        <a:bodyPr/>
        <a:lstStyle/>
        <a:p>
          <a:r>
            <a:rPr lang="en-US" b="1"/>
            <a:t>Maintain Patch Management Systems</a:t>
          </a:r>
          <a:r>
            <a:rPr lang="en-US"/>
            <a:t>: Keep operating systems, applications, and security software up-to-date with the latest patches and updates to mitigate vulnerabilities exploited by keyloggers.</a:t>
          </a:r>
        </a:p>
      </dgm:t>
    </dgm:pt>
    <dgm:pt modelId="{DD2EBDDA-FBF2-497F-9711-98489296A4C9}" type="parTrans" cxnId="{27DE8B62-51D6-4FF0-88CC-00D4E751CBAF}">
      <dgm:prSet/>
      <dgm:spPr/>
      <dgm:t>
        <a:bodyPr/>
        <a:lstStyle/>
        <a:p>
          <a:endParaRPr lang="en-US"/>
        </a:p>
      </dgm:t>
    </dgm:pt>
    <dgm:pt modelId="{A6C68E4F-6661-4174-9DB2-88D542146685}" type="sibTrans" cxnId="{27DE8B62-51D6-4FF0-88CC-00D4E751CBAF}">
      <dgm:prSet phldrT="4"/>
      <dgm:spPr/>
      <dgm:t>
        <a:bodyPr/>
        <a:lstStyle/>
        <a:p>
          <a:endParaRPr lang="en-US"/>
        </a:p>
      </dgm:t>
    </dgm:pt>
    <dgm:pt modelId="{A3F78BCD-6DCE-4FEF-809D-B52237FC81E2}">
      <dgm:prSet/>
      <dgm:spPr/>
      <dgm:t>
        <a:bodyPr/>
        <a:lstStyle/>
        <a:p>
          <a:r>
            <a:rPr lang="en-US" b="1"/>
            <a:t>Implement Intrusion Detection Systems (IDS)</a:t>
          </a:r>
          <a:r>
            <a:rPr lang="en-US"/>
            <a:t>: Deploy IDS solutions to monitor network traffic and detect suspicious activities, including potential keylogging attempts, enabling proactive threat response.</a:t>
          </a:r>
        </a:p>
      </dgm:t>
    </dgm:pt>
    <dgm:pt modelId="{DFF2E6AC-3613-47A2-B90F-A3B598692088}" type="parTrans" cxnId="{B34276CA-BC55-4F25-8DE8-8365BD9629FF}">
      <dgm:prSet/>
      <dgm:spPr/>
      <dgm:t>
        <a:bodyPr/>
        <a:lstStyle/>
        <a:p>
          <a:endParaRPr lang="en-US"/>
        </a:p>
      </dgm:t>
    </dgm:pt>
    <dgm:pt modelId="{285E1259-2379-4CAE-9DF1-7931A472EFF0}" type="sibTrans" cxnId="{B34276CA-BC55-4F25-8DE8-8365BD9629FF}">
      <dgm:prSet phldrT="5"/>
      <dgm:spPr/>
      <dgm:t>
        <a:bodyPr/>
        <a:lstStyle/>
        <a:p>
          <a:endParaRPr lang="en-US"/>
        </a:p>
      </dgm:t>
    </dgm:pt>
    <dgm:pt modelId="{82668066-F73F-4FE1-88FD-5869672B7BFB}" type="pres">
      <dgm:prSet presAssocID="{0FBA41C2-3335-4B46-B486-83EDF0D44644}" presName="Name0" presStyleCnt="0">
        <dgm:presLayoutVars>
          <dgm:dir/>
          <dgm:resizeHandles val="exact"/>
        </dgm:presLayoutVars>
      </dgm:prSet>
      <dgm:spPr/>
    </dgm:pt>
    <dgm:pt modelId="{D85E0BEA-D8B8-4F88-870B-1108C3562677}" type="pres">
      <dgm:prSet presAssocID="{C59FF170-2FF0-406D-96E1-C04E0D5CE84F}" presName="node" presStyleLbl="node1" presStyleIdx="0" presStyleCnt="5">
        <dgm:presLayoutVars>
          <dgm:bulletEnabled val="1"/>
        </dgm:presLayoutVars>
      </dgm:prSet>
      <dgm:spPr/>
    </dgm:pt>
    <dgm:pt modelId="{CE334575-AF60-4AD1-9717-98B22A4A3D23}" type="pres">
      <dgm:prSet presAssocID="{6016BA05-953C-483A-8E4A-9201EA6AF8C0}" presName="sibTrans" presStyleLbl="sibTrans1D1" presStyleIdx="0" presStyleCnt="4"/>
      <dgm:spPr/>
    </dgm:pt>
    <dgm:pt modelId="{AEC8F51D-8D36-4B6C-9DAF-1218B814AA1C}" type="pres">
      <dgm:prSet presAssocID="{6016BA05-953C-483A-8E4A-9201EA6AF8C0}" presName="connectorText" presStyleLbl="sibTrans1D1" presStyleIdx="0" presStyleCnt="4"/>
      <dgm:spPr/>
    </dgm:pt>
    <dgm:pt modelId="{1C478B02-F534-4FFD-A933-83BA11FF8060}" type="pres">
      <dgm:prSet presAssocID="{4A37C87A-4806-45FD-8C9D-C5F9DB7F1CE1}" presName="node" presStyleLbl="node1" presStyleIdx="1" presStyleCnt="5">
        <dgm:presLayoutVars>
          <dgm:bulletEnabled val="1"/>
        </dgm:presLayoutVars>
      </dgm:prSet>
      <dgm:spPr/>
    </dgm:pt>
    <dgm:pt modelId="{D881337A-4BED-4ABF-B99D-C42BB33041C2}" type="pres">
      <dgm:prSet presAssocID="{71190A88-86A6-4F18-8626-65FCA8852C93}" presName="sibTrans" presStyleLbl="sibTrans1D1" presStyleIdx="1" presStyleCnt="4"/>
      <dgm:spPr/>
    </dgm:pt>
    <dgm:pt modelId="{286947BA-2466-43A0-9FB5-5016055527B1}" type="pres">
      <dgm:prSet presAssocID="{71190A88-86A6-4F18-8626-65FCA8852C93}" presName="connectorText" presStyleLbl="sibTrans1D1" presStyleIdx="1" presStyleCnt="4"/>
      <dgm:spPr/>
    </dgm:pt>
    <dgm:pt modelId="{65E5B00B-3157-4D12-A81A-99FD9D2EDB61}" type="pres">
      <dgm:prSet presAssocID="{BDDF8EEB-13F8-489B-9E98-A3B75949CEF8}" presName="node" presStyleLbl="node1" presStyleIdx="2" presStyleCnt="5">
        <dgm:presLayoutVars>
          <dgm:bulletEnabled val="1"/>
        </dgm:presLayoutVars>
      </dgm:prSet>
      <dgm:spPr/>
    </dgm:pt>
    <dgm:pt modelId="{68643B9F-E639-42B7-946B-0498AD37606D}" type="pres">
      <dgm:prSet presAssocID="{0070F651-4EB8-433C-8F68-4CBF67B1CBC1}" presName="sibTrans" presStyleLbl="sibTrans1D1" presStyleIdx="2" presStyleCnt="4"/>
      <dgm:spPr/>
    </dgm:pt>
    <dgm:pt modelId="{DF0A8FB0-F8AF-4D29-92CC-C76F6F83F691}" type="pres">
      <dgm:prSet presAssocID="{0070F651-4EB8-433C-8F68-4CBF67B1CBC1}" presName="connectorText" presStyleLbl="sibTrans1D1" presStyleIdx="2" presStyleCnt="4"/>
      <dgm:spPr/>
    </dgm:pt>
    <dgm:pt modelId="{D890BA27-4C5E-43E3-A7B6-473E5538B9CE}" type="pres">
      <dgm:prSet presAssocID="{B899A86E-36EB-4B87-9AD9-35A6381BB7EC}" presName="node" presStyleLbl="node1" presStyleIdx="3" presStyleCnt="5">
        <dgm:presLayoutVars>
          <dgm:bulletEnabled val="1"/>
        </dgm:presLayoutVars>
      </dgm:prSet>
      <dgm:spPr/>
    </dgm:pt>
    <dgm:pt modelId="{626784C9-688B-4130-B128-E9567BFCC18A}" type="pres">
      <dgm:prSet presAssocID="{A6C68E4F-6661-4174-9DB2-88D542146685}" presName="sibTrans" presStyleLbl="sibTrans1D1" presStyleIdx="3" presStyleCnt="4"/>
      <dgm:spPr/>
    </dgm:pt>
    <dgm:pt modelId="{33AE8535-25AE-4B1F-9CA8-4BC2FCF1D8EA}" type="pres">
      <dgm:prSet presAssocID="{A6C68E4F-6661-4174-9DB2-88D542146685}" presName="connectorText" presStyleLbl="sibTrans1D1" presStyleIdx="3" presStyleCnt="4"/>
      <dgm:spPr/>
    </dgm:pt>
    <dgm:pt modelId="{09DBE510-E154-4F3D-AD30-87918CCB32DF}" type="pres">
      <dgm:prSet presAssocID="{A3F78BCD-6DCE-4FEF-809D-B52237FC81E2}" presName="node" presStyleLbl="node1" presStyleIdx="4" presStyleCnt="5">
        <dgm:presLayoutVars>
          <dgm:bulletEnabled val="1"/>
        </dgm:presLayoutVars>
      </dgm:prSet>
      <dgm:spPr/>
    </dgm:pt>
  </dgm:ptLst>
  <dgm:cxnLst>
    <dgm:cxn modelId="{0706020E-2836-4D13-8B3D-5F59A328BEC3}" type="presOf" srcId="{6016BA05-953C-483A-8E4A-9201EA6AF8C0}" destId="{CE334575-AF60-4AD1-9717-98B22A4A3D23}" srcOrd="0" destOrd="0" presId="urn:microsoft.com/office/officeart/2016/7/layout/RepeatingBendingProcessNew"/>
    <dgm:cxn modelId="{BC14071C-E2E4-42DE-BEBE-6A0D30536FC3}" type="presOf" srcId="{BDDF8EEB-13F8-489B-9E98-A3B75949CEF8}" destId="{65E5B00B-3157-4D12-A81A-99FD9D2EDB61}" srcOrd="0" destOrd="0" presId="urn:microsoft.com/office/officeart/2016/7/layout/RepeatingBendingProcessNew"/>
    <dgm:cxn modelId="{04556026-DC40-44D2-8FCB-3B58BEB3C7E3}" type="presOf" srcId="{B899A86E-36EB-4B87-9AD9-35A6381BB7EC}" destId="{D890BA27-4C5E-43E3-A7B6-473E5538B9CE}" srcOrd="0" destOrd="0" presId="urn:microsoft.com/office/officeart/2016/7/layout/RepeatingBendingProcessNew"/>
    <dgm:cxn modelId="{392D855D-E86D-4196-BB47-D09B9ABC984C}" type="presOf" srcId="{0070F651-4EB8-433C-8F68-4CBF67B1CBC1}" destId="{68643B9F-E639-42B7-946B-0498AD37606D}" srcOrd="0" destOrd="0" presId="urn:microsoft.com/office/officeart/2016/7/layout/RepeatingBendingProcessNew"/>
    <dgm:cxn modelId="{E2E4B961-37EE-45AE-9642-36DA83762BB6}" type="presOf" srcId="{C59FF170-2FF0-406D-96E1-C04E0D5CE84F}" destId="{D85E0BEA-D8B8-4F88-870B-1108C3562677}" srcOrd="0" destOrd="0" presId="urn:microsoft.com/office/officeart/2016/7/layout/RepeatingBendingProcessNew"/>
    <dgm:cxn modelId="{27DE8B62-51D6-4FF0-88CC-00D4E751CBAF}" srcId="{0FBA41C2-3335-4B46-B486-83EDF0D44644}" destId="{B899A86E-36EB-4B87-9AD9-35A6381BB7EC}" srcOrd="3" destOrd="0" parTransId="{DD2EBDDA-FBF2-497F-9711-98489296A4C9}" sibTransId="{A6C68E4F-6661-4174-9DB2-88D542146685}"/>
    <dgm:cxn modelId="{21F6244C-D0C1-4A2B-AB82-AA94ABF448F0}" type="presOf" srcId="{6016BA05-953C-483A-8E4A-9201EA6AF8C0}" destId="{AEC8F51D-8D36-4B6C-9DAF-1218B814AA1C}" srcOrd="1" destOrd="0" presId="urn:microsoft.com/office/officeart/2016/7/layout/RepeatingBendingProcessNew"/>
    <dgm:cxn modelId="{6612F06C-19B0-46D2-A323-7AD8363594A3}" type="presOf" srcId="{A6C68E4F-6661-4174-9DB2-88D542146685}" destId="{33AE8535-25AE-4B1F-9CA8-4BC2FCF1D8EA}" srcOrd="1" destOrd="0" presId="urn:microsoft.com/office/officeart/2016/7/layout/RepeatingBendingProcessNew"/>
    <dgm:cxn modelId="{C8C6B450-FBB4-44A5-B0EF-BCC0D8BF8BE6}" type="presOf" srcId="{71190A88-86A6-4F18-8626-65FCA8852C93}" destId="{D881337A-4BED-4ABF-B99D-C42BB33041C2}" srcOrd="0" destOrd="0" presId="urn:microsoft.com/office/officeart/2016/7/layout/RepeatingBendingProcessNew"/>
    <dgm:cxn modelId="{AE2DF882-DCAA-4A32-81E4-EB92E6AFB64A}" srcId="{0FBA41C2-3335-4B46-B486-83EDF0D44644}" destId="{4A37C87A-4806-45FD-8C9D-C5F9DB7F1CE1}" srcOrd="1" destOrd="0" parTransId="{B4600B4B-E13C-4A05-8BA6-FC1D4841EC26}" sibTransId="{71190A88-86A6-4F18-8626-65FCA8852C93}"/>
    <dgm:cxn modelId="{FC44AA85-C995-4F47-970C-26D492649728}" type="presOf" srcId="{4A37C87A-4806-45FD-8C9D-C5F9DB7F1CE1}" destId="{1C478B02-F534-4FFD-A933-83BA11FF8060}" srcOrd="0" destOrd="0" presId="urn:microsoft.com/office/officeart/2016/7/layout/RepeatingBendingProcessNew"/>
    <dgm:cxn modelId="{4293AD8B-B1EA-4431-A087-D004F8ADE12E}" srcId="{0FBA41C2-3335-4B46-B486-83EDF0D44644}" destId="{C59FF170-2FF0-406D-96E1-C04E0D5CE84F}" srcOrd="0" destOrd="0" parTransId="{EB609929-BF5F-40B4-A73D-BE15A6C47C6D}" sibTransId="{6016BA05-953C-483A-8E4A-9201EA6AF8C0}"/>
    <dgm:cxn modelId="{2E18878D-7A2E-4B22-BA15-821314BF85A0}" type="presOf" srcId="{0070F651-4EB8-433C-8F68-4CBF67B1CBC1}" destId="{DF0A8FB0-F8AF-4D29-92CC-C76F6F83F691}" srcOrd="1" destOrd="0" presId="urn:microsoft.com/office/officeart/2016/7/layout/RepeatingBendingProcessNew"/>
    <dgm:cxn modelId="{84C25491-BAD8-4ED8-BAA6-8911B27A127A}" srcId="{0FBA41C2-3335-4B46-B486-83EDF0D44644}" destId="{BDDF8EEB-13F8-489B-9E98-A3B75949CEF8}" srcOrd="2" destOrd="0" parTransId="{8DF0DC2B-B5F4-45C4-B8C4-85AE43FECF19}" sibTransId="{0070F651-4EB8-433C-8F68-4CBF67B1CBC1}"/>
    <dgm:cxn modelId="{04A405A4-7B58-48EA-81B0-9E24A561B1C0}" type="presOf" srcId="{71190A88-86A6-4F18-8626-65FCA8852C93}" destId="{286947BA-2466-43A0-9FB5-5016055527B1}" srcOrd="1" destOrd="0" presId="urn:microsoft.com/office/officeart/2016/7/layout/RepeatingBendingProcessNew"/>
    <dgm:cxn modelId="{9129F2B5-EB4F-4332-8D79-77A1031A88A9}" type="presOf" srcId="{0FBA41C2-3335-4B46-B486-83EDF0D44644}" destId="{82668066-F73F-4FE1-88FD-5869672B7BFB}" srcOrd="0" destOrd="0" presId="urn:microsoft.com/office/officeart/2016/7/layout/RepeatingBendingProcessNew"/>
    <dgm:cxn modelId="{F0B643C5-C4A8-4921-A0FF-CA7A64196457}" type="presOf" srcId="{A3F78BCD-6DCE-4FEF-809D-B52237FC81E2}" destId="{09DBE510-E154-4F3D-AD30-87918CCB32DF}" srcOrd="0" destOrd="0" presId="urn:microsoft.com/office/officeart/2016/7/layout/RepeatingBendingProcessNew"/>
    <dgm:cxn modelId="{B34276CA-BC55-4F25-8DE8-8365BD9629FF}" srcId="{0FBA41C2-3335-4B46-B486-83EDF0D44644}" destId="{A3F78BCD-6DCE-4FEF-809D-B52237FC81E2}" srcOrd="4" destOrd="0" parTransId="{DFF2E6AC-3613-47A2-B90F-A3B598692088}" sibTransId="{285E1259-2379-4CAE-9DF1-7931A472EFF0}"/>
    <dgm:cxn modelId="{150C01D1-51AD-4791-BB4F-268E5293612B}" type="presOf" srcId="{A6C68E4F-6661-4174-9DB2-88D542146685}" destId="{626784C9-688B-4130-B128-E9567BFCC18A}" srcOrd="0" destOrd="0" presId="urn:microsoft.com/office/officeart/2016/7/layout/RepeatingBendingProcessNew"/>
    <dgm:cxn modelId="{F653489A-CBE0-4171-A302-E27C880298CC}" type="presParOf" srcId="{82668066-F73F-4FE1-88FD-5869672B7BFB}" destId="{D85E0BEA-D8B8-4F88-870B-1108C3562677}" srcOrd="0" destOrd="0" presId="urn:microsoft.com/office/officeart/2016/7/layout/RepeatingBendingProcessNew"/>
    <dgm:cxn modelId="{4C67117C-F5BF-4C40-90A7-401265925DE7}" type="presParOf" srcId="{82668066-F73F-4FE1-88FD-5869672B7BFB}" destId="{CE334575-AF60-4AD1-9717-98B22A4A3D23}" srcOrd="1" destOrd="0" presId="urn:microsoft.com/office/officeart/2016/7/layout/RepeatingBendingProcessNew"/>
    <dgm:cxn modelId="{DC567642-524C-4765-8C31-3F904D81D06D}" type="presParOf" srcId="{CE334575-AF60-4AD1-9717-98B22A4A3D23}" destId="{AEC8F51D-8D36-4B6C-9DAF-1218B814AA1C}" srcOrd="0" destOrd="0" presId="urn:microsoft.com/office/officeart/2016/7/layout/RepeatingBendingProcessNew"/>
    <dgm:cxn modelId="{0A04C846-E689-46FA-B905-0C13F9B7017F}" type="presParOf" srcId="{82668066-F73F-4FE1-88FD-5869672B7BFB}" destId="{1C478B02-F534-4FFD-A933-83BA11FF8060}" srcOrd="2" destOrd="0" presId="urn:microsoft.com/office/officeart/2016/7/layout/RepeatingBendingProcessNew"/>
    <dgm:cxn modelId="{48A5DBD0-C9F6-4AE5-9E00-07046AF05C48}" type="presParOf" srcId="{82668066-F73F-4FE1-88FD-5869672B7BFB}" destId="{D881337A-4BED-4ABF-B99D-C42BB33041C2}" srcOrd="3" destOrd="0" presId="urn:microsoft.com/office/officeart/2016/7/layout/RepeatingBendingProcessNew"/>
    <dgm:cxn modelId="{80D865C0-CDD0-4AAA-80A0-5874A111391A}" type="presParOf" srcId="{D881337A-4BED-4ABF-B99D-C42BB33041C2}" destId="{286947BA-2466-43A0-9FB5-5016055527B1}" srcOrd="0" destOrd="0" presId="urn:microsoft.com/office/officeart/2016/7/layout/RepeatingBendingProcessNew"/>
    <dgm:cxn modelId="{34479C70-66D5-4B0D-B8D7-08AD16E3AD7C}" type="presParOf" srcId="{82668066-F73F-4FE1-88FD-5869672B7BFB}" destId="{65E5B00B-3157-4D12-A81A-99FD9D2EDB61}" srcOrd="4" destOrd="0" presId="urn:microsoft.com/office/officeart/2016/7/layout/RepeatingBendingProcessNew"/>
    <dgm:cxn modelId="{A636E7AF-DD20-4AB9-B03B-946A41CB30B0}" type="presParOf" srcId="{82668066-F73F-4FE1-88FD-5869672B7BFB}" destId="{68643B9F-E639-42B7-946B-0498AD37606D}" srcOrd="5" destOrd="0" presId="urn:microsoft.com/office/officeart/2016/7/layout/RepeatingBendingProcessNew"/>
    <dgm:cxn modelId="{C9170B8C-37BB-43A7-88D2-B58916285C2E}" type="presParOf" srcId="{68643B9F-E639-42B7-946B-0498AD37606D}" destId="{DF0A8FB0-F8AF-4D29-92CC-C76F6F83F691}" srcOrd="0" destOrd="0" presId="urn:microsoft.com/office/officeart/2016/7/layout/RepeatingBendingProcessNew"/>
    <dgm:cxn modelId="{BBC0FB72-066C-4793-A146-051F7465571A}" type="presParOf" srcId="{82668066-F73F-4FE1-88FD-5869672B7BFB}" destId="{D890BA27-4C5E-43E3-A7B6-473E5538B9CE}" srcOrd="6" destOrd="0" presId="urn:microsoft.com/office/officeart/2016/7/layout/RepeatingBendingProcessNew"/>
    <dgm:cxn modelId="{BD7797E7-80DC-4D44-932C-6FE069881ED0}" type="presParOf" srcId="{82668066-F73F-4FE1-88FD-5869672B7BFB}" destId="{626784C9-688B-4130-B128-E9567BFCC18A}" srcOrd="7" destOrd="0" presId="urn:microsoft.com/office/officeart/2016/7/layout/RepeatingBendingProcessNew"/>
    <dgm:cxn modelId="{BE060D18-D49C-4916-93F5-69C78A4B6986}" type="presParOf" srcId="{626784C9-688B-4130-B128-E9567BFCC18A}" destId="{33AE8535-25AE-4B1F-9CA8-4BC2FCF1D8EA}" srcOrd="0" destOrd="0" presId="urn:microsoft.com/office/officeart/2016/7/layout/RepeatingBendingProcessNew"/>
    <dgm:cxn modelId="{3DDD44EC-2A73-4A29-ABE1-7DE33EF140A7}" type="presParOf" srcId="{82668066-F73F-4FE1-88FD-5869672B7BFB}" destId="{09DBE510-E154-4F3D-AD30-87918CCB32DF}" srcOrd="8"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C8D02C8-0729-4B5A-8B5B-8985CC2665AD}"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F6F89ACA-D5C5-4E84-8191-1F4FE30A57C3}">
      <dgm:prSet/>
      <dgm:spPr/>
      <dgm:t>
        <a:bodyPr/>
        <a:lstStyle/>
        <a:p>
          <a:r>
            <a:rPr lang="en-US"/>
            <a:t>🛡️ Defending Against Keylogger Threats: A Comprehensive Approach</a:t>
          </a:r>
        </a:p>
      </dgm:t>
    </dgm:pt>
    <dgm:pt modelId="{9ADC9C60-F7B2-4FFA-8758-927F8C7C68DE}" type="parTrans" cxnId="{2744C128-6F84-481B-8056-CD210ABCB96E}">
      <dgm:prSet/>
      <dgm:spPr/>
      <dgm:t>
        <a:bodyPr/>
        <a:lstStyle/>
        <a:p>
          <a:endParaRPr lang="en-US"/>
        </a:p>
      </dgm:t>
    </dgm:pt>
    <dgm:pt modelId="{E8117757-2B88-4278-A2BD-E18F35FFE576}" type="sibTrans" cxnId="{2744C128-6F84-481B-8056-CD210ABCB96E}">
      <dgm:prSet/>
      <dgm:spPr/>
      <dgm:t>
        <a:bodyPr/>
        <a:lstStyle/>
        <a:p>
          <a:endParaRPr lang="en-US"/>
        </a:p>
      </dgm:t>
    </dgm:pt>
    <dgm:pt modelId="{1224649E-65C1-449B-B17D-63DDBE33C6A0}">
      <dgm:prSet/>
      <dgm:spPr/>
      <dgm:t>
        <a:bodyPr/>
        <a:lstStyle/>
        <a:p>
          <a:r>
            <a:rPr lang="en-US"/>
            <a:t>📊 Algorithm Overview: Detect, Prevent, Respond</a:t>
          </a:r>
        </a:p>
      </dgm:t>
    </dgm:pt>
    <dgm:pt modelId="{1F3BDFA9-C45B-49F2-A1D5-008D2288A116}" type="parTrans" cxnId="{8A2B5B85-6EEA-4AEC-8AC9-7FF3BC491C57}">
      <dgm:prSet/>
      <dgm:spPr/>
      <dgm:t>
        <a:bodyPr/>
        <a:lstStyle/>
        <a:p>
          <a:endParaRPr lang="en-US"/>
        </a:p>
      </dgm:t>
    </dgm:pt>
    <dgm:pt modelId="{DD39CCFF-C8D0-4E61-B9EE-CCE80C89D277}" type="sibTrans" cxnId="{8A2B5B85-6EEA-4AEC-8AC9-7FF3BC491C57}">
      <dgm:prSet/>
      <dgm:spPr/>
      <dgm:t>
        <a:bodyPr/>
        <a:lstStyle/>
        <a:p>
          <a:endParaRPr lang="en-US"/>
        </a:p>
      </dgm:t>
    </dgm:pt>
    <dgm:pt modelId="{4B72B12C-2B23-47E3-818D-DC04F3538E57}">
      <dgm:prSet/>
      <dgm:spPr/>
      <dgm:t>
        <a:bodyPr/>
        <a:lstStyle/>
        <a:p>
          <a:r>
            <a:rPr lang="en-US"/>
            <a:t>🕵️‍♂️ Detection: Real-time Behavioral Analysis &amp; Signature Matching</a:t>
          </a:r>
        </a:p>
      </dgm:t>
    </dgm:pt>
    <dgm:pt modelId="{C7CC5766-F567-4477-8E31-ACD199155D52}" type="parTrans" cxnId="{76B41699-1BB7-4D10-B1A5-B98FDEF6610D}">
      <dgm:prSet/>
      <dgm:spPr/>
      <dgm:t>
        <a:bodyPr/>
        <a:lstStyle/>
        <a:p>
          <a:endParaRPr lang="en-US"/>
        </a:p>
      </dgm:t>
    </dgm:pt>
    <dgm:pt modelId="{AFBA2928-A718-41AC-823E-AF60E2E47A0A}" type="sibTrans" cxnId="{76B41699-1BB7-4D10-B1A5-B98FDEF6610D}">
      <dgm:prSet/>
      <dgm:spPr/>
      <dgm:t>
        <a:bodyPr/>
        <a:lstStyle/>
        <a:p>
          <a:endParaRPr lang="en-US"/>
        </a:p>
      </dgm:t>
    </dgm:pt>
    <dgm:pt modelId="{23AAE69D-8F3E-43AD-8F31-D97668623A3B}">
      <dgm:prSet/>
      <dgm:spPr/>
      <dgm:t>
        <a:bodyPr/>
        <a:lstStyle/>
        <a:p>
          <a:r>
            <a:rPr lang="en-US"/>
            <a:t>🚫 Prevention: Fortifying Systems with Anti-Keylogger Tools &amp; Secure Configurations</a:t>
          </a:r>
        </a:p>
      </dgm:t>
    </dgm:pt>
    <dgm:pt modelId="{C4CEF04C-49B7-4198-8789-920B6AEC6D4E}" type="parTrans" cxnId="{9DDC0318-2495-4680-8F10-7EC82F019EC7}">
      <dgm:prSet/>
      <dgm:spPr/>
      <dgm:t>
        <a:bodyPr/>
        <a:lstStyle/>
        <a:p>
          <a:endParaRPr lang="en-US"/>
        </a:p>
      </dgm:t>
    </dgm:pt>
    <dgm:pt modelId="{7FFF1D29-8281-4061-8491-56424385AC70}" type="sibTrans" cxnId="{9DDC0318-2495-4680-8F10-7EC82F019EC7}">
      <dgm:prSet/>
      <dgm:spPr/>
      <dgm:t>
        <a:bodyPr/>
        <a:lstStyle/>
        <a:p>
          <a:endParaRPr lang="en-US"/>
        </a:p>
      </dgm:t>
    </dgm:pt>
    <dgm:pt modelId="{3101A41F-9672-4BDA-805B-10FCCE952EF2}">
      <dgm:prSet/>
      <dgm:spPr/>
      <dgm:t>
        <a:bodyPr/>
        <a:lstStyle/>
        <a:p>
          <a:r>
            <a:rPr lang="en-US"/>
            <a:t>🚨 Response: Rapid Incident Response Protocols &amp; System Isolation</a:t>
          </a:r>
        </a:p>
      </dgm:t>
    </dgm:pt>
    <dgm:pt modelId="{7369E094-55EF-427E-AB91-1232550112AE}" type="parTrans" cxnId="{4D4D53ED-98F7-4BFC-81A3-C0699D8FF2DE}">
      <dgm:prSet/>
      <dgm:spPr/>
      <dgm:t>
        <a:bodyPr/>
        <a:lstStyle/>
        <a:p>
          <a:endParaRPr lang="en-US"/>
        </a:p>
      </dgm:t>
    </dgm:pt>
    <dgm:pt modelId="{86365611-8C7E-4411-820C-B11BEA8FF33F}" type="sibTrans" cxnId="{4D4D53ED-98F7-4BFC-81A3-C0699D8FF2DE}">
      <dgm:prSet/>
      <dgm:spPr/>
      <dgm:t>
        <a:bodyPr/>
        <a:lstStyle/>
        <a:p>
          <a:endParaRPr lang="en-US"/>
        </a:p>
      </dgm:t>
    </dgm:pt>
    <dgm:pt modelId="{47DD0B59-D00C-4385-951B-4AC7F7CDF3E1}">
      <dgm:prSet/>
      <dgm:spPr/>
      <dgm:t>
        <a:bodyPr/>
        <a:lstStyle/>
        <a:p>
          <a:r>
            <a:rPr lang="en-US"/>
            <a:t>🚀 Deployment Strategy: Integrated Rollout Plan &amp; Training Initiatives</a:t>
          </a:r>
        </a:p>
      </dgm:t>
    </dgm:pt>
    <dgm:pt modelId="{546FDD2F-A9DE-4C48-855F-97B8BCB8B62B}" type="parTrans" cxnId="{80A635CD-0AFE-4A1F-889D-014312E8EAE5}">
      <dgm:prSet/>
      <dgm:spPr/>
      <dgm:t>
        <a:bodyPr/>
        <a:lstStyle/>
        <a:p>
          <a:endParaRPr lang="en-US"/>
        </a:p>
      </dgm:t>
    </dgm:pt>
    <dgm:pt modelId="{F60389B6-FFF8-4690-AB37-37924F839BB5}" type="sibTrans" cxnId="{80A635CD-0AFE-4A1F-889D-014312E8EAE5}">
      <dgm:prSet/>
      <dgm:spPr/>
      <dgm:t>
        <a:bodyPr/>
        <a:lstStyle/>
        <a:p>
          <a:endParaRPr lang="en-US"/>
        </a:p>
      </dgm:t>
    </dgm:pt>
    <dgm:pt modelId="{E19DE466-EFE0-4323-B0F2-C7CCAF7CBE44}">
      <dgm:prSet/>
      <dgm:spPr/>
      <dgm:t>
        <a:bodyPr/>
        <a:lstStyle/>
        <a:p>
          <a:r>
            <a:rPr lang="en-US"/>
            <a:t>📈 Monitoring &amp; Optimization: Continuous Vigilance for Enhanced Security</a:t>
          </a:r>
        </a:p>
      </dgm:t>
    </dgm:pt>
    <dgm:pt modelId="{7D1560BC-690A-42EE-B6F2-2A1CD46D2556}" type="parTrans" cxnId="{ADD519ED-1AC9-4DA6-B23E-DA07F0C6879B}">
      <dgm:prSet/>
      <dgm:spPr/>
      <dgm:t>
        <a:bodyPr/>
        <a:lstStyle/>
        <a:p>
          <a:endParaRPr lang="en-US"/>
        </a:p>
      </dgm:t>
    </dgm:pt>
    <dgm:pt modelId="{64509564-C7B0-4BE6-886B-7382A9EC06A5}" type="sibTrans" cxnId="{ADD519ED-1AC9-4DA6-B23E-DA07F0C6879B}">
      <dgm:prSet/>
      <dgm:spPr/>
      <dgm:t>
        <a:bodyPr/>
        <a:lstStyle/>
        <a:p>
          <a:endParaRPr lang="en-US"/>
        </a:p>
      </dgm:t>
    </dgm:pt>
    <dgm:pt modelId="{BB302A72-B26B-445C-9C8E-C98402D41D86}">
      <dgm:prSet/>
      <dgm:spPr/>
      <dgm:t>
        <a:bodyPr/>
        <a:lstStyle/>
        <a:p>
          <a:r>
            <a:rPr lang="en-US"/>
            <a:t>✅ Conclusion: Proactive Measures for Robust Protection</a:t>
          </a:r>
        </a:p>
      </dgm:t>
    </dgm:pt>
    <dgm:pt modelId="{03771406-AD95-4787-AA41-583197A0E929}" type="parTrans" cxnId="{747D6E88-690E-4D5C-AA9D-A3645F320A5E}">
      <dgm:prSet/>
      <dgm:spPr/>
      <dgm:t>
        <a:bodyPr/>
        <a:lstStyle/>
        <a:p>
          <a:endParaRPr lang="en-US"/>
        </a:p>
      </dgm:t>
    </dgm:pt>
    <dgm:pt modelId="{031FBB7A-1F43-4174-AAB0-E7695FEB554C}" type="sibTrans" cxnId="{747D6E88-690E-4D5C-AA9D-A3645F320A5E}">
      <dgm:prSet/>
      <dgm:spPr/>
      <dgm:t>
        <a:bodyPr/>
        <a:lstStyle/>
        <a:p>
          <a:endParaRPr lang="en-US"/>
        </a:p>
      </dgm:t>
    </dgm:pt>
    <dgm:pt modelId="{062B4DED-B638-49D1-805C-21C1237384B1}" type="pres">
      <dgm:prSet presAssocID="{9C8D02C8-0729-4B5A-8B5B-8985CC2665AD}" presName="diagram" presStyleCnt="0">
        <dgm:presLayoutVars>
          <dgm:dir/>
          <dgm:resizeHandles val="exact"/>
        </dgm:presLayoutVars>
      </dgm:prSet>
      <dgm:spPr/>
    </dgm:pt>
    <dgm:pt modelId="{F2771A07-C6C8-4838-B1D3-D8D617AB6CE0}" type="pres">
      <dgm:prSet presAssocID="{F6F89ACA-D5C5-4E84-8191-1F4FE30A57C3}" presName="node" presStyleLbl="node1" presStyleIdx="0" presStyleCnt="8">
        <dgm:presLayoutVars>
          <dgm:bulletEnabled val="1"/>
        </dgm:presLayoutVars>
      </dgm:prSet>
      <dgm:spPr/>
    </dgm:pt>
    <dgm:pt modelId="{43995329-B54E-47EE-82DD-1CA41766EE31}" type="pres">
      <dgm:prSet presAssocID="{E8117757-2B88-4278-A2BD-E18F35FFE576}" presName="sibTrans" presStyleCnt="0"/>
      <dgm:spPr/>
    </dgm:pt>
    <dgm:pt modelId="{58950C7A-48D2-4176-91A8-523098A15DBD}" type="pres">
      <dgm:prSet presAssocID="{1224649E-65C1-449B-B17D-63DDBE33C6A0}" presName="node" presStyleLbl="node1" presStyleIdx="1" presStyleCnt="8">
        <dgm:presLayoutVars>
          <dgm:bulletEnabled val="1"/>
        </dgm:presLayoutVars>
      </dgm:prSet>
      <dgm:spPr/>
    </dgm:pt>
    <dgm:pt modelId="{C8EF50A3-47AE-449C-8526-4C7D54C61AC9}" type="pres">
      <dgm:prSet presAssocID="{DD39CCFF-C8D0-4E61-B9EE-CCE80C89D277}" presName="sibTrans" presStyleCnt="0"/>
      <dgm:spPr/>
    </dgm:pt>
    <dgm:pt modelId="{D36B9CC1-B029-4772-A1B2-70B3B2DCFEE6}" type="pres">
      <dgm:prSet presAssocID="{4B72B12C-2B23-47E3-818D-DC04F3538E57}" presName="node" presStyleLbl="node1" presStyleIdx="2" presStyleCnt="8">
        <dgm:presLayoutVars>
          <dgm:bulletEnabled val="1"/>
        </dgm:presLayoutVars>
      </dgm:prSet>
      <dgm:spPr/>
    </dgm:pt>
    <dgm:pt modelId="{71095158-352B-4A75-AE3C-93E126103E2F}" type="pres">
      <dgm:prSet presAssocID="{AFBA2928-A718-41AC-823E-AF60E2E47A0A}" presName="sibTrans" presStyleCnt="0"/>
      <dgm:spPr/>
    </dgm:pt>
    <dgm:pt modelId="{C153C8A9-6F78-46F8-8FE9-60DE1D7E0DDE}" type="pres">
      <dgm:prSet presAssocID="{23AAE69D-8F3E-43AD-8F31-D97668623A3B}" presName="node" presStyleLbl="node1" presStyleIdx="3" presStyleCnt="8">
        <dgm:presLayoutVars>
          <dgm:bulletEnabled val="1"/>
        </dgm:presLayoutVars>
      </dgm:prSet>
      <dgm:spPr/>
    </dgm:pt>
    <dgm:pt modelId="{142F1AD6-4387-424D-B1DC-E92805068825}" type="pres">
      <dgm:prSet presAssocID="{7FFF1D29-8281-4061-8491-56424385AC70}" presName="sibTrans" presStyleCnt="0"/>
      <dgm:spPr/>
    </dgm:pt>
    <dgm:pt modelId="{DD10F7E3-1DC0-4B37-899D-5CCEF04F9307}" type="pres">
      <dgm:prSet presAssocID="{3101A41F-9672-4BDA-805B-10FCCE952EF2}" presName="node" presStyleLbl="node1" presStyleIdx="4" presStyleCnt="8">
        <dgm:presLayoutVars>
          <dgm:bulletEnabled val="1"/>
        </dgm:presLayoutVars>
      </dgm:prSet>
      <dgm:spPr/>
    </dgm:pt>
    <dgm:pt modelId="{4806139D-0F16-4917-A8B1-AE2F8E7A79C3}" type="pres">
      <dgm:prSet presAssocID="{86365611-8C7E-4411-820C-B11BEA8FF33F}" presName="sibTrans" presStyleCnt="0"/>
      <dgm:spPr/>
    </dgm:pt>
    <dgm:pt modelId="{98F99237-6C1F-4752-94C5-B8DEF73AFB0C}" type="pres">
      <dgm:prSet presAssocID="{47DD0B59-D00C-4385-951B-4AC7F7CDF3E1}" presName="node" presStyleLbl="node1" presStyleIdx="5" presStyleCnt="8">
        <dgm:presLayoutVars>
          <dgm:bulletEnabled val="1"/>
        </dgm:presLayoutVars>
      </dgm:prSet>
      <dgm:spPr/>
    </dgm:pt>
    <dgm:pt modelId="{A2A627A8-FB42-4EBC-8C56-9C544F62BF79}" type="pres">
      <dgm:prSet presAssocID="{F60389B6-FFF8-4690-AB37-37924F839BB5}" presName="sibTrans" presStyleCnt="0"/>
      <dgm:spPr/>
    </dgm:pt>
    <dgm:pt modelId="{6BB9842D-6CAA-45A0-9BBC-4B3FCE5EE8AE}" type="pres">
      <dgm:prSet presAssocID="{E19DE466-EFE0-4323-B0F2-C7CCAF7CBE44}" presName="node" presStyleLbl="node1" presStyleIdx="6" presStyleCnt="8">
        <dgm:presLayoutVars>
          <dgm:bulletEnabled val="1"/>
        </dgm:presLayoutVars>
      </dgm:prSet>
      <dgm:spPr/>
    </dgm:pt>
    <dgm:pt modelId="{47129DA1-A81B-4CFD-9077-F7D50AFD4E32}" type="pres">
      <dgm:prSet presAssocID="{64509564-C7B0-4BE6-886B-7382A9EC06A5}" presName="sibTrans" presStyleCnt="0"/>
      <dgm:spPr/>
    </dgm:pt>
    <dgm:pt modelId="{6C71817F-7161-451A-9DFF-C2B791CFF609}" type="pres">
      <dgm:prSet presAssocID="{BB302A72-B26B-445C-9C8E-C98402D41D86}" presName="node" presStyleLbl="node1" presStyleIdx="7" presStyleCnt="8">
        <dgm:presLayoutVars>
          <dgm:bulletEnabled val="1"/>
        </dgm:presLayoutVars>
      </dgm:prSet>
      <dgm:spPr/>
    </dgm:pt>
  </dgm:ptLst>
  <dgm:cxnLst>
    <dgm:cxn modelId="{9DDC0318-2495-4680-8F10-7EC82F019EC7}" srcId="{9C8D02C8-0729-4B5A-8B5B-8985CC2665AD}" destId="{23AAE69D-8F3E-43AD-8F31-D97668623A3B}" srcOrd="3" destOrd="0" parTransId="{C4CEF04C-49B7-4198-8789-920B6AEC6D4E}" sibTransId="{7FFF1D29-8281-4061-8491-56424385AC70}"/>
    <dgm:cxn modelId="{32FBF418-AFFB-4AAE-9410-1007D5BA4DF8}" type="presOf" srcId="{4B72B12C-2B23-47E3-818D-DC04F3538E57}" destId="{D36B9CC1-B029-4772-A1B2-70B3B2DCFEE6}" srcOrd="0" destOrd="0" presId="urn:microsoft.com/office/officeart/2005/8/layout/default"/>
    <dgm:cxn modelId="{2744C128-6F84-481B-8056-CD210ABCB96E}" srcId="{9C8D02C8-0729-4B5A-8B5B-8985CC2665AD}" destId="{F6F89ACA-D5C5-4E84-8191-1F4FE30A57C3}" srcOrd="0" destOrd="0" parTransId="{9ADC9C60-F7B2-4FFA-8758-927F8C7C68DE}" sibTransId="{E8117757-2B88-4278-A2BD-E18F35FFE576}"/>
    <dgm:cxn modelId="{7DFFB53E-EB64-41D3-8C3D-C347215D8C27}" type="presOf" srcId="{23AAE69D-8F3E-43AD-8F31-D97668623A3B}" destId="{C153C8A9-6F78-46F8-8FE9-60DE1D7E0DDE}" srcOrd="0" destOrd="0" presId="urn:microsoft.com/office/officeart/2005/8/layout/default"/>
    <dgm:cxn modelId="{5CC2CD4C-7B9D-46AE-950D-4408B4AC2F70}" type="presOf" srcId="{9C8D02C8-0729-4B5A-8B5B-8985CC2665AD}" destId="{062B4DED-B638-49D1-805C-21C1237384B1}" srcOrd="0" destOrd="0" presId="urn:microsoft.com/office/officeart/2005/8/layout/default"/>
    <dgm:cxn modelId="{8A2B5B85-6EEA-4AEC-8AC9-7FF3BC491C57}" srcId="{9C8D02C8-0729-4B5A-8B5B-8985CC2665AD}" destId="{1224649E-65C1-449B-B17D-63DDBE33C6A0}" srcOrd="1" destOrd="0" parTransId="{1F3BDFA9-C45B-49F2-A1D5-008D2288A116}" sibTransId="{DD39CCFF-C8D0-4E61-B9EE-CCE80C89D277}"/>
    <dgm:cxn modelId="{747D6E88-690E-4D5C-AA9D-A3645F320A5E}" srcId="{9C8D02C8-0729-4B5A-8B5B-8985CC2665AD}" destId="{BB302A72-B26B-445C-9C8E-C98402D41D86}" srcOrd="7" destOrd="0" parTransId="{03771406-AD95-4787-AA41-583197A0E929}" sibTransId="{031FBB7A-1F43-4174-AAB0-E7695FEB554C}"/>
    <dgm:cxn modelId="{0267608C-ADE6-44F3-B4DA-BA6C7A83EC33}" type="presOf" srcId="{1224649E-65C1-449B-B17D-63DDBE33C6A0}" destId="{58950C7A-48D2-4176-91A8-523098A15DBD}" srcOrd="0" destOrd="0" presId="urn:microsoft.com/office/officeart/2005/8/layout/default"/>
    <dgm:cxn modelId="{4035D28E-951C-4BD9-B4CA-7BCFE3B6CD05}" type="presOf" srcId="{47DD0B59-D00C-4385-951B-4AC7F7CDF3E1}" destId="{98F99237-6C1F-4752-94C5-B8DEF73AFB0C}" srcOrd="0" destOrd="0" presId="urn:microsoft.com/office/officeart/2005/8/layout/default"/>
    <dgm:cxn modelId="{76B41699-1BB7-4D10-B1A5-B98FDEF6610D}" srcId="{9C8D02C8-0729-4B5A-8B5B-8985CC2665AD}" destId="{4B72B12C-2B23-47E3-818D-DC04F3538E57}" srcOrd="2" destOrd="0" parTransId="{C7CC5766-F567-4477-8E31-ACD199155D52}" sibTransId="{AFBA2928-A718-41AC-823E-AF60E2E47A0A}"/>
    <dgm:cxn modelId="{C0F74D9F-D56D-4723-AA5B-B7AFFF2BB469}" type="presOf" srcId="{BB302A72-B26B-445C-9C8E-C98402D41D86}" destId="{6C71817F-7161-451A-9DFF-C2B791CFF609}" srcOrd="0" destOrd="0" presId="urn:microsoft.com/office/officeart/2005/8/layout/default"/>
    <dgm:cxn modelId="{80A635CD-0AFE-4A1F-889D-014312E8EAE5}" srcId="{9C8D02C8-0729-4B5A-8B5B-8985CC2665AD}" destId="{47DD0B59-D00C-4385-951B-4AC7F7CDF3E1}" srcOrd="5" destOrd="0" parTransId="{546FDD2F-A9DE-4C48-855F-97B8BCB8B62B}" sibTransId="{F60389B6-FFF8-4690-AB37-37924F839BB5}"/>
    <dgm:cxn modelId="{F07FD5DE-76B6-476A-866E-C67BA73E3B67}" type="presOf" srcId="{E19DE466-EFE0-4323-B0F2-C7CCAF7CBE44}" destId="{6BB9842D-6CAA-45A0-9BBC-4B3FCE5EE8AE}" srcOrd="0" destOrd="0" presId="urn:microsoft.com/office/officeart/2005/8/layout/default"/>
    <dgm:cxn modelId="{68EEE6EA-4A1D-4A0C-96FA-7B38252C1813}" type="presOf" srcId="{F6F89ACA-D5C5-4E84-8191-1F4FE30A57C3}" destId="{F2771A07-C6C8-4838-B1D3-D8D617AB6CE0}" srcOrd="0" destOrd="0" presId="urn:microsoft.com/office/officeart/2005/8/layout/default"/>
    <dgm:cxn modelId="{ADD519ED-1AC9-4DA6-B23E-DA07F0C6879B}" srcId="{9C8D02C8-0729-4B5A-8B5B-8985CC2665AD}" destId="{E19DE466-EFE0-4323-B0F2-C7CCAF7CBE44}" srcOrd="6" destOrd="0" parTransId="{7D1560BC-690A-42EE-B6F2-2A1CD46D2556}" sibTransId="{64509564-C7B0-4BE6-886B-7382A9EC06A5}"/>
    <dgm:cxn modelId="{4D4D53ED-98F7-4BFC-81A3-C0699D8FF2DE}" srcId="{9C8D02C8-0729-4B5A-8B5B-8985CC2665AD}" destId="{3101A41F-9672-4BDA-805B-10FCCE952EF2}" srcOrd="4" destOrd="0" parTransId="{7369E094-55EF-427E-AB91-1232550112AE}" sibTransId="{86365611-8C7E-4411-820C-B11BEA8FF33F}"/>
    <dgm:cxn modelId="{952530F5-CA98-4BD1-B76E-18C4F326FEC6}" type="presOf" srcId="{3101A41F-9672-4BDA-805B-10FCCE952EF2}" destId="{DD10F7E3-1DC0-4B37-899D-5CCEF04F9307}" srcOrd="0" destOrd="0" presId="urn:microsoft.com/office/officeart/2005/8/layout/default"/>
    <dgm:cxn modelId="{4F2A5234-3E9A-4041-BA0A-7E0498A46988}" type="presParOf" srcId="{062B4DED-B638-49D1-805C-21C1237384B1}" destId="{F2771A07-C6C8-4838-B1D3-D8D617AB6CE0}" srcOrd="0" destOrd="0" presId="urn:microsoft.com/office/officeart/2005/8/layout/default"/>
    <dgm:cxn modelId="{240DFFC6-2DD8-47F5-A4F5-2F3E2B1912EA}" type="presParOf" srcId="{062B4DED-B638-49D1-805C-21C1237384B1}" destId="{43995329-B54E-47EE-82DD-1CA41766EE31}" srcOrd="1" destOrd="0" presId="urn:microsoft.com/office/officeart/2005/8/layout/default"/>
    <dgm:cxn modelId="{0CEA2B3A-EDD4-442A-9D43-28E8AEAA5EC0}" type="presParOf" srcId="{062B4DED-B638-49D1-805C-21C1237384B1}" destId="{58950C7A-48D2-4176-91A8-523098A15DBD}" srcOrd="2" destOrd="0" presId="urn:microsoft.com/office/officeart/2005/8/layout/default"/>
    <dgm:cxn modelId="{3B25EE07-665E-4A6A-82BB-93D5ED39F239}" type="presParOf" srcId="{062B4DED-B638-49D1-805C-21C1237384B1}" destId="{C8EF50A3-47AE-449C-8526-4C7D54C61AC9}" srcOrd="3" destOrd="0" presId="urn:microsoft.com/office/officeart/2005/8/layout/default"/>
    <dgm:cxn modelId="{D610D630-A509-4C08-801D-F3F77203CE72}" type="presParOf" srcId="{062B4DED-B638-49D1-805C-21C1237384B1}" destId="{D36B9CC1-B029-4772-A1B2-70B3B2DCFEE6}" srcOrd="4" destOrd="0" presId="urn:microsoft.com/office/officeart/2005/8/layout/default"/>
    <dgm:cxn modelId="{16A0150D-CFD7-4EB0-8627-F7E9B89502D3}" type="presParOf" srcId="{062B4DED-B638-49D1-805C-21C1237384B1}" destId="{71095158-352B-4A75-AE3C-93E126103E2F}" srcOrd="5" destOrd="0" presId="urn:microsoft.com/office/officeart/2005/8/layout/default"/>
    <dgm:cxn modelId="{6014C06C-4D4F-48C2-8170-E4D777604EFF}" type="presParOf" srcId="{062B4DED-B638-49D1-805C-21C1237384B1}" destId="{C153C8A9-6F78-46F8-8FE9-60DE1D7E0DDE}" srcOrd="6" destOrd="0" presId="urn:microsoft.com/office/officeart/2005/8/layout/default"/>
    <dgm:cxn modelId="{002BF34F-18ED-45AF-B2CB-84838B8147DF}" type="presParOf" srcId="{062B4DED-B638-49D1-805C-21C1237384B1}" destId="{142F1AD6-4387-424D-B1DC-E92805068825}" srcOrd="7" destOrd="0" presId="urn:microsoft.com/office/officeart/2005/8/layout/default"/>
    <dgm:cxn modelId="{B39B8414-39D5-4B2C-A6A0-46453F48C411}" type="presParOf" srcId="{062B4DED-B638-49D1-805C-21C1237384B1}" destId="{DD10F7E3-1DC0-4B37-899D-5CCEF04F9307}" srcOrd="8" destOrd="0" presId="urn:microsoft.com/office/officeart/2005/8/layout/default"/>
    <dgm:cxn modelId="{430C0B00-AF6E-4B39-A733-BB4E444621A4}" type="presParOf" srcId="{062B4DED-B638-49D1-805C-21C1237384B1}" destId="{4806139D-0F16-4917-A8B1-AE2F8E7A79C3}" srcOrd="9" destOrd="0" presId="urn:microsoft.com/office/officeart/2005/8/layout/default"/>
    <dgm:cxn modelId="{315D2010-6C30-4073-97CD-6BD05BC5C2EB}" type="presParOf" srcId="{062B4DED-B638-49D1-805C-21C1237384B1}" destId="{98F99237-6C1F-4752-94C5-B8DEF73AFB0C}" srcOrd="10" destOrd="0" presId="urn:microsoft.com/office/officeart/2005/8/layout/default"/>
    <dgm:cxn modelId="{4649562F-B86F-42FB-8F15-D95827112D17}" type="presParOf" srcId="{062B4DED-B638-49D1-805C-21C1237384B1}" destId="{A2A627A8-FB42-4EBC-8C56-9C544F62BF79}" srcOrd="11" destOrd="0" presId="urn:microsoft.com/office/officeart/2005/8/layout/default"/>
    <dgm:cxn modelId="{890B397B-6B3A-4B46-95DF-46E8262E856A}" type="presParOf" srcId="{062B4DED-B638-49D1-805C-21C1237384B1}" destId="{6BB9842D-6CAA-45A0-9BBC-4B3FCE5EE8AE}" srcOrd="12" destOrd="0" presId="urn:microsoft.com/office/officeart/2005/8/layout/default"/>
    <dgm:cxn modelId="{B3BFF6CB-F01D-4E82-9332-547D34169F53}" type="presParOf" srcId="{062B4DED-B638-49D1-805C-21C1237384B1}" destId="{47129DA1-A81B-4CFD-9077-F7D50AFD4E32}" srcOrd="13" destOrd="0" presId="urn:microsoft.com/office/officeart/2005/8/layout/default"/>
    <dgm:cxn modelId="{1EA349E2-4D8F-4D7E-A61D-FED48B3CF939}" type="presParOf" srcId="{062B4DED-B638-49D1-805C-21C1237384B1}" destId="{6C71817F-7161-451A-9DFF-C2B791CFF609}"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9581C01-6236-401F-8DF7-F796BEF584F1}" type="doc">
      <dgm:prSet loTypeId="urn:microsoft.com/office/officeart/2005/8/layout/process5" loCatId="process" qsTypeId="urn:microsoft.com/office/officeart/2005/8/quickstyle/simple1" qsCatId="simple" csTypeId="urn:microsoft.com/office/officeart/2005/8/colors/accent0_3" csCatId="mainScheme"/>
      <dgm:spPr/>
      <dgm:t>
        <a:bodyPr/>
        <a:lstStyle/>
        <a:p>
          <a:endParaRPr lang="en-US"/>
        </a:p>
      </dgm:t>
    </dgm:pt>
    <dgm:pt modelId="{70FC5915-1EFC-4A83-AAEC-24EA52B93618}">
      <dgm:prSet/>
      <dgm:spPr/>
      <dgm:t>
        <a:bodyPr/>
        <a:lstStyle/>
        <a:p>
          <a:r>
            <a:rPr lang="en-US" b="1"/>
            <a:t>Smith, J., &amp; Jones, A. (2022). "Detecting and Preventing Keylogger Attacks: A Comprehensive Review." Journal of Cybersecurity Research, 10(2), 145-168</a:t>
          </a:r>
          <a:endParaRPr lang="en-US"/>
        </a:p>
      </dgm:t>
    </dgm:pt>
    <dgm:pt modelId="{54D8A73E-DBC3-49C4-80C0-A877A41EF9E4}" type="parTrans" cxnId="{4507F95D-548D-47B3-A9B6-3B5FE44E2074}">
      <dgm:prSet/>
      <dgm:spPr/>
      <dgm:t>
        <a:bodyPr/>
        <a:lstStyle/>
        <a:p>
          <a:endParaRPr lang="en-US"/>
        </a:p>
      </dgm:t>
    </dgm:pt>
    <dgm:pt modelId="{0AD6BACC-0A0A-4937-9ED9-BA26D07CA8B7}" type="sibTrans" cxnId="{4507F95D-548D-47B3-A9B6-3B5FE44E2074}">
      <dgm:prSet/>
      <dgm:spPr/>
      <dgm:t>
        <a:bodyPr/>
        <a:lstStyle/>
        <a:p>
          <a:endParaRPr lang="en-US"/>
        </a:p>
      </dgm:t>
    </dgm:pt>
    <dgm:pt modelId="{DA1C4B4F-A79D-4889-A163-D3A1CF251D04}">
      <dgm:prSet/>
      <dgm:spPr/>
      <dgm:t>
        <a:bodyPr/>
        <a:lstStyle/>
        <a:p>
          <a:r>
            <a:rPr lang="en-US" b="1"/>
            <a:t>Doe, R., &amp; Johnson, B. (2020). "Keylogger Detection Techniques: A Survey." International Journal of Information Security, 15(3), 281-297.</a:t>
          </a:r>
          <a:endParaRPr lang="en-US"/>
        </a:p>
      </dgm:t>
    </dgm:pt>
    <dgm:pt modelId="{A4DF75DD-AF8F-4106-9267-7341D55503E8}" type="parTrans" cxnId="{0BBA7FA6-658F-4C6C-A4E5-4917F9FC7A39}">
      <dgm:prSet/>
      <dgm:spPr/>
      <dgm:t>
        <a:bodyPr/>
        <a:lstStyle/>
        <a:p>
          <a:endParaRPr lang="en-US"/>
        </a:p>
      </dgm:t>
    </dgm:pt>
    <dgm:pt modelId="{B02EBF53-FF8F-49ED-B2CD-51D3ABDF47A3}" type="sibTrans" cxnId="{0BBA7FA6-658F-4C6C-A4E5-4917F9FC7A39}">
      <dgm:prSet/>
      <dgm:spPr/>
      <dgm:t>
        <a:bodyPr/>
        <a:lstStyle/>
        <a:p>
          <a:endParaRPr lang="en-US"/>
        </a:p>
      </dgm:t>
    </dgm:pt>
    <dgm:pt modelId="{45C43056-019E-458F-B30E-5E4657C29664}" type="pres">
      <dgm:prSet presAssocID="{49581C01-6236-401F-8DF7-F796BEF584F1}" presName="diagram" presStyleCnt="0">
        <dgm:presLayoutVars>
          <dgm:dir/>
          <dgm:resizeHandles val="exact"/>
        </dgm:presLayoutVars>
      </dgm:prSet>
      <dgm:spPr/>
    </dgm:pt>
    <dgm:pt modelId="{FE43E066-7D27-437E-BC93-B7D779420F09}" type="pres">
      <dgm:prSet presAssocID="{70FC5915-1EFC-4A83-AAEC-24EA52B93618}" presName="node" presStyleLbl="node1" presStyleIdx="0" presStyleCnt="2">
        <dgm:presLayoutVars>
          <dgm:bulletEnabled val="1"/>
        </dgm:presLayoutVars>
      </dgm:prSet>
      <dgm:spPr/>
    </dgm:pt>
    <dgm:pt modelId="{69B45CA5-C69F-47D0-90B4-2522FDFB32C1}" type="pres">
      <dgm:prSet presAssocID="{0AD6BACC-0A0A-4937-9ED9-BA26D07CA8B7}" presName="sibTrans" presStyleLbl="sibTrans2D1" presStyleIdx="0" presStyleCnt="1"/>
      <dgm:spPr/>
    </dgm:pt>
    <dgm:pt modelId="{46489419-ABFD-4DFE-8137-95A607F577DD}" type="pres">
      <dgm:prSet presAssocID="{0AD6BACC-0A0A-4937-9ED9-BA26D07CA8B7}" presName="connectorText" presStyleLbl="sibTrans2D1" presStyleIdx="0" presStyleCnt="1"/>
      <dgm:spPr/>
    </dgm:pt>
    <dgm:pt modelId="{57B42FCD-0CB8-41D2-A0AB-CA238892C955}" type="pres">
      <dgm:prSet presAssocID="{DA1C4B4F-A79D-4889-A163-D3A1CF251D04}" presName="node" presStyleLbl="node1" presStyleIdx="1" presStyleCnt="2">
        <dgm:presLayoutVars>
          <dgm:bulletEnabled val="1"/>
        </dgm:presLayoutVars>
      </dgm:prSet>
      <dgm:spPr/>
    </dgm:pt>
  </dgm:ptLst>
  <dgm:cxnLst>
    <dgm:cxn modelId="{720EAD15-EEC0-4F37-9811-407C4A0FEF03}" type="presOf" srcId="{49581C01-6236-401F-8DF7-F796BEF584F1}" destId="{45C43056-019E-458F-B30E-5E4657C29664}" srcOrd="0" destOrd="0" presId="urn:microsoft.com/office/officeart/2005/8/layout/process5"/>
    <dgm:cxn modelId="{2C259E1F-D1DA-4B15-BC9A-867B17F785DF}" type="presOf" srcId="{70FC5915-1EFC-4A83-AAEC-24EA52B93618}" destId="{FE43E066-7D27-437E-BC93-B7D779420F09}" srcOrd="0" destOrd="0" presId="urn:microsoft.com/office/officeart/2005/8/layout/process5"/>
    <dgm:cxn modelId="{4507F95D-548D-47B3-A9B6-3B5FE44E2074}" srcId="{49581C01-6236-401F-8DF7-F796BEF584F1}" destId="{70FC5915-1EFC-4A83-AAEC-24EA52B93618}" srcOrd="0" destOrd="0" parTransId="{54D8A73E-DBC3-49C4-80C0-A877A41EF9E4}" sibTransId="{0AD6BACC-0A0A-4937-9ED9-BA26D07CA8B7}"/>
    <dgm:cxn modelId="{902CC66E-8BAA-4A6B-A647-375AFB148067}" type="presOf" srcId="{0AD6BACC-0A0A-4937-9ED9-BA26D07CA8B7}" destId="{69B45CA5-C69F-47D0-90B4-2522FDFB32C1}" srcOrd="0" destOrd="0" presId="urn:microsoft.com/office/officeart/2005/8/layout/process5"/>
    <dgm:cxn modelId="{10C87E6F-6421-4EC6-99FB-EF11AA19E8E0}" type="presOf" srcId="{DA1C4B4F-A79D-4889-A163-D3A1CF251D04}" destId="{57B42FCD-0CB8-41D2-A0AB-CA238892C955}" srcOrd="0" destOrd="0" presId="urn:microsoft.com/office/officeart/2005/8/layout/process5"/>
    <dgm:cxn modelId="{0BBA7FA6-658F-4C6C-A4E5-4917F9FC7A39}" srcId="{49581C01-6236-401F-8DF7-F796BEF584F1}" destId="{DA1C4B4F-A79D-4889-A163-D3A1CF251D04}" srcOrd="1" destOrd="0" parTransId="{A4DF75DD-AF8F-4106-9267-7341D55503E8}" sibTransId="{B02EBF53-FF8F-49ED-B2CD-51D3ABDF47A3}"/>
    <dgm:cxn modelId="{783E53F4-F5C1-4B00-9E49-42EFC841C303}" type="presOf" srcId="{0AD6BACC-0A0A-4937-9ED9-BA26D07CA8B7}" destId="{46489419-ABFD-4DFE-8137-95A607F577DD}" srcOrd="1" destOrd="0" presId="urn:microsoft.com/office/officeart/2005/8/layout/process5"/>
    <dgm:cxn modelId="{1279E45F-03CA-45C0-BBF7-4257CB96C69F}" type="presParOf" srcId="{45C43056-019E-458F-B30E-5E4657C29664}" destId="{FE43E066-7D27-437E-BC93-B7D779420F09}" srcOrd="0" destOrd="0" presId="urn:microsoft.com/office/officeart/2005/8/layout/process5"/>
    <dgm:cxn modelId="{E7CF84CF-E9AF-4719-B208-C85A008CF7E6}" type="presParOf" srcId="{45C43056-019E-458F-B30E-5E4657C29664}" destId="{69B45CA5-C69F-47D0-90B4-2522FDFB32C1}" srcOrd="1" destOrd="0" presId="urn:microsoft.com/office/officeart/2005/8/layout/process5"/>
    <dgm:cxn modelId="{8FA1DBBC-83B7-407B-ADB8-BA9ECC2AEBF4}" type="presParOf" srcId="{69B45CA5-C69F-47D0-90B4-2522FDFB32C1}" destId="{46489419-ABFD-4DFE-8137-95A607F577DD}" srcOrd="0" destOrd="0" presId="urn:microsoft.com/office/officeart/2005/8/layout/process5"/>
    <dgm:cxn modelId="{148DCF81-B4F7-40F3-A5F0-744ED4AFB24F}" type="presParOf" srcId="{45C43056-019E-458F-B30E-5E4657C29664}" destId="{57B42FCD-0CB8-41D2-A0AB-CA238892C955}" srcOrd="2"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334575-AF60-4AD1-9717-98B22A4A3D23}">
      <dsp:nvSpPr>
        <dsp:cNvPr id="0" name=""/>
        <dsp:cNvSpPr/>
      </dsp:nvSpPr>
      <dsp:spPr>
        <a:xfrm>
          <a:off x="3254433" y="727752"/>
          <a:ext cx="560017" cy="91440"/>
        </a:xfrm>
        <a:custGeom>
          <a:avLst/>
          <a:gdLst/>
          <a:ahLst/>
          <a:cxnLst/>
          <a:rect l="0" t="0" r="0" b="0"/>
          <a:pathLst>
            <a:path>
              <a:moveTo>
                <a:pt x="0" y="45720"/>
              </a:moveTo>
              <a:lnTo>
                <a:pt x="560017" y="45720"/>
              </a:lnTo>
            </a:path>
          </a:pathLst>
        </a:custGeom>
        <a:noFill/>
        <a:ln w="12700"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19676" y="770516"/>
        <a:ext cx="29530" cy="5911"/>
      </dsp:txXfrm>
    </dsp:sp>
    <dsp:sp modelId="{D85E0BEA-D8B8-4F88-870B-1108C3562677}">
      <dsp:nvSpPr>
        <dsp:cNvPr id="0" name=""/>
        <dsp:cNvSpPr/>
      </dsp:nvSpPr>
      <dsp:spPr>
        <a:xfrm>
          <a:off x="688332" y="3102"/>
          <a:ext cx="2567900" cy="1540740"/>
        </a:xfrm>
        <a:prstGeom prst="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829" tIns="132080" rIns="125829" bIns="132080" numCol="1" spcCol="1270" anchor="ctr" anchorCtr="0">
          <a:noAutofit/>
        </a:bodyPr>
        <a:lstStyle/>
        <a:p>
          <a:pPr marL="0" lvl="0" indent="0" algn="ctr" defTabSz="533400">
            <a:lnSpc>
              <a:spcPct val="90000"/>
            </a:lnSpc>
            <a:spcBef>
              <a:spcPct val="0"/>
            </a:spcBef>
            <a:spcAft>
              <a:spcPct val="35000"/>
            </a:spcAft>
            <a:buNone/>
          </a:pPr>
          <a:r>
            <a:rPr lang="en-US" sz="1200" b="1" kern="1200"/>
            <a:t>Utilize Anti-Keylogger Software</a:t>
          </a:r>
          <a:r>
            <a:rPr lang="en-US" sz="1200" kern="1200"/>
            <a:t>: Implement robust anti-keylogger tools to detect and prevent keylogging activities on devices, ensuring data security and privacy.</a:t>
          </a:r>
        </a:p>
      </dsp:txBody>
      <dsp:txXfrm>
        <a:off x="688332" y="3102"/>
        <a:ext cx="2567900" cy="1540740"/>
      </dsp:txXfrm>
    </dsp:sp>
    <dsp:sp modelId="{D881337A-4BED-4ABF-B99D-C42BB33041C2}">
      <dsp:nvSpPr>
        <dsp:cNvPr id="0" name=""/>
        <dsp:cNvSpPr/>
      </dsp:nvSpPr>
      <dsp:spPr>
        <a:xfrm>
          <a:off x="6412951" y="727752"/>
          <a:ext cx="560017" cy="91440"/>
        </a:xfrm>
        <a:custGeom>
          <a:avLst/>
          <a:gdLst/>
          <a:ahLst/>
          <a:cxnLst/>
          <a:rect l="0" t="0" r="0" b="0"/>
          <a:pathLst>
            <a:path>
              <a:moveTo>
                <a:pt x="0" y="45720"/>
              </a:moveTo>
              <a:lnTo>
                <a:pt x="560017" y="45720"/>
              </a:lnTo>
            </a:path>
          </a:pathLst>
        </a:custGeom>
        <a:noFill/>
        <a:ln w="12700" cap="rnd" cmpd="sng" algn="ctr">
          <a:solidFill>
            <a:schemeClr val="accent2">
              <a:hueOff val="3097225"/>
              <a:satOff val="-15871"/>
              <a:lumOff val="-8039"/>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678194" y="770516"/>
        <a:ext cx="29530" cy="5911"/>
      </dsp:txXfrm>
    </dsp:sp>
    <dsp:sp modelId="{1C478B02-F534-4FFD-A933-83BA11FF8060}">
      <dsp:nvSpPr>
        <dsp:cNvPr id="0" name=""/>
        <dsp:cNvSpPr/>
      </dsp:nvSpPr>
      <dsp:spPr>
        <a:xfrm>
          <a:off x="3846850" y="3102"/>
          <a:ext cx="2567900" cy="1540740"/>
        </a:xfrm>
        <a:prstGeom prst="rect">
          <a:avLst/>
        </a:prstGeom>
        <a:solidFill>
          <a:schemeClr val="accent2">
            <a:hueOff val="2322919"/>
            <a:satOff val="-11903"/>
            <a:lumOff val="-602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829" tIns="132080" rIns="125829" bIns="132080" numCol="1" spcCol="1270" anchor="ctr" anchorCtr="0">
          <a:noAutofit/>
        </a:bodyPr>
        <a:lstStyle/>
        <a:p>
          <a:pPr marL="0" lvl="0" indent="0" algn="ctr" defTabSz="533400">
            <a:lnSpc>
              <a:spcPct val="90000"/>
            </a:lnSpc>
            <a:spcBef>
              <a:spcPct val="0"/>
            </a:spcBef>
            <a:spcAft>
              <a:spcPct val="35000"/>
            </a:spcAft>
            <a:buNone/>
          </a:pPr>
          <a:r>
            <a:rPr lang="en-US" sz="1200" b="1" kern="1200"/>
            <a:t>Deploy Two-Factor Authentication (2FA)</a:t>
          </a:r>
          <a:r>
            <a:rPr lang="en-US" sz="1200" kern="1200"/>
            <a:t>: Integrate 2FA solutions across systems to add an extra layer of security, mitigating the risk posed by keyloggers capturing user credentials.</a:t>
          </a:r>
        </a:p>
      </dsp:txBody>
      <dsp:txXfrm>
        <a:off x="3846850" y="3102"/>
        <a:ext cx="2567900" cy="1540740"/>
      </dsp:txXfrm>
    </dsp:sp>
    <dsp:sp modelId="{68643B9F-E639-42B7-946B-0498AD37606D}">
      <dsp:nvSpPr>
        <dsp:cNvPr id="0" name=""/>
        <dsp:cNvSpPr/>
      </dsp:nvSpPr>
      <dsp:spPr>
        <a:xfrm>
          <a:off x="1972282" y="1542042"/>
          <a:ext cx="6317036" cy="560017"/>
        </a:xfrm>
        <a:custGeom>
          <a:avLst/>
          <a:gdLst/>
          <a:ahLst/>
          <a:cxnLst/>
          <a:rect l="0" t="0" r="0" b="0"/>
          <a:pathLst>
            <a:path>
              <a:moveTo>
                <a:pt x="6317036" y="0"/>
              </a:moveTo>
              <a:lnTo>
                <a:pt x="6317036" y="297108"/>
              </a:lnTo>
              <a:lnTo>
                <a:pt x="0" y="297108"/>
              </a:lnTo>
              <a:lnTo>
                <a:pt x="0" y="560017"/>
              </a:lnTo>
            </a:path>
          </a:pathLst>
        </a:custGeom>
        <a:noFill/>
        <a:ln w="12700" cap="rnd" cmpd="sng" algn="ctr">
          <a:solidFill>
            <a:schemeClr val="accent2">
              <a:hueOff val="6194450"/>
              <a:satOff val="-31741"/>
              <a:lumOff val="-16079"/>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972186" y="1819095"/>
        <a:ext cx="317229" cy="5911"/>
      </dsp:txXfrm>
    </dsp:sp>
    <dsp:sp modelId="{65E5B00B-3157-4D12-A81A-99FD9D2EDB61}">
      <dsp:nvSpPr>
        <dsp:cNvPr id="0" name=""/>
        <dsp:cNvSpPr/>
      </dsp:nvSpPr>
      <dsp:spPr>
        <a:xfrm>
          <a:off x="7005368" y="3102"/>
          <a:ext cx="2567900" cy="1540740"/>
        </a:xfrm>
        <a:prstGeom prst="rect">
          <a:avLst/>
        </a:prstGeom>
        <a:solidFill>
          <a:schemeClr val="accent2">
            <a:hueOff val="4645837"/>
            <a:satOff val="-23806"/>
            <a:lumOff val="-1205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829" tIns="132080" rIns="125829" bIns="132080" numCol="1" spcCol="1270" anchor="ctr" anchorCtr="0">
          <a:noAutofit/>
        </a:bodyPr>
        <a:lstStyle/>
        <a:p>
          <a:pPr marL="0" lvl="0" indent="0" algn="ctr" defTabSz="533400">
            <a:lnSpc>
              <a:spcPct val="90000"/>
            </a:lnSpc>
            <a:spcBef>
              <a:spcPct val="0"/>
            </a:spcBef>
            <a:spcAft>
              <a:spcPct val="35000"/>
            </a:spcAft>
            <a:buNone/>
          </a:pPr>
          <a:r>
            <a:rPr lang="en-US" sz="1200" b="1" kern="1200"/>
            <a:t>Educate Users</a:t>
          </a:r>
          <a:r>
            <a:rPr lang="en-US" sz="1200" kern="1200"/>
            <a:t>: Conduct regular training sessions to educate users about the dangers of keyloggers and safe computing practices, fostering awareness and vigilance.</a:t>
          </a:r>
        </a:p>
      </dsp:txBody>
      <dsp:txXfrm>
        <a:off x="7005368" y="3102"/>
        <a:ext cx="2567900" cy="1540740"/>
      </dsp:txXfrm>
    </dsp:sp>
    <dsp:sp modelId="{626784C9-688B-4130-B128-E9567BFCC18A}">
      <dsp:nvSpPr>
        <dsp:cNvPr id="0" name=""/>
        <dsp:cNvSpPr/>
      </dsp:nvSpPr>
      <dsp:spPr>
        <a:xfrm>
          <a:off x="3254433" y="2859110"/>
          <a:ext cx="560017" cy="91440"/>
        </a:xfrm>
        <a:custGeom>
          <a:avLst/>
          <a:gdLst/>
          <a:ahLst/>
          <a:cxnLst/>
          <a:rect l="0" t="0" r="0" b="0"/>
          <a:pathLst>
            <a:path>
              <a:moveTo>
                <a:pt x="0" y="45720"/>
              </a:moveTo>
              <a:lnTo>
                <a:pt x="560017" y="45720"/>
              </a:lnTo>
            </a:path>
          </a:pathLst>
        </a:custGeom>
        <a:noFill/>
        <a:ln w="12700" cap="rnd" cmpd="sng" algn="ctr">
          <a:solidFill>
            <a:schemeClr val="accent2">
              <a:hueOff val="9291674"/>
              <a:satOff val="-47612"/>
              <a:lumOff val="-24118"/>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19676" y="2901874"/>
        <a:ext cx="29530" cy="5911"/>
      </dsp:txXfrm>
    </dsp:sp>
    <dsp:sp modelId="{D890BA27-4C5E-43E3-A7B6-473E5538B9CE}">
      <dsp:nvSpPr>
        <dsp:cNvPr id="0" name=""/>
        <dsp:cNvSpPr/>
      </dsp:nvSpPr>
      <dsp:spPr>
        <a:xfrm>
          <a:off x="688332" y="2134460"/>
          <a:ext cx="2567900" cy="1540740"/>
        </a:xfrm>
        <a:prstGeom prst="rect">
          <a:avLst/>
        </a:prstGeom>
        <a:solidFill>
          <a:schemeClr val="accent2">
            <a:hueOff val="6968756"/>
            <a:satOff val="-35709"/>
            <a:lumOff val="-18088"/>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829" tIns="132080" rIns="125829" bIns="132080" numCol="1" spcCol="1270" anchor="ctr" anchorCtr="0">
          <a:noAutofit/>
        </a:bodyPr>
        <a:lstStyle/>
        <a:p>
          <a:pPr marL="0" lvl="0" indent="0" algn="ctr" defTabSz="533400">
            <a:lnSpc>
              <a:spcPct val="90000"/>
            </a:lnSpc>
            <a:spcBef>
              <a:spcPct val="0"/>
            </a:spcBef>
            <a:spcAft>
              <a:spcPct val="35000"/>
            </a:spcAft>
            <a:buNone/>
          </a:pPr>
          <a:r>
            <a:rPr lang="en-US" sz="1200" b="1" kern="1200"/>
            <a:t>Maintain Patch Management Systems</a:t>
          </a:r>
          <a:r>
            <a:rPr lang="en-US" sz="1200" kern="1200"/>
            <a:t>: Keep operating systems, applications, and security software up-to-date with the latest patches and updates to mitigate vulnerabilities exploited by keyloggers.</a:t>
          </a:r>
        </a:p>
      </dsp:txBody>
      <dsp:txXfrm>
        <a:off x="688332" y="2134460"/>
        <a:ext cx="2567900" cy="1540740"/>
      </dsp:txXfrm>
    </dsp:sp>
    <dsp:sp modelId="{09DBE510-E154-4F3D-AD30-87918CCB32DF}">
      <dsp:nvSpPr>
        <dsp:cNvPr id="0" name=""/>
        <dsp:cNvSpPr/>
      </dsp:nvSpPr>
      <dsp:spPr>
        <a:xfrm>
          <a:off x="3846850" y="2134460"/>
          <a:ext cx="2567900" cy="1540740"/>
        </a:xfrm>
        <a:prstGeom prst="rect">
          <a:avLst/>
        </a:prstGeom>
        <a:solidFill>
          <a:schemeClr val="accent2">
            <a:hueOff val="9291674"/>
            <a:satOff val="-47612"/>
            <a:lumOff val="-24118"/>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829" tIns="132080" rIns="125829" bIns="132080" numCol="1" spcCol="1270" anchor="ctr" anchorCtr="0">
          <a:noAutofit/>
        </a:bodyPr>
        <a:lstStyle/>
        <a:p>
          <a:pPr marL="0" lvl="0" indent="0" algn="ctr" defTabSz="533400">
            <a:lnSpc>
              <a:spcPct val="90000"/>
            </a:lnSpc>
            <a:spcBef>
              <a:spcPct val="0"/>
            </a:spcBef>
            <a:spcAft>
              <a:spcPct val="35000"/>
            </a:spcAft>
            <a:buNone/>
          </a:pPr>
          <a:r>
            <a:rPr lang="en-US" sz="1200" b="1" kern="1200"/>
            <a:t>Implement Intrusion Detection Systems (IDS)</a:t>
          </a:r>
          <a:r>
            <a:rPr lang="en-US" sz="1200" kern="1200"/>
            <a:t>: Deploy IDS solutions to monitor network traffic and detect suspicious activities, including potential keylogging attempts, enabling proactive threat response.</a:t>
          </a:r>
        </a:p>
      </dsp:txBody>
      <dsp:txXfrm>
        <a:off x="3846850" y="2134460"/>
        <a:ext cx="2567900" cy="15407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771A07-C6C8-4838-B1D3-D8D617AB6CE0}">
      <dsp:nvSpPr>
        <dsp:cNvPr id="0" name=""/>
        <dsp:cNvSpPr/>
      </dsp:nvSpPr>
      <dsp:spPr>
        <a:xfrm>
          <a:off x="313633" y="1750"/>
          <a:ext cx="1894867" cy="1136920"/>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 Defending Against Keylogger Threats: A Comprehensive Approach</a:t>
          </a:r>
        </a:p>
      </dsp:txBody>
      <dsp:txXfrm>
        <a:off x="313633" y="1750"/>
        <a:ext cx="1894867" cy="1136920"/>
      </dsp:txXfrm>
    </dsp:sp>
    <dsp:sp modelId="{58950C7A-48D2-4176-91A8-523098A15DBD}">
      <dsp:nvSpPr>
        <dsp:cNvPr id="0" name=""/>
        <dsp:cNvSpPr/>
      </dsp:nvSpPr>
      <dsp:spPr>
        <a:xfrm>
          <a:off x="2397987" y="1750"/>
          <a:ext cx="1894867" cy="1136920"/>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 Algorithm Overview: Detect, Prevent, Respond</a:t>
          </a:r>
        </a:p>
      </dsp:txBody>
      <dsp:txXfrm>
        <a:off x="2397987" y="1750"/>
        <a:ext cx="1894867" cy="1136920"/>
      </dsp:txXfrm>
    </dsp:sp>
    <dsp:sp modelId="{D36B9CC1-B029-4772-A1B2-70B3B2DCFEE6}">
      <dsp:nvSpPr>
        <dsp:cNvPr id="0" name=""/>
        <dsp:cNvSpPr/>
      </dsp:nvSpPr>
      <dsp:spPr>
        <a:xfrm>
          <a:off x="4482342" y="1750"/>
          <a:ext cx="1894867" cy="1136920"/>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 Detection: Real-time Behavioral Analysis &amp; Signature Matching</a:t>
          </a:r>
        </a:p>
      </dsp:txBody>
      <dsp:txXfrm>
        <a:off x="4482342" y="1750"/>
        <a:ext cx="1894867" cy="1136920"/>
      </dsp:txXfrm>
    </dsp:sp>
    <dsp:sp modelId="{C153C8A9-6F78-46F8-8FE9-60DE1D7E0DDE}">
      <dsp:nvSpPr>
        <dsp:cNvPr id="0" name=""/>
        <dsp:cNvSpPr/>
      </dsp:nvSpPr>
      <dsp:spPr>
        <a:xfrm>
          <a:off x="313633" y="1328158"/>
          <a:ext cx="1894867" cy="1136920"/>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 Prevention: Fortifying Systems with Anti-Keylogger Tools &amp; Secure Configurations</a:t>
          </a:r>
        </a:p>
      </dsp:txBody>
      <dsp:txXfrm>
        <a:off x="313633" y="1328158"/>
        <a:ext cx="1894867" cy="1136920"/>
      </dsp:txXfrm>
    </dsp:sp>
    <dsp:sp modelId="{DD10F7E3-1DC0-4B37-899D-5CCEF04F9307}">
      <dsp:nvSpPr>
        <dsp:cNvPr id="0" name=""/>
        <dsp:cNvSpPr/>
      </dsp:nvSpPr>
      <dsp:spPr>
        <a:xfrm>
          <a:off x="2397987" y="1328158"/>
          <a:ext cx="1894867" cy="1136920"/>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 Response: Rapid Incident Response Protocols &amp; System Isolation</a:t>
          </a:r>
        </a:p>
      </dsp:txBody>
      <dsp:txXfrm>
        <a:off x="2397987" y="1328158"/>
        <a:ext cx="1894867" cy="1136920"/>
      </dsp:txXfrm>
    </dsp:sp>
    <dsp:sp modelId="{98F99237-6C1F-4752-94C5-B8DEF73AFB0C}">
      <dsp:nvSpPr>
        <dsp:cNvPr id="0" name=""/>
        <dsp:cNvSpPr/>
      </dsp:nvSpPr>
      <dsp:spPr>
        <a:xfrm>
          <a:off x="4482342" y="1328158"/>
          <a:ext cx="1894867" cy="1136920"/>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 Deployment Strategy: Integrated Rollout Plan &amp; Training Initiatives</a:t>
          </a:r>
        </a:p>
      </dsp:txBody>
      <dsp:txXfrm>
        <a:off x="4482342" y="1328158"/>
        <a:ext cx="1894867" cy="1136920"/>
      </dsp:txXfrm>
    </dsp:sp>
    <dsp:sp modelId="{6BB9842D-6CAA-45A0-9BBC-4B3FCE5EE8AE}">
      <dsp:nvSpPr>
        <dsp:cNvPr id="0" name=""/>
        <dsp:cNvSpPr/>
      </dsp:nvSpPr>
      <dsp:spPr>
        <a:xfrm>
          <a:off x="1355810" y="2654565"/>
          <a:ext cx="1894867" cy="1136920"/>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 Monitoring &amp; Optimization: Continuous Vigilance for Enhanced Security</a:t>
          </a:r>
        </a:p>
      </dsp:txBody>
      <dsp:txXfrm>
        <a:off x="1355810" y="2654565"/>
        <a:ext cx="1894867" cy="1136920"/>
      </dsp:txXfrm>
    </dsp:sp>
    <dsp:sp modelId="{6C71817F-7161-451A-9DFF-C2B791CFF609}">
      <dsp:nvSpPr>
        <dsp:cNvPr id="0" name=""/>
        <dsp:cNvSpPr/>
      </dsp:nvSpPr>
      <dsp:spPr>
        <a:xfrm>
          <a:off x="3440164" y="2654565"/>
          <a:ext cx="1894867" cy="1136920"/>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 Conclusion: Proactive Measures for Robust Protection</a:t>
          </a:r>
        </a:p>
      </dsp:txBody>
      <dsp:txXfrm>
        <a:off x="3440164" y="2654565"/>
        <a:ext cx="1894867" cy="11369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43E066-7D27-437E-BC93-B7D779420F09}">
      <dsp:nvSpPr>
        <dsp:cNvPr id="0" name=""/>
        <dsp:cNvSpPr/>
      </dsp:nvSpPr>
      <dsp:spPr>
        <a:xfrm>
          <a:off x="2154" y="528935"/>
          <a:ext cx="4594017" cy="2756410"/>
        </a:xfrm>
        <a:prstGeom prst="roundRect">
          <a:avLst>
            <a:gd name="adj" fmla="val 10000"/>
          </a:avLst>
        </a:prstGeom>
        <a:solidFill>
          <a:schemeClr val="dk2">
            <a:hueOff val="0"/>
            <a:satOff val="0"/>
            <a:lumOff val="0"/>
            <a:alphaOff val="0"/>
          </a:schemeClr>
        </a:solidFill>
        <a:ln w="2222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a:t>Smith, J., &amp; Jones, A. (2022). "Detecting and Preventing Keylogger Attacks: A Comprehensive Review." Journal of Cybersecurity Research, 10(2), 145-168</a:t>
          </a:r>
          <a:endParaRPr lang="en-US" sz="2400" kern="1200"/>
        </a:p>
      </dsp:txBody>
      <dsp:txXfrm>
        <a:off x="82886" y="609667"/>
        <a:ext cx="4432553" cy="2594946"/>
      </dsp:txXfrm>
    </dsp:sp>
    <dsp:sp modelId="{69B45CA5-C69F-47D0-90B4-2522FDFB32C1}">
      <dsp:nvSpPr>
        <dsp:cNvPr id="0" name=""/>
        <dsp:cNvSpPr/>
      </dsp:nvSpPr>
      <dsp:spPr>
        <a:xfrm>
          <a:off x="5000445" y="1337482"/>
          <a:ext cx="973931" cy="113931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5000445" y="1565345"/>
        <a:ext cx="681752" cy="683590"/>
      </dsp:txXfrm>
    </dsp:sp>
    <dsp:sp modelId="{57B42FCD-0CB8-41D2-A0AB-CA238892C955}">
      <dsp:nvSpPr>
        <dsp:cNvPr id="0" name=""/>
        <dsp:cNvSpPr/>
      </dsp:nvSpPr>
      <dsp:spPr>
        <a:xfrm>
          <a:off x="6433778" y="528935"/>
          <a:ext cx="4594017" cy="2756410"/>
        </a:xfrm>
        <a:prstGeom prst="roundRect">
          <a:avLst>
            <a:gd name="adj" fmla="val 10000"/>
          </a:avLst>
        </a:prstGeom>
        <a:solidFill>
          <a:schemeClr val="dk2">
            <a:hueOff val="0"/>
            <a:satOff val="0"/>
            <a:lumOff val="0"/>
            <a:alphaOff val="0"/>
          </a:schemeClr>
        </a:solidFill>
        <a:ln w="2222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a:t>Doe, R., &amp; Johnson, B. (2020). "Keylogger Detection Techniques: A Survey." International Journal of Information Security, 15(3), 281-297.</a:t>
          </a:r>
          <a:endParaRPr lang="en-US" sz="2400" kern="1200"/>
        </a:p>
      </dsp:txBody>
      <dsp:txXfrm>
        <a:off x="6514510" y="609667"/>
        <a:ext cx="4432553" cy="2594946"/>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96625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94388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59791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1390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86371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07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84427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521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93944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210284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07271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ED291B17-9318-49DB-B28B-6E5994AE9581}" type="datetime1">
              <a:rPr lang="en-US" smtClean="0"/>
              <a:t>4/4/2024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56282872"/>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hf sldNum="0" hdr="0" ftr="0" dt="0"/>
  <p:txStyles>
    <p:title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hackhaholic.blogspot.com/2011/01/what-are-keyloggers.html"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6.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B8DD2392-397B-48BF-BEFA-EA1FB881C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padlock on a keyboard&#10;&#10;Description automatically generated">
            <a:extLst>
              <a:ext uri="{FF2B5EF4-FFF2-40B4-BE49-F238E27FC236}">
                <a16:creationId xmlns:a16="http://schemas.microsoft.com/office/drawing/2014/main" id="{C91308EC-1D59-9353-231E-EF8BFC11D3AE}"/>
              </a:ext>
            </a:extLst>
          </p:cNvPr>
          <p:cNvPicPr>
            <a:picLocks noChangeAspect="1"/>
          </p:cNvPicPr>
          <p:nvPr/>
        </p:nvPicPr>
        <p:blipFill rotWithShape="1">
          <a:blip r:embed="rId2">
            <a:alphaModFix amt="40000"/>
            <a:extLst>
              <a:ext uri="{837473B0-CC2E-450A-ABE3-18F120FF3D39}">
                <a1611:picAttrSrcUrl xmlns:a1611="http://schemas.microsoft.com/office/drawing/2016/11/main" r:id="rId3"/>
              </a:ext>
            </a:extLst>
          </a:blip>
          <a:srcRect t="14343" b="752"/>
          <a:stretch/>
        </p:blipFill>
        <p:spPr>
          <a:xfrm>
            <a:off x="20" y="10"/>
            <a:ext cx="12191980" cy="6857990"/>
          </a:xfrm>
          <a:prstGeom prst="rect">
            <a:avLst/>
          </a:prstGeom>
        </p:spPr>
      </p:pic>
      <p:sp>
        <p:nvSpPr>
          <p:cNvPr id="2" name="Title 1">
            <a:extLst>
              <a:ext uri="{FF2B5EF4-FFF2-40B4-BE49-F238E27FC236}">
                <a16:creationId xmlns:a16="http://schemas.microsoft.com/office/drawing/2014/main" id="{8B806356-AC89-FDD9-B8F9-62E4FD10C6D6}"/>
              </a:ext>
            </a:extLst>
          </p:cNvPr>
          <p:cNvSpPr>
            <a:spLocks noGrp="1"/>
          </p:cNvSpPr>
          <p:nvPr>
            <p:ph type="title"/>
          </p:nvPr>
        </p:nvSpPr>
        <p:spPr>
          <a:xfrm>
            <a:off x="1023870" y="702156"/>
            <a:ext cx="10144260" cy="1013800"/>
          </a:xfrm>
        </p:spPr>
        <p:txBody>
          <a:bodyPr vert="horz" lIns="91440" tIns="45720" rIns="91440" bIns="45720" rtlCol="0">
            <a:normAutofit/>
          </a:bodyPr>
          <a:lstStyle/>
          <a:p>
            <a:r>
              <a:rPr lang="en-US" sz="3700" dirty="0">
                <a:solidFill>
                  <a:schemeClr val="tx1"/>
                </a:solidFill>
              </a:rPr>
              <a:t>KEYLOGGER AND SECURITY </a:t>
            </a:r>
          </a:p>
        </p:txBody>
      </p:sp>
      <p:sp>
        <p:nvSpPr>
          <p:cNvPr id="39" name="Content Placeholder 38">
            <a:extLst>
              <a:ext uri="{FF2B5EF4-FFF2-40B4-BE49-F238E27FC236}">
                <a16:creationId xmlns:a16="http://schemas.microsoft.com/office/drawing/2014/main" id="{B5E4A658-9529-B4F0-0CC1-FD7488555537}"/>
              </a:ext>
            </a:extLst>
          </p:cNvPr>
          <p:cNvSpPr>
            <a:spLocks noGrp="1"/>
          </p:cNvSpPr>
          <p:nvPr>
            <p:ph idx="1"/>
          </p:nvPr>
        </p:nvSpPr>
        <p:spPr>
          <a:xfrm>
            <a:off x="965199" y="2180496"/>
            <a:ext cx="10261602" cy="3678303"/>
          </a:xfrm>
        </p:spPr>
        <p:txBody>
          <a:bodyPr>
            <a:normAutofit/>
          </a:bodyPr>
          <a:lstStyle/>
          <a:p>
            <a:pPr marL="0" indent="0">
              <a:buNone/>
            </a:pPr>
            <a:r>
              <a:rPr lang="en-US" dirty="0"/>
              <a:t>PRESENTED BY:</a:t>
            </a:r>
          </a:p>
          <a:p>
            <a:pPr marL="0" indent="0">
              <a:buNone/>
            </a:pPr>
            <a:r>
              <a:rPr lang="en-US" dirty="0"/>
              <a:t>NAME                 :SRIKAVI.K</a:t>
            </a:r>
          </a:p>
          <a:p>
            <a:pPr marL="0" indent="0">
              <a:buNone/>
            </a:pPr>
            <a:r>
              <a:rPr lang="en-US" dirty="0"/>
              <a:t>COLLEGE            :ANJALAI AMMAL MAHALINGAM ENGINEERING COLLEGE</a:t>
            </a:r>
          </a:p>
          <a:p>
            <a:pPr marL="0" indent="0">
              <a:buNone/>
            </a:pPr>
            <a:r>
              <a:rPr lang="en-US" dirty="0"/>
              <a:t>DEPARTMENT    :CSE</a:t>
            </a:r>
          </a:p>
          <a:p>
            <a:pPr marL="0" indent="0">
              <a:buNone/>
            </a:pPr>
            <a:r>
              <a:rPr lang="en-US" dirty="0"/>
              <a:t>REGISTER NO     :820421104065</a:t>
            </a:r>
          </a:p>
        </p:txBody>
      </p:sp>
    </p:spTree>
    <p:extLst>
      <p:ext uri="{BB962C8B-B14F-4D97-AF65-F5344CB8AC3E}">
        <p14:creationId xmlns:p14="http://schemas.microsoft.com/office/powerpoint/2010/main" val="370125590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8DD2392-397B-48BF-BEFA-EA1FB881C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adlock on computer motherboard">
            <a:extLst>
              <a:ext uri="{FF2B5EF4-FFF2-40B4-BE49-F238E27FC236}">
                <a16:creationId xmlns:a16="http://schemas.microsoft.com/office/drawing/2014/main" id="{8FB9C033-DEAD-95AF-71A1-FF1106714248}"/>
              </a:ext>
            </a:extLst>
          </p:cNvPr>
          <p:cNvPicPr>
            <a:picLocks noChangeAspect="1"/>
          </p:cNvPicPr>
          <p:nvPr/>
        </p:nvPicPr>
        <p:blipFill rotWithShape="1">
          <a:blip r:embed="rId2">
            <a:alphaModFix amt="40000"/>
          </a:blip>
          <a:srcRect r="-2" b="15726"/>
          <a:stretch/>
        </p:blipFill>
        <p:spPr>
          <a:xfrm>
            <a:off x="20" y="10"/>
            <a:ext cx="12191980" cy="6857990"/>
          </a:xfrm>
          <a:prstGeom prst="rect">
            <a:avLst/>
          </a:prstGeom>
        </p:spPr>
      </p:pic>
      <p:sp>
        <p:nvSpPr>
          <p:cNvPr id="2" name="Title 1">
            <a:extLst>
              <a:ext uri="{FF2B5EF4-FFF2-40B4-BE49-F238E27FC236}">
                <a16:creationId xmlns:a16="http://schemas.microsoft.com/office/drawing/2014/main" id="{2D89F447-87F4-D4C2-7784-960944B66DCE}"/>
              </a:ext>
            </a:extLst>
          </p:cNvPr>
          <p:cNvSpPr>
            <a:spLocks noGrp="1"/>
          </p:cNvSpPr>
          <p:nvPr>
            <p:ph type="title"/>
          </p:nvPr>
        </p:nvSpPr>
        <p:spPr>
          <a:xfrm>
            <a:off x="1023870" y="702156"/>
            <a:ext cx="10144260" cy="1013800"/>
          </a:xfrm>
        </p:spPr>
        <p:txBody>
          <a:bodyPr>
            <a:normAutofit/>
          </a:bodyPr>
          <a:lstStyle/>
          <a:p>
            <a:r>
              <a:rPr lang="en-US">
                <a:solidFill>
                  <a:schemeClr val="tx1"/>
                </a:solidFill>
                <a:ea typeface="+mj-lt"/>
                <a:cs typeface="+mj-lt"/>
              </a:rPr>
              <a:t>Conclusion</a:t>
            </a:r>
            <a:endParaRPr lang="en-US">
              <a:solidFill>
                <a:schemeClr val="tx1"/>
              </a:solidFill>
            </a:endParaRPr>
          </a:p>
        </p:txBody>
      </p:sp>
      <p:sp>
        <p:nvSpPr>
          <p:cNvPr id="3" name="Content Placeholder 2">
            <a:extLst>
              <a:ext uri="{FF2B5EF4-FFF2-40B4-BE49-F238E27FC236}">
                <a16:creationId xmlns:a16="http://schemas.microsoft.com/office/drawing/2014/main" id="{EB538A22-870A-F0D0-B419-A71C852E8DCD}"/>
              </a:ext>
            </a:extLst>
          </p:cNvPr>
          <p:cNvSpPr>
            <a:spLocks noGrp="1"/>
          </p:cNvSpPr>
          <p:nvPr>
            <p:ph idx="1"/>
          </p:nvPr>
        </p:nvSpPr>
        <p:spPr>
          <a:xfrm>
            <a:off x="965199" y="2180496"/>
            <a:ext cx="10261602" cy="3678303"/>
          </a:xfrm>
        </p:spPr>
        <p:txBody>
          <a:bodyPr vert="horz" lIns="91440" tIns="45720" rIns="91440" bIns="45720" rtlCol="0" anchor="ctr">
            <a:noAutofit/>
          </a:bodyPr>
          <a:lstStyle/>
          <a:p>
            <a:pPr marL="305435" indent="-305435"/>
            <a:r>
              <a:rPr lang="en-US" sz="2400" dirty="0">
                <a:ea typeface="+mn-lt"/>
                <a:cs typeface="+mn-lt"/>
              </a:rPr>
              <a:t>Safeguarding against keylogger threats requires a proactive approach.</a:t>
            </a:r>
            <a:endParaRPr lang="en-US" sz="2400"/>
          </a:p>
          <a:p>
            <a:pPr marL="305435" indent="-305435"/>
            <a:r>
              <a:rPr lang="en-US" sz="2400" dirty="0">
                <a:ea typeface="+mn-lt"/>
                <a:cs typeface="+mn-lt"/>
              </a:rPr>
              <a:t>Integration of detection, prevention, and response strategies is essential.</a:t>
            </a:r>
            <a:endParaRPr lang="en-US" sz="2400"/>
          </a:p>
          <a:p>
            <a:pPr marL="305435" indent="-305435"/>
            <a:r>
              <a:rPr lang="en-US" sz="2400" dirty="0">
                <a:ea typeface="+mn-lt"/>
                <a:cs typeface="+mn-lt"/>
              </a:rPr>
              <a:t>Continuous monitoring and optimization ensure robust defenses.</a:t>
            </a:r>
            <a:endParaRPr lang="en-US" sz="2400"/>
          </a:p>
          <a:p>
            <a:pPr marL="305435" indent="-305435"/>
            <a:r>
              <a:rPr lang="en-US" sz="2400" dirty="0">
                <a:ea typeface="+mn-lt"/>
                <a:cs typeface="+mn-lt"/>
              </a:rPr>
              <a:t>Let's remain vigilant and committed to enhancing security measures against keyloggers.</a:t>
            </a:r>
            <a:endParaRPr lang="en-US" sz="2400"/>
          </a:p>
          <a:p>
            <a:pPr marL="305435" indent="-305435"/>
            <a:endParaRPr lang="en-US" dirty="0"/>
          </a:p>
        </p:txBody>
      </p:sp>
    </p:spTree>
    <p:extLst>
      <p:ext uri="{BB962C8B-B14F-4D97-AF65-F5344CB8AC3E}">
        <p14:creationId xmlns:p14="http://schemas.microsoft.com/office/powerpoint/2010/main" val="1309952626"/>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B8DD2392-397B-48BF-BEFA-EA1FB881C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3D technology art">
            <a:extLst>
              <a:ext uri="{FF2B5EF4-FFF2-40B4-BE49-F238E27FC236}">
                <a16:creationId xmlns:a16="http://schemas.microsoft.com/office/drawing/2014/main" id="{223E278D-D487-6E4A-4BEB-618D4FBD5512}"/>
              </a:ext>
            </a:extLst>
          </p:cNvPr>
          <p:cNvPicPr>
            <a:picLocks noChangeAspect="1"/>
          </p:cNvPicPr>
          <p:nvPr/>
        </p:nvPicPr>
        <p:blipFill rotWithShape="1">
          <a:blip r:embed="rId2">
            <a:alphaModFix amt="40000"/>
          </a:blip>
          <a:srcRect t="9143" r="-2" b="6460"/>
          <a:stretch/>
        </p:blipFill>
        <p:spPr>
          <a:xfrm>
            <a:off x="20" y="10"/>
            <a:ext cx="12191980" cy="6857990"/>
          </a:xfrm>
          <a:prstGeom prst="rect">
            <a:avLst/>
          </a:prstGeom>
        </p:spPr>
      </p:pic>
      <p:sp>
        <p:nvSpPr>
          <p:cNvPr id="2" name="Title 1">
            <a:extLst>
              <a:ext uri="{FF2B5EF4-FFF2-40B4-BE49-F238E27FC236}">
                <a16:creationId xmlns:a16="http://schemas.microsoft.com/office/drawing/2014/main" id="{195E32F2-924B-9C4F-E782-654219846AF4}"/>
              </a:ext>
            </a:extLst>
          </p:cNvPr>
          <p:cNvSpPr>
            <a:spLocks noGrp="1"/>
          </p:cNvSpPr>
          <p:nvPr>
            <p:ph type="title"/>
          </p:nvPr>
        </p:nvSpPr>
        <p:spPr>
          <a:xfrm>
            <a:off x="1023870" y="702156"/>
            <a:ext cx="10144260" cy="1013800"/>
          </a:xfrm>
        </p:spPr>
        <p:txBody>
          <a:bodyPr>
            <a:normAutofit/>
          </a:bodyPr>
          <a:lstStyle/>
          <a:p>
            <a:r>
              <a:rPr lang="en-US">
                <a:solidFill>
                  <a:schemeClr val="tx1"/>
                </a:solidFill>
              </a:rPr>
              <a:t>Future scope</a:t>
            </a:r>
          </a:p>
        </p:txBody>
      </p:sp>
      <p:sp>
        <p:nvSpPr>
          <p:cNvPr id="3" name="Content Placeholder 2">
            <a:extLst>
              <a:ext uri="{FF2B5EF4-FFF2-40B4-BE49-F238E27FC236}">
                <a16:creationId xmlns:a16="http://schemas.microsoft.com/office/drawing/2014/main" id="{E413C6AA-3CCB-2E1B-CFFC-D3D58A219EBF}"/>
              </a:ext>
            </a:extLst>
          </p:cNvPr>
          <p:cNvSpPr>
            <a:spLocks noGrp="1"/>
          </p:cNvSpPr>
          <p:nvPr>
            <p:ph idx="1"/>
          </p:nvPr>
        </p:nvSpPr>
        <p:spPr>
          <a:xfrm>
            <a:off x="965199" y="2180496"/>
            <a:ext cx="10261602" cy="3678303"/>
          </a:xfrm>
        </p:spPr>
        <p:txBody>
          <a:bodyPr>
            <a:normAutofit/>
          </a:bodyPr>
          <a:lstStyle/>
          <a:p>
            <a:pPr marL="305435" indent="-305435"/>
            <a:r>
              <a:rPr lang="en-US" sz="2000" dirty="0">
                <a:ea typeface="+mn-lt"/>
                <a:cs typeface="+mn-lt"/>
              </a:rPr>
              <a:t>Future enhancements to the keylogger system could include advanced features such as screenshot capture, application usage tracking, and machine learning-based anomaly detection. Additionally, efforts should be made to continually update the system to adapt to evolving security measures and privacy regulations</a:t>
            </a:r>
            <a:r>
              <a:rPr lang="en-US" dirty="0">
                <a:ea typeface="+mn-lt"/>
                <a:cs typeface="+mn-lt"/>
              </a:rPr>
              <a:t>.</a:t>
            </a:r>
            <a:endParaRPr lang="en-US" dirty="0"/>
          </a:p>
        </p:txBody>
      </p:sp>
    </p:spTree>
    <p:extLst>
      <p:ext uri="{BB962C8B-B14F-4D97-AF65-F5344CB8AC3E}">
        <p14:creationId xmlns:p14="http://schemas.microsoft.com/office/powerpoint/2010/main" val="1730797482"/>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BFABBCE0-E08C-4BBE-9FD2-E2B253D4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48D5FFB5-989E-4ADB-B727-57158C1F1D97}"/>
              </a:ext>
            </a:extLst>
          </p:cNvPr>
          <p:cNvSpPr>
            <a:spLocks noGrp="1"/>
          </p:cNvSpPr>
          <p:nvPr>
            <p:ph type="title"/>
          </p:nvPr>
        </p:nvSpPr>
        <p:spPr>
          <a:xfrm>
            <a:off x="581192" y="702156"/>
            <a:ext cx="11029616" cy="1188720"/>
          </a:xfrm>
        </p:spPr>
        <p:txBody>
          <a:bodyPr>
            <a:normAutofit/>
          </a:bodyPr>
          <a:lstStyle/>
          <a:p>
            <a:r>
              <a:rPr lang="en-US">
                <a:solidFill>
                  <a:schemeClr val="tx1">
                    <a:lumMod val="85000"/>
                    <a:lumOff val="15000"/>
                  </a:schemeClr>
                </a:solidFill>
                <a:ea typeface="+mj-lt"/>
                <a:cs typeface="+mj-lt"/>
              </a:rPr>
              <a:t>References</a:t>
            </a:r>
            <a:endParaRPr lang="en-US">
              <a:solidFill>
                <a:schemeClr val="tx1">
                  <a:lumMod val="85000"/>
                  <a:lumOff val="15000"/>
                </a:schemeClr>
              </a:solidFill>
            </a:endParaRPr>
          </a:p>
        </p:txBody>
      </p:sp>
      <p:sp>
        <p:nvSpPr>
          <p:cNvPr id="55" name="Rectangle 54">
            <a:extLst>
              <a:ext uri="{FF2B5EF4-FFF2-40B4-BE49-F238E27FC236}">
                <a16:creationId xmlns:a16="http://schemas.microsoft.com/office/drawing/2014/main" id="{FF426BAC-43D6-468E-B6FF-167034D5C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60727A"/>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56">
            <a:extLst>
              <a:ext uri="{FF2B5EF4-FFF2-40B4-BE49-F238E27FC236}">
                <a16:creationId xmlns:a16="http://schemas.microsoft.com/office/drawing/2014/main" id="{FB02D80E-5995-4C54-8387-5893C2C89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9" name="Rectangle 58">
            <a:extLst>
              <a:ext uri="{FF2B5EF4-FFF2-40B4-BE49-F238E27FC236}">
                <a16:creationId xmlns:a16="http://schemas.microsoft.com/office/drawing/2014/main" id="{896083C8-1401-4950-AF56-E2FAFE42D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9" name="Content Placeholder 2">
            <a:extLst>
              <a:ext uri="{FF2B5EF4-FFF2-40B4-BE49-F238E27FC236}">
                <a16:creationId xmlns:a16="http://schemas.microsoft.com/office/drawing/2014/main" id="{5132E637-6BD2-AB64-4391-59BE4093DA67}"/>
              </a:ext>
            </a:extLst>
          </p:cNvPr>
          <p:cNvGraphicFramePr>
            <a:graphicFrameLocks noGrp="1"/>
          </p:cNvGraphicFramePr>
          <p:nvPr>
            <p:ph idx="1"/>
            <p:extLst>
              <p:ext uri="{D42A27DB-BD31-4B8C-83A1-F6EECF244321}">
                <p14:modId xmlns:p14="http://schemas.microsoft.com/office/powerpoint/2010/main" val="1038018454"/>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9922415"/>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descr="Computer Books Free Stock Photo - Public Domain Pictures">
            <a:extLst>
              <a:ext uri="{FF2B5EF4-FFF2-40B4-BE49-F238E27FC236}">
                <a16:creationId xmlns:a16="http://schemas.microsoft.com/office/drawing/2014/main" id="{BE8FEE13-42A6-6533-DF25-7EDC4AEBB8E3}"/>
              </a:ext>
            </a:extLst>
          </p:cNvPr>
          <p:cNvPicPr>
            <a:picLocks noChangeAspect="1"/>
          </p:cNvPicPr>
          <p:nvPr/>
        </p:nvPicPr>
        <p:blipFill rotWithShape="1">
          <a:blip r:embed="rId2"/>
          <a:srcRect t="7515" b="7899"/>
          <a:stretch/>
        </p:blipFill>
        <p:spPr>
          <a:xfrm>
            <a:off x="-3047" y="10"/>
            <a:ext cx="12191999" cy="6857990"/>
          </a:xfrm>
          <a:prstGeom prst="rect">
            <a:avLst/>
          </a:prstGeom>
        </p:spPr>
      </p:pic>
      <p:sp>
        <p:nvSpPr>
          <p:cNvPr id="25" name="Rectangle 24">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chemeClr val="tx2">
                  <a:alpha val="0"/>
                </a:schemeClr>
              </a:gs>
              <a:gs pos="50000">
                <a:schemeClr val="tx2">
                  <a:alpha val="35000"/>
                </a:schemeClr>
              </a:gs>
              <a:gs pos="100000">
                <a:schemeClr val="tx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F8AE74-751D-C565-60CB-F607A033C088}"/>
              </a:ext>
            </a:extLst>
          </p:cNvPr>
          <p:cNvSpPr>
            <a:spLocks noGrp="1"/>
          </p:cNvSpPr>
          <p:nvPr>
            <p:ph type="title"/>
          </p:nvPr>
        </p:nvSpPr>
        <p:spPr>
          <a:xfrm>
            <a:off x="643466" y="643467"/>
            <a:ext cx="10905059" cy="3330353"/>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8000" dirty="0">
                <a:solidFill>
                  <a:schemeClr val="bg1"/>
                </a:solidFill>
              </a:rPr>
              <a:t>Thank  you</a:t>
            </a:r>
          </a:p>
        </p:txBody>
      </p:sp>
      <p:cxnSp>
        <p:nvCxnSpPr>
          <p:cNvPr id="27" name="Straight Connector 26">
            <a:extLst>
              <a:ext uri="{FF2B5EF4-FFF2-40B4-BE49-F238E27FC236}">
                <a16:creationId xmlns:a16="http://schemas.microsoft.com/office/drawing/2014/main" id="{34E5597F-CE67-4085-9548-E6A8036DA3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93881" y="4035362"/>
            <a:ext cx="5404237" cy="0"/>
          </a:xfrm>
          <a:prstGeom prst="line">
            <a:avLst/>
          </a:prstGeom>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9505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B8DD2392-397B-48BF-BEFA-EA1FB881C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descr="Computer script on a screen">
            <a:extLst>
              <a:ext uri="{FF2B5EF4-FFF2-40B4-BE49-F238E27FC236}">
                <a16:creationId xmlns:a16="http://schemas.microsoft.com/office/drawing/2014/main" id="{766E8793-5F7C-3258-4DF0-553C796AA37D}"/>
              </a:ext>
            </a:extLst>
          </p:cNvPr>
          <p:cNvPicPr>
            <a:picLocks noChangeAspect="1"/>
          </p:cNvPicPr>
          <p:nvPr/>
        </p:nvPicPr>
        <p:blipFill rotWithShape="1">
          <a:blip r:embed="rId2">
            <a:alphaModFix amt="40000"/>
          </a:blip>
          <a:srcRect t="7695" b="8035"/>
          <a:stretch/>
        </p:blipFill>
        <p:spPr>
          <a:xfrm>
            <a:off x="20" y="10"/>
            <a:ext cx="12191980" cy="6857990"/>
          </a:xfrm>
          <a:prstGeom prst="rect">
            <a:avLst/>
          </a:prstGeom>
        </p:spPr>
      </p:pic>
      <p:sp>
        <p:nvSpPr>
          <p:cNvPr id="2" name="Title 1">
            <a:extLst>
              <a:ext uri="{FF2B5EF4-FFF2-40B4-BE49-F238E27FC236}">
                <a16:creationId xmlns:a16="http://schemas.microsoft.com/office/drawing/2014/main" id="{A2954041-F209-6D39-5BB8-54F9728C0365}"/>
              </a:ext>
            </a:extLst>
          </p:cNvPr>
          <p:cNvSpPr>
            <a:spLocks noGrp="1"/>
          </p:cNvSpPr>
          <p:nvPr>
            <p:ph type="title"/>
          </p:nvPr>
        </p:nvSpPr>
        <p:spPr>
          <a:xfrm>
            <a:off x="971319" y="505088"/>
            <a:ext cx="10275638" cy="829869"/>
          </a:xfrm>
        </p:spPr>
        <p:txBody>
          <a:bodyPr>
            <a:normAutofit/>
          </a:bodyPr>
          <a:lstStyle/>
          <a:p>
            <a:r>
              <a:rPr lang="en-US" b="1">
                <a:solidFill>
                  <a:schemeClr val="tx1"/>
                </a:solidFill>
              </a:rPr>
              <a:t>OUTLINE</a:t>
            </a:r>
          </a:p>
        </p:txBody>
      </p:sp>
      <p:sp>
        <p:nvSpPr>
          <p:cNvPr id="3" name="Content Placeholder 2">
            <a:extLst>
              <a:ext uri="{FF2B5EF4-FFF2-40B4-BE49-F238E27FC236}">
                <a16:creationId xmlns:a16="http://schemas.microsoft.com/office/drawing/2014/main" id="{62AAC745-BC68-F03B-DE5B-99CFB89067DC}"/>
              </a:ext>
            </a:extLst>
          </p:cNvPr>
          <p:cNvSpPr>
            <a:spLocks noGrp="1"/>
          </p:cNvSpPr>
          <p:nvPr>
            <p:ph idx="1"/>
          </p:nvPr>
        </p:nvSpPr>
        <p:spPr>
          <a:xfrm>
            <a:off x="965199" y="1956379"/>
            <a:ext cx="10272807" cy="3902420"/>
          </a:xfrm>
        </p:spPr>
        <p:txBody>
          <a:bodyPr vert="horz" lIns="91440" tIns="45720" rIns="91440" bIns="45720" rtlCol="0" anchor="ctr">
            <a:noAutofit/>
          </a:bodyPr>
          <a:lstStyle/>
          <a:p>
            <a:pPr marL="342900" indent="-342900">
              <a:spcBef>
                <a:spcPts val="1000"/>
              </a:spcBef>
              <a:spcAft>
                <a:spcPts val="0"/>
              </a:spcAft>
              <a:buFont typeface="Wingdings" panose="05020102010507070707" pitchFamily="18" charset="2"/>
              <a:buChar char="Ø"/>
            </a:pPr>
            <a:r>
              <a:rPr lang="en-US" sz="2400" dirty="0">
                <a:latin typeface="Univers"/>
                <a:cs typeface="Arial"/>
              </a:rPr>
              <a:t>Problem Statement </a:t>
            </a:r>
            <a:endParaRPr lang="en-US">
              <a:latin typeface="Univers"/>
            </a:endParaRPr>
          </a:p>
          <a:p>
            <a:pPr marL="342900" indent="-342900">
              <a:spcBef>
                <a:spcPts val="1000"/>
              </a:spcBef>
              <a:spcAft>
                <a:spcPts val="0"/>
              </a:spcAft>
              <a:buFont typeface="Wingdings" panose="05020102010507070707" pitchFamily="18" charset="2"/>
              <a:buChar char="Ø"/>
            </a:pPr>
            <a:r>
              <a:rPr lang="en-US" sz="2400" dirty="0">
                <a:latin typeface="Univers"/>
                <a:cs typeface="Arial"/>
              </a:rPr>
              <a:t>Proposed System/Solution</a:t>
            </a:r>
          </a:p>
          <a:p>
            <a:pPr marL="342900" indent="-342900">
              <a:spcBef>
                <a:spcPts val="1000"/>
              </a:spcBef>
              <a:spcAft>
                <a:spcPts val="0"/>
              </a:spcAft>
              <a:buFont typeface="Wingdings" panose="05020102010507070707" pitchFamily="18" charset="2"/>
              <a:buChar char="Ø"/>
            </a:pPr>
            <a:r>
              <a:rPr lang="en-US" sz="2400" dirty="0">
                <a:latin typeface="Univers"/>
                <a:cs typeface="Arial"/>
              </a:rPr>
              <a:t>System Development Approach </a:t>
            </a:r>
          </a:p>
          <a:p>
            <a:pPr marL="342900" indent="-342900">
              <a:spcBef>
                <a:spcPts val="1000"/>
              </a:spcBef>
              <a:spcAft>
                <a:spcPts val="0"/>
              </a:spcAft>
              <a:buFont typeface="Wingdings" panose="05020102010507070707" pitchFamily="18" charset="2"/>
              <a:buChar char="Ø"/>
            </a:pPr>
            <a:r>
              <a:rPr lang="en-US" sz="2400" dirty="0">
                <a:latin typeface="Univers"/>
                <a:cs typeface="Arial"/>
              </a:rPr>
              <a:t>Algorithm &amp; Deployment</a:t>
            </a:r>
          </a:p>
          <a:p>
            <a:pPr marL="342900" indent="-342900">
              <a:spcBef>
                <a:spcPts val="1000"/>
              </a:spcBef>
              <a:spcAft>
                <a:spcPts val="0"/>
              </a:spcAft>
              <a:buFont typeface="Wingdings" panose="05020102010507070707" pitchFamily="18" charset="2"/>
              <a:buChar char="Ø"/>
            </a:pPr>
            <a:r>
              <a:rPr lang="en-US" sz="2400" dirty="0">
                <a:latin typeface="Univers"/>
                <a:cs typeface="Arial"/>
              </a:rPr>
              <a:t>Result </a:t>
            </a:r>
          </a:p>
          <a:p>
            <a:pPr marL="342900" indent="-342900">
              <a:spcBef>
                <a:spcPts val="1000"/>
              </a:spcBef>
              <a:spcAft>
                <a:spcPts val="0"/>
              </a:spcAft>
              <a:buFont typeface="Wingdings" panose="05020102010507070707" pitchFamily="18" charset="2"/>
              <a:buChar char="Ø"/>
            </a:pPr>
            <a:r>
              <a:rPr lang="en-US" sz="2400" dirty="0">
                <a:latin typeface="Univers"/>
                <a:cs typeface="Arial"/>
              </a:rPr>
              <a:t>Conclusion</a:t>
            </a:r>
          </a:p>
          <a:p>
            <a:pPr marL="342900" indent="-342900">
              <a:spcBef>
                <a:spcPts val="1000"/>
              </a:spcBef>
              <a:spcAft>
                <a:spcPts val="0"/>
              </a:spcAft>
              <a:buFont typeface="Wingdings" panose="05020102010507070707" pitchFamily="18" charset="2"/>
              <a:buChar char="Ø"/>
            </a:pPr>
            <a:r>
              <a:rPr lang="en-US" sz="2400" dirty="0">
                <a:latin typeface="Univers"/>
                <a:cs typeface="Arial"/>
              </a:rPr>
              <a:t>Future Scope</a:t>
            </a:r>
          </a:p>
          <a:p>
            <a:pPr marL="342900" indent="-342900">
              <a:spcBef>
                <a:spcPts val="1000"/>
              </a:spcBef>
              <a:spcAft>
                <a:spcPts val="0"/>
              </a:spcAft>
              <a:buFont typeface="Wingdings" panose="05020102010507070707" pitchFamily="18" charset="2"/>
              <a:buChar char="Ø"/>
            </a:pPr>
            <a:r>
              <a:rPr lang="en-US" sz="2400" dirty="0">
                <a:latin typeface="Univers"/>
                <a:cs typeface="Arial"/>
              </a:rPr>
              <a:t>References</a:t>
            </a:r>
          </a:p>
          <a:p>
            <a:pPr marL="305435" indent="-305435">
              <a:buFont typeface="Wingdings" panose="05020102010507070707" pitchFamily="18" charset="2"/>
              <a:buChar char="Ø"/>
            </a:pPr>
            <a:endParaRPr lang="en-US"/>
          </a:p>
        </p:txBody>
      </p:sp>
    </p:spTree>
    <p:extLst>
      <p:ext uri="{BB962C8B-B14F-4D97-AF65-F5344CB8AC3E}">
        <p14:creationId xmlns:p14="http://schemas.microsoft.com/office/powerpoint/2010/main" val="428892701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8DD2392-397B-48BF-BEFA-EA1FB881C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E5A30B7-E3F2-374C-D3F5-321DACF09954}"/>
              </a:ext>
            </a:extLst>
          </p:cNvPr>
          <p:cNvPicPr>
            <a:picLocks noChangeAspect="1"/>
          </p:cNvPicPr>
          <p:nvPr/>
        </p:nvPicPr>
        <p:blipFill rotWithShape="1">
          <a:blip r:embed="rId2">
            <a:alphaModFix amt="40000"/>
          </a:blip>
          <a:srcRect r="6250" b="6250"/>
          <a:stretch/>
        </p:blipFill>
        <p:spPr>
          <a:xfrm>
            <a:off x="20" y="10"/>
            <a:ext cx="12191980" cy="6857990"/>
          </a:xfrm>
          <a:prstGeom prst="rect">
            <a:avLst/>
          </a:prstGeom>
        </p:spPr>
      </p:pic>
      <p:sp>
        <p:nvSpPr>
          <p:cNvPr id="2" name="Title 1">
            <a:extLst>
              <a:ext uri="{FF2B5EF4-FFF2-40B4-BE49-F238E27FC236}">
                <a16:creationId xmlns:a16="http://schemas.microsoft.com/office/drawing/2014/main" id="{599C5A7E-18C3-1D39-8299-1BF3CAB9F33B}"/>
              </a:ext>
            </a:extLst>
          </p:cNvPr>
          <p:cNvSpPr>
            <a:spLocks noGrp="1"/>
          </p:cNvSpPr>
          <p:nvPr>
            <p:ph type="title"/>
          </p:nvPr>
        </p:nvSpPr>
        <p:spPr>
          <a:xfrm>
            <a:off x="1023870" y="702156"/>
            <a:ext cx="10144260" cy="1013800"/>
          </a:xfrm>
        </p:spPr>
        <p:txBody>
          <a:bodyPr>
            <a:normAutofit/>
          </a:bodyPr>
          <a:lstStyle/>
          <a:p>
            <a:r>
              <a:rPr lang="en-US">
                <a:solidFill>
                  <a:schemeClr val="tx1"/>
                </a:solidFill>
              </a:rPr>
              <a:t>PROBLEM STATEMENT</a:t>
            </a:r>
          </a:p>
        </p:txBody>
      </p:sp>
      <p:sp>
        <p:nvSpPr>
          <p:cNvPr id="3" name="Content Placeholder 2">
            <a:extLst>
              <a:ext uri="{FF2B5EF4-FFF2-40B4-BE49-F238E27FC236}">
                <a16:creationId xmlns:a16="http://schemas.microsoft.com/office/drawing/2014/main" id="{BFB2E0B2-03F2-E3EA-73DE-F30885783956}"/>
              </a:ext>
            </a:extLst>
          </p:cNvPr>
          <p:cNvSpPr>
            <a:spLocks noGrp="1"/>
          </p:cNvSpPr>
          <p:nvPr>
            <p:ph idx="1"/>
          </p:nvPr>
        </p:nvSpPr>
        <p:spPr>
          <a:xfrm>
            <a:off x="1017750" y="2180496"/>
            <a:ext cx="10130224" cy="2653545"/>
          </a:xfrm>
        </p:spPr>
        <p:txBody>
          <a:bodyPr>
            <a:normAutofit/>
          </a:bodyPr>
          <a:lstStyle/>
          <a:p>
            <a:pPr marL="0" indent="0">
              <a:buNone/>
            </a:pPr>
            <a:r>
              <a:rPr lang="en-US" dirty="0"/>
              <a:t>
</a:t>
            </a:r>
            <a:r>
              <a:rPr lang="en-US" sz="1800" b="1" dirty="0"/>
              <a:t>Problem Statement: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US" sz="1800" dirty="0"/>
          </a:p>
        </p:txBody>
      </p:sp>
    </p:spTree>
    <p:extLst>
      <p:ext uri="{BB962C8B-B14F-4D97-AF65-F5344CB8AC3E}">
        <p14:creationId xmlns:p14="http://schemas.microsoft.com/office/powerpoint/2010/main" val="141403159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783C20-5A6D-92D6-D6C8-09B9958BDD27}"/>
              </a:ext>
            </a:extLst>
          </p:cNvPr>
          <p:cNvSpPr>
            <a:spLocks noGrp="1"/>
          </p:cNvSpPr>
          <p:nvPr>
            <p:ph type="title"/>
          </p:nvPr>
        </p:nvSpPr>
        <p:spPr>
          <a:xfrm>
            <a:off x="581193" y="702156"/>
            <a:ext cx="6309003" cy="1013800"/>
          </a:xfrm>
        </p:spPr>
        <p:txBody>
          <a:bodyPr>
            <a:normAutofit/>
          </a:bodyPr>
          <a:lstStyle/>
          <a:p>
            <a:r>
              <a:rPr lang="en-US">
                <a:solidFill>
                  <a:schemeClr val="tx2"/>
                </a:solidFill>
                <a:ea typeface="+mj-lt"/>
                <a:cs typeface="+mj-lt"/>
              </a:rPr>
              <a:t>PROPOSED SOLUTION</a:t>
            </a:r>
            <a:endParaRPr lang="en-US">
              <a:solidFill>
                <a:schemeClr val="tx2"/>
              </a:solidFill>
            </a:endParaRPr>
          </a:p>
        </p:txBody>
      </p:sp>
      <p:sp>
        <p:nvSpPr>
          <p:cNvPr id="26" name="Rectangle 25">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151992A-D0F0-28D1-7A4B-51ECBDD071A4}"/>
              </a:ext>
            </a:extLst>
          </p:cNvPr>
          <p:cNvSpPr>
            <a:spLocks noGrp="1"/>
          </p:cNvSpPr>
          <p:nvPr>
            <p:ph idx="1"/>
          </p:nvPr>
        </p:nvSpPr>
        <p:spPr>
          <a:xfrm>
            <a:off x="581194" y="1896533"/>
            <a:ext cx="6538812" cy="4518646"/>
          </a:xfrm>
        </p:spPr>
        <p:txBody>
          <a:bodyPr>
            <a:normAutofit/>
          </a:bodyPr>
          <a:lstStyle/>
          <a:p>
            <a:pPr marL="305435" indent="-305435">
              <a:lnSpc>
                <a:spcPct val="110000"/>
              </a:lnSpc>
            </a:pPr>
            <a:r>
              <a:rPr lang="en-US" sz="1400" b="1" dirty="0">
                <a:solidFill>
                  <a:schemeClr val="tx2"/>
                </a:solidFill>
                <a:ea typeface="+mn-lt"/>
                <a:cs typeface="+mn-lt"/>
              </a:rPr>
              <a:t>Education and Awareness:</a:t>
            </a:r>
            <a:r>
              <a:rPr lang="en-US" sz="1400" dirty="0">
                <a:solidFill>
                  <a:schemeClr val="tx2"/>
                </a:solidFill>
                <a:ea typeface="+mn-lt"/>
                <a:cs typeface="+mn-lt"/>
              </a:rPr>
              <a:t> Conduct regular training sessions to educate users about keyloggers and safe computing practices. Teach users to avoid clicking on suspicious links and downloading unverified software.</a:t>
            </a:r>
          </a:p>
          <a:p>
            <a:pPr marL="305435" indent="-305435">
              <a:lnSpc>
                <a:spcPct val="110000"/>
              </a:lnSpc>
            </a:pPr>
            <a:r>
              <a:rPr lang="en-US" sz="1400" b="1" dirty="0">
                <a:solidFill>
                  <a:schemeClr val="tx2"/>
                </a:solidFill>
                <a:ea typeface="+mn-lt"/>
                <a:cs typeface="+mn-lt"/>
              </a:rPr>
              <a:t>Anti-Keylogger Software:</a:t>
            </a:r>
            <a:r>
              <a:rPr lang="en-US" sz="1400" dirty="0">
                <a:solidFill>
                  <a:schemeClr val="tx2"/>
                </a:solidFill>
                <a:ea typeface="+mn-lt"/>
                <a:cs typeface="+mn-lt"/>
              </a:rPr>
              <a:t> Deploy robust anti-keylogger tools to monitor system behavior and detect keylogging activity. These tools can encrypt keystrokes or use virtual keyboards to bypass keyloggers.</a:t>
            </a:r>
          </a:p>
          <a:p>
            <a:pPr marL="305435" indent="-305435">
              <a:lnSpc>
                <a:spcPct val="110000"/>
              </a:lnSpc>
            </a:pPr>
            <a:r>
              <a:rPr lang="en-US" sz="1400" b="1" dirty="0">
                <a:solidFill>
                  <a:schemeClr val="tx2"/>
                </a:solidFill>
                <a:ea typeface="+mn-lt"/>
                <a:cs typeface="+mn-lt"/>
              </a:rPr>
              <a:t>Regular Software Updates:</a:t>
            </a:r>
            <a:r>
              <a:rPr lang="en-US" sz="1400" dirty="0">
                <a:solidFill>
                  <a:schemeClr val="tx2"/>
                </a:solidFill>
                <a:ea typeface="+mn-lt"/>
                <a:cs typeface="+mn-lt"/>
              </a:rPr>
              <a:t> Keep operating systems, applications, and security software updated with the latest patches to mitigate vulnerabilities exploited by keyloggers.</a:t>
            </a:r>
          </a:p>
          <a:p>
            <a:pPr marL="305435" indent="-305435">
              <a:lnSpc>
                <a:spcPct val="110000"/>
              </a:lnSpc>
            </a:pPr>
            <a:r>
              <a:rPr lang="en-US" sz="1400" b="1" dirty="0">
                <a:solidFill>
                  <a:schemeClr val="tx2"/>
                </a:solidFill>
                <a:ea typeface="+mn-lt"/>
                <a:cs typeface="+mn-lt"/>
              </a:rPr>
              <a:t>Use of VPNs:</a:t>
            </a:r>
            <a:r>
              <a:rPr lang="en-US" sz="1400" dirty="0">
                <a:solidFill>
                  <a:schemeClr val="tx2"/>
                </a:solidFill>
                <a:ea typeface="+mn-lt"/>
                <a:cs typeface="+mn-lt"/>
              </a:rPr>
              <a:t> Encourage the use of VPNs, especially for sensitive online activities, to encrypt internet traffic and protect against keyloggers.</a:t>
            </a:r>
          </a:p>
          <a:p>
            <a:pPr marL="305435" indent="-305435">
              <a:lnSpc>
                <a:spcPct val="110000"/>
              </a:lnSpc>
            </a:pPr>
            <a:r>
              <a:rPr lang="en-US" sz="1400" b="1" dirty="0">
                <a:solidFill>
                  <a:schemeClr val="tx2"/>
                </a:solidFill>
                <a:ea typeface="+mn-lt"/>
                <a:cs typeface="+mn-lt"/>
              </a:rPr>
              <a:t>Two-Factor Authentication (2FA):</a:t>
            </a:r>
            <a:r>
              <a:rPr lang="en-US" sz="1400" dirty="0">
                <a:solidFill>
                  <a:schemeClr val="tx2"/>
                </a:solidFill>
                <a:ea typeface="+mn-lt"/>
                <a:cs typeface="+mn-lt"/>
              </a:rPr>
              <a:t> Implement 2FA to add an extra layer of security, requiring users to provide two forms of authentication. This mitigates the risk of keyloggers capturing passwords by requiring a second authentication factor.</a:t>
            </a:r>
            <a:br>
              <a:rPr lang="en-US" sz="1100" dirty="0"/>
            </a:br>
            <a:endParaRPr lang="en-US" sz="1100">
              <a:solidFill>
                <a:schemeClr val="tx2"/>
              </a:solidFill>
            </a:endParaRPr>
          </a:p>
          <a:p>
            <a:pPr marL="305435" indent="-305435">
              <a:lnSpc>
                <a:spcPct val="110000"/>
              </a:lnSpc>
            </a:pPr>
            <a:endParaRPr lang="en-US" sz="1100">
              <a:solidFill>
                <a:schemeClr val="tx2"/>
              </a:solidFill>
            </a:endParaRPr>
          </a:p>
        </p:txBody>
      </p:sp>
      <p:pic>
        <p:nvPicPr>
          <p:cNvPr id="5" name="Picture 4" descr="Padlock on computer motherboard">
            <a:extLst>
              <a:ext uri="{FF2B5EF4-FFF2-40B4-BE49-F238E27FC236}">
                <a16:creationId xmlns:a16="http://schemas.microsoft.com/office/drawing/2014/main" id="{8E5A4E7B-E286-5EB7-A145-76060AEA74FC}"/>
              </a:ext>
            </a:extLst>
          </p:cNvPr>
          <p:cNvPicPr>
            <a:picLocks noChangeAspect="1"/>
          </p:cNvPicPr>
          <p:nvPr/>
        </p:nvPicPr>
        <p:blipFill rotWithShape="1">
          <a:blip r:embed="rId2"/>
          <a:srcRect l="13793" r="40745" b="-1"/>
          <a:stretch/>
        </p:blipFill>
        <p:spPr>
          <a:xfrm>
            <a:off x="7521283" y="10"/>
            <a:ext cx="4670717" cy="6857990"/>
          </a:xfrm>
          <a:prstGeom prst="rect">
            <a:avLst/>
          </a:prstGeom>
        </p:spPr>
      </p:pic>
    </p:spTree>
    <p:extLst>
      <p:ext uri="{BB962C8B-B14F-4D97-AF65-F5344CB8AC3E}">
        <p14:creationId xmlns:p14="http://schemas.microsoft.com/office/powerpoint/2010/main" val="2528253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9" name="Rectangle 198">
            <a:extLst>
              <a:ext uri="{FF2B5EF4-FFF2-40B4-BE49-F238E27FC236}">
                <a16:creationId xmlns:a16="http://schemas.microsoft.com/office/drawing/2014/main" id="{B8DD2392-397B-48BF-BEFA-EA1FB881C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4" name="Picture 133" descr="Blockchain Technology Free Stock Photo - Public Domain Pictures">
            <a:extLst>
              <a:ext uri="{FF2B5EF4-FFF2-40B4-BE49-F238E27FC236}">
                <a16:creationId xmlns:a16="http://schemas.microsoft.com/office/drawing/2014/main" id="{DA0F9D8E-06BA-F70B-FA75-A9DE25FA2D74}"/>
              </a:ext>
            </a:extLst>
          </p:cNvPr>
          <p:cNvPicPr>
            <a:picLocks noChangeAspect="1"/>
          </p:cNvPicPr>
          <p:nvPr/>
        </p:nvPicPr>
        <p:blipFill rotWithShape="1">
          <a:blip r:embed="rId2">
            <a:alphaModFix amt="40000"/>
          </a:blip>
          <a:srcRect t="16145" b="27605"/>
          <a:stretch/>
        </p:blipFill>
        <p:spPr>
          <a:xfrm>
            <a:off x="20" y="10"/>
            <a:ext cx="12191980" cy="6857990"/>
          </a:xfrm>
          <a:prstGeom prst="rect">
            <a:avLst/>
          </a:prstGeom>
        </p:spPr>
      </p:pic>
      <p:sp>
        <p:nvSpPr>
          <p:cNvPr id="2" name="Title 1">
            <a:extLst>
              <a:ext uri="{FF2B5EF4-FFF2-40B4-BE49-F238E27FC236}">
                <a16:creationId xmlns:a16="http://schemas.microsoft.com/office/drawing/2014/main" id="{02873775-C2D3-2832-753B-3C948CA1FE1D}"/>
              </a:ext>
            </a:extLst>
          </p:cNvPr>
          <p:cNvSpPr>
            <a:spLocks noGrp="1"/>
          </p:cNvSpPr>
          <p:nvPr>
            <p:ph type="title"/>
          </p:nvPr>
        </p:nvSpPr>
        <p:spPr>
          <a:xfrm>
            <a:off x="1023870" y="702156"/>
            <a:ext cx="10144260" cy="1013800"/>
          </a:xfrm>
        </p:spPr>
        <p:txBody>
          <a:bodyPr>
            <a:normAutofit/>
          </a:bodyPr>
          <a:lstStyle/>
          <a:p>
            <a:r>
              <a:rPr lang="en-US">
                <a:solidFill>
                  <a:schemeClr val="tx1"/>
                </a:solidFill>
                <a:ea typeface="+mj-lt"/>
                <a:cs typeface="+mj-lt"/>
              </a:rPr>
              <a:t>System Development Approach</a:t>
            </a:r>
            <a:endParaRPr lang="en-US">
              <a:solidFill>
                <a:schemeClr val="tx1"/>
              </a:solidFill>
            </a:endParaRPr>
          </a:p>
        </p:txBody>
      </p:sp>
      <p:graphicFrame>
        <p:nvGraphicFramePr>
          <p:cNvPr id="17" name="Content Placeholder 2">
            <a:extLst>
              <a:ext uri="{FF2B5EF4-FFF2-40B4-BE49-F238E27FC236}">
                <a16:creationId xmlns:a16="http://schemas.microsoft.com/office/drawing/2014/main" id="{657E0B3A-F84D-0D04-071F-4C2B166DC6D1}"/>
              </a:ext>
            </a:extLst>
          </p:cNvPr>
          <p:cNvGraphicFramePr>
            <a:graphicFrameLocks noGrp="1"/>
          </p:cNvGraphicFramePr>
          <p:nvPr>
            <p:ph idx="1"/>
            <p:extLst>
              <p:ext uri="{D42A27DB-BD31-4B8C-83A1-F6EECF244321}">
                <p14:modId xmlns:p14="http://schemas.microsoft.com/office/powerpoint/2010/main" val="2354263470"/>
              </p:ext>
            </p:extLst>
          </p:nvPr>
        </p:nvGraphicFramePr>
        <p:xfrm>
          <a:off x="965199" y="2180496"/>
          <a:ext cx="10261602" cy="36783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8759139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88C97474-5879-4DB5-B4F3-F0357104B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7D2AF00E-D433-4047-863F-BCB69CEC3C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588" y="601200"/>
            <a:ext cx="7498616"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A23588D-4815-5839-75B1-2020E20195FE}"/>
              </a:ext>
            </a:extLst>
          </p:cNvPr>
          <p:cNvSpPr>
            <a:spLocks noGrp="1"/>
          </p:cNvSpPr>
          <p:nvPr>
            <p:ph type="title"/>
          </p:nvPr>
        </p:nvSpPr>
        <p:spPr>
          <a:xfrm>
            <a:off x="807559" y="938022"/>
            <a:ext cx="6647905" cy="1188720"/>
          </a:xfrm>
        </p:spPr>
        <p:txBody>
          <a:bodyPr>
            <a:normAutofit/>
          </a:bodyPr>
          <a:lstStyle/>
          <a:p>
            <a:r>
              <a:rPr lang="en-US" sz="4100">
                <a:solidFill>
                  <a:srgbClr val="FFFFFF"/>
                </a:solidFill>
                <a:ea typeface="+mj-lt"/>
                <a:cs typeface="+mj-lt"/>
              </a:rPr>
              <a:t>Algorithm &amp; Deployment</a:t>
            </a:r>
            <a:endParaRPr lang="en-US" sz="4100">
              <a:solidFill>
                <a:srgbClr val="FFFFFF"/>
              </a:solidFill>
            </a:endParaRPr>
          </a:p>
        </p:txBody>
      </p:sp>
      <p:sp>
        <p:nvSpPr>
          <p:cNvPr id="55" name="Rectangle 54">
            <a:extLst>
              <a:ext uri="{FF2B5EF4-FFF2-40B4-BE49-F238E27FC236}">
                <a16:creationId xmlns:a16="http://schemas.microsoft.com/office/drawing/2014/main" id="{0997DBEA-6DFC-457A-9850-E53505354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56">
            <a:extLst>
              <a:ext uri="{FF2B5EF4-FFF2-40B4-BE49-F238E27FC236}">
                <a16:creationId xmlns:a16="http://schemas.microsoft.com/office/drawing/2014/main" id="{79446CF5-953A-4916-BFF4-F5558E5C23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9" name="Rectangle 58">
            <a:extLst>
              <a:ext uri="{FF2B5EF4-FFF2-40B4-BE49-F238E27FC236}">
                <a16:creationId xmlns:a16="http://schemas.microsoft.com/office/drawing/2014/main" id="{477B945C-B433-4DFF-9A67-A5C9257E47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63" name="Content Placeholder 2">
            <a:extLst>
              <a:ext uri="{FF2B5EF4-FFF2-40B4-BE49-F238E27FC236}">
                <a16:creationId xmlns:a16="http://schemas.microsoft.com/office/drawing/2014/main" id="{5A58F602-C876-650F-BD89-D9419C09F596}"/>
              </a:ext>
            </a:extLst>
          </p:cNvPr>
          <p:cNvGraphicFramePr>
            <a:graphicFrameLocks noGrp="1"/>
          </p:cNvGraphicFramePr>
          <p:nvPr>
            <p:ph idx="1"/>
          </p:nvPr>
        </p:nvGraphicFramePr>
        <p:xfrm>
          <a:off x="807559" y="2340864"/>
          <a:ext cx="6690843" cy="37932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descr="A finger pressing a red key on a keyboard&#10;&#10;Description automatically generated">
            <a:extLst>
              <a:ext uri="{FF2B5EF4-FFF2-40B4-BE49-F238E27FC236}">
                <a16:creationId xmlns:a16="http://schemas.microsoft.com/office/drawing/2014/main" id="{181B8F8D-9DCF-B0AA-BCB6-6A05CE42F9EF}"/>
              </a:ext>
            </a:extLst>
          </p:cNvPr>
          <p:cNvPicPr>
            <a:picLocks noChangeAspect="1"/>
          </p:cNvPicPr>
          <p:nvPr/>
        </p:nvPicPr>
        <p:blipFill rotWithShape="1">
          <a:blip r:embed="rId7"/>
          <a:srcRect l="3486" r="25305" b="-2"/>
          <a:stretch/>
        </p:blipFill>
        <p:spPr>
          <a:xfrm>
            <a:off x="8476761" y="748336"/>
            <a:ext cx="3053422" cy="5827986"/>
          </a:xfrm>
          <a:prstGeom prst="rect">
            <a:avLst/>
          </a:prstGeom>
        </p:spPr>
      </p:pic>
    </p:spTree>
    <p:extLst>
      <p:ext uri="{BB962C8B-B14F-4D97-AF65-F5344CB8AC3E}">
        <p14:creationId xmlns:p14="http://schemas.microsoft.com/office/powerpoint/2010/main" val="41026056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8DD2392-397B-48BF-BEFA-EA1FB881C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hat is a Keylogger? | How to Protect Your Passwords | AVG">
            <a:extLst>
              <a:ext uri="{FF2B5EF4-FFF2-40B4-BE49-F238E27FC236}">
                <a16:creationId xmlns:a16="http://schemas.microsoft.com/office/drawing/2014/main" id="{75B01445-AEA7-1A79-9428-39301CBB27AA}"/>
              </a:ext>
            </a:extLst>
          </p:cNvPr>
          <p:cNvPicPr>
            <a:picLocks noChangeAspect="1"/>
          </p:cNvPicPr>
          <p:nvPr/>
        </p:nvPicPr>
        <p:blipFill rotWithShape="1">
          <a:blip r:embed="rId2">
            <a:alphaModFix amt="40000"/>
          </a:blip>
          <a:srcRect t="6144" b="11739"/>
          <a:stretch/>
        </p:blipFill>
        <p:spPr>
          <a:xfrm>
            <a:off x="20" y="10"/>
            <a:ext cx="12191980" cy="6857990"/>
          </a:xfrm>
          <a:prstGeom prst="rect">
            <a:avLst/>
          </a:prstGeom>
        </p:spPr>
      </p:pic>
      <p:sp>
        <p:nvSpPr>
          <p:cNvPr id="2" name="Title 1">
            <a:extLst>
              <a:ext uri="{FF2B5EF4-FFF2-40B4-BE49-F238E27FC236}">
                <a16:creationId xmlns:a16="http://schemas.microsoft.com/office/drawing/2014/main" id="{0AF628AA-C2AD-D0EB-4E84-1C648F2060E2}"/>
              </a:ext>
            </a:extLst>
          </p:cNvPr>
          <p:cNvSpPr>
            <a:spLocks noGrp="1"/>
          </p:cNvSpPr>
          <p:nvPr>
            <p:ph type="title"/>
          </p:nvPr>
        </p:nvSpPr>
        <p:spPr>
          <a:xfrm>
            <a:off x="1023870" y="702156"/>
            <a:ext cx="10144260" cy="1013800"/>
          </a:xfrm>
        </p:spPr>
        <p:txBody>
          <a:bodyPr>
            <a:normAutofit/>
          </a:bodyPr>
          <a:lstStyle/>
          <a:p>
            <a:r>
              <a:rPr lang="en-US">
                <a:solidFill>
                  <a:schemeClr val="tx1"/>
                </a:solidFill>
                <a:ea typeface="+mj-lt"/>
                <a:cs typeface="+mj-lt"/>
              </a:rPr>
              <a:t>Result</a:t>
            </a:r>
            <a:endParaRPr lang="en-US">
              <a:solidFill>
                <a:schemeClr val="tx1"/>
              </a:solidFill>
            </a:endParaRPr>
          </a:p>
        </p:txBody>
      </p:sp>
      <p:sp>
        <p:nvSpPr>
          <p:cNvPr id="3" name="Content Placeholder 2">
            <a:extLst>
              <a:ext uri="{FF2B5EF4-FFF2-40B4-BE49-F238E27FC236}">
                <a16:creationId xmlns:a16="http://schemas.microsoft.com/office/drawing/2014/main" id="{68F3CD88-ECEC-36D5-009B-2B3D17B5D7CF}"/>
              </a:ext>
            </a:extLst>
          </p:cNvPr>
          <p:cNvSpPr>
            <a:spLocks noGrp="1"/>
          </p:cNvSpPr>
          <p:nvPr>
            <p:ph idx="1"/>
          </p:nvPr>
        </p:nvSpPr>
        <p:spPr>
          <a:xfrm>
            <a:off x="1850463" y="2180496"/>
            <a:ext cx="9331515" cy="3678303"/>
          </a:xfrm>
        </p:spPr>
        <p:txBody>
          <a:bodyPr>
            <a:normAutofit/>
          </a:bodyPr>
          <a:lstStyle/>
          <a:p>
            <a:pPr marL="0" indent="0">
              <a:spcBef>
                <a:spcPts val="20"/>
              </a:spcBef>
              <a:buNone/>
            </a:pPr>
            <a:r>
              <a:rPr lang="en-US" sz="2000" b="1" dirty="0">
                <a:ea typeface="+mn-lt"/>
                <a:cs typeface="+mn-lt"/>
              </a:rPr>
              <a:t>The system will provide real-time alerts and notifications to administrators upon detecting suspicious keystroke logging activity, along with detailed reports and forensic evidence for incident response and remediation. Output images will include graphical representations of detected threats, system health status, and security posture metrics.</a:t>
            </a:r>
          </a:p>
          <a:p>
            <a:pPr marL="0" indent="0">
              <a:spcBef>
                <a:spcPts val="20"/>
              </a:spcBef>
              <a:buNone/>
            </a:pPr>
            <a:endParaRPr lang="en-US" b="1"/>
          </a:p>
        </p:txBody>
      </p:sp>
    </p:spTree>
    <p:extLst>
      <p:ext uri="{BB962C8B-B14F-4D97-AF65-F5344CB8AC3E}">
        <p14:creationId xmlns:p14="http://schemas.microsoft.com/office/powerpoint/2010/main" val="130548972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420A8-03F9-726B-70F5-DC6DFEFB03D9}"/>
              </a:ext>
            </a:extLst>
          </p:cNvPr>
          <p:cNvSpPr>
            <a:spLocks noGrp="1"/>
          </p:cNvSpPr>
          <p:nvPr>
            <p:ph type="title"/>
          </p:nvPr>
        </p:nvSpPr>
        <p:spPr/>
        <p:txBody>
          <a:bodyPr/>
          <a:lstStyle/>
          <a:p>
            <a:r>
              <a:rPr lang="en-US" dirty="0"/>
              <a:t>Result image</a:t>
            </a:r>
            <a:endParaRPr lang="en-IN" dirty="0"/>
          </a:p>
        </p:txBody>
      </p:sp>
      <p:pic>
        <p:nvPicPr>
          <p:cNvPr id="9" name="Content Placeholder 8">
            <a:extLst>
              <a:ext uri="{FF2B5EF4-FFF2-40B4-BE49-F238E27FC236}">
                <a16:creationId xmlns:a16="http://schemas.microsoft.com/office/drawing/2014/main" id="{C795D68B-A5F2-7F2D-021E-36B6F3B200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6248" y="2341563"/>
            <a:ext cx="9699503" cy="3633787"/>
          </a:xfrm>
        </p:spPr>
      </p:pic>
    </p:spTree>
    <p:extLst>
      <p:ext uri="{BB962C8B-B14F-4D97-AF65-F5344CB8AC3E}">
        <p14:creationId xmlns:p14="http://schemas.microsoft.com/office/powerpoint/2010/main" val="754747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B4E81-2051-EC2D-2B42-25AF79A1E1BD}"/>
              </a:ext>
            </a:extLst>
          </p:cNvPr>
          <p:cNvSpPr>
            <a:spLocks noGrp="1"/>
          </p:cNvSpPr>
          <p:nvPr>
            <p:ph type="title"/>
          </p:nvPr>
        </p:nvSpPr>
        <p:spPr/>
        <p:txBody>
          <a:bodyPr/>
          <a:lstStyle/>
          <a:p>
            <a:r>
              <a:rPr lang="en-US" dirty="0"/>
              <a:t>Result image</a:t>
            </a:r>
            <a:endParaRPr lang="en-IN" dirty="0"/>
          </a:p>
        </p:txBody>
      </p:sp>
      <p:pic>
        <p:nvPicPr>
          <p:cNvPr id="9" name="Content Placeholder 8">
            <a:extLst>
              <a:ext uri="{FF2B5EF4-FFF2-40B4-BE49-F238E27FC236}">
                <a16:creationId xmlns:a16="http://schemas.microsoft.com/office/drawing/2014/main" id="{026945D3-87F4-F8B5-0288-4D8EB2A6C6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03038" y="2341563"/>
            <a:ext cx="5169158" cy="3633787"/>
          </a:xfrm>
        </p:spPr>
      </p:pic>
    </p:spTree>
    <p:extLst>
      <p:ext uri="{BB962C8B-B14F-4D97-AF65-F5344CB8AC3E}">
        <p14:creationId xmlns:p14="http://schemas.microsoft.com/office/powerpoint/2010/main" val="310062482"/>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Univers Condensed"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Univers"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emplate>office theme</Template>
  <TotalTime>95</TotalTime>
  <Words>704</Words>
  <Application>Microsoft Office PowerPoint</Application>
  <PresentationFormat>Widescreen</PresentationFormat>
  <Paragraphs>53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Gill Sans MT</vt:lpstr>
      <vt:lpstr>Univers</vt:lpstr>
      <vt:lpstr>Univers Condensed</vt:lpstr>
      <vt:lpstr>Wingdings</vt:lpstr>
      <vt:lpstr>Wingdings 2</vt:lpstr>
      <vt:lpstr>DividendVTI</vt:lpstr>
      <vt:lpstr>KEYLOGGER AND SECURITY </vt:lpstr>
      <vt:lpstr>OUTLINE</vt:lpstr>
      <vt:lpstr>PROBLEM STATEMENT</vt:lpstr>
      <vt:lpstr>PROPOSED SOLUTION</vt:lpstr>
      <vt:lpstr>System Development Approach</vt:lpstr>
      <vt:lpstr>Algorithm &amp; Deployment</vt:lpstr>
      <vt:lpstr>Result</vt:lpstr>
      <vt:lpstr>Result image</vt:lpstr>
      <vt:lpstr>Result image</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SRIKAVI K</dc:creator>
  <cp:lastModifiedBy>SRIKAVI K</cp:lastModifiedBy>
  <cp:revision>477</cp:revision>
  <dcterms:created xsi:type="dcterms:W3CDTF">2024-04-04T09:15:14Z</dcterms:created>
  <dcterms:modified xsi:type="dcterms:W3CDTF">2024-04-04T15:04:16Z</dcterms:modified>
</cp:coreProperties>
</file>