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227"/>
    <a:srgbClr val="0F8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A1060-9BF6-4379-8019-DA7998BFAA37}" v="89" dt="2025-01-09T17:41:25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38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E6CFE-54B0-4608-A3AA-9D8B3BF9A0C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FA3A9A-8DE8-4A6D-B447-22F881859871}">
      <dgm:prSet/>
      <dgm:spPr/>
      <dgm:t>
        <a:bodyPr/>
        <a:lstStyle/>
        <a:p>
          <a:r>
            <a:rPr lang="en-US"/>
            <a:t>• Market Insights:</a:t>
          </a:r>
        </a:p>
      </dgm:t>
    </dgm:pt>
    <dgm:pt modelId="{DD07F51E-97A3-4B64-8C64-D5447E3D1865}" type="parTrans" cxnId="{F793E4C0-9431-4E61-A82B-88CA9FB39954}">
      <dgm:prSet/>
      <dgm:spPr/>
      <dgm:t>
        <a:bodyPr/>
        <a:lstStyle/>
        <a:p>
          <a:endParaRPr lang="en-US"/>
        </a:p>
      </dgm:t>
    </dgm:pt>
    <dgm:pt modelId="{7CDAC23C-3C4E-4561-AC64-795CCD71DAD5}" type="sibTrans" cxnId="{F793E4C0-9431-4E61-A82B-88CA9FB39954}">
      <dgm:prSet/>
      <dgm:spPr/>
      <dgm:t>
        <a:bodyPr/>
        <a:lstStyle/>
        <a:p>
          <a:endParaRPr lang="en-US"/>
        </a:p>
      </dgm:t>
    </dgm:pt>
    <dgm:pt modelId="{F1F5A636-D492-4B73-A3F7-E55B23B455CE}">
      <dgm:prSet/>
      <dgm:spPr/>
      <dgm:t>
        <a:bodyPr/>
        <a:lstStyle/>
        <a:p>
          <a:r>
            <a:rPr lang="en-US"/>
            <a:t>- Tech accessories market valued at $XX billion.</a:t>
          </a:r>
        </a:p>
      </dgm:t>
    </dgm:pt>
    <dgm:pt modelId="{7E23E4FB-C30C-4557-82B9-107E457BEA36}" type="parTrans" cxnId="{E2810E84-AD16-418E-AEEE-6197D3C31856}">
      <dgm:prSet/>
      <dgm:spPr/>
      <dgm:t>
        <a:bodyPr/>
        <a:lstStyle/>
        <a:p>
          <a:endParaRPr lang="en-US"/>
        </a:p>
      </dgm:t>
    </dgm:pt>
    <dgm:pt modelId="{384AC5AA-ADCB-4D7B-B280-B446E7B8BCB5}" type="sibTrans" cxnId="{E2810E84-AD16-418E-AEEE-6197D3C31856}">
      <dgm:prSet/>
      <dgm:spPr/>
      <dgm:t>
        <a:bodyPr/>
        <a:lstStyle/>
        <a:p>
          <a:endParaRPr lang="en-US"/>
        </a:p>
      </dgm:t>
    </dgm:pt>
    <dgm:pt modelId="{8F6EFD3E-ECA4-4D35-ADB4-A9817FE01794}">
      <dgm:prSet/>
      <dgm:spPr/>
      <dgm:t>
        <a:bodyPr/>
        <a:lstStyle/>
        <a:p>
          <a:r>
            <a:rPr lang="en-US"/>
            <a:t>- Eco-conscious consumer segment growing by XX% annually.</a:t>
          </a:r>
        </a:p>
      </dgm:t>
    </dgm:pt>
    <dgm:pt modelId="{13D409EC-1DD2-4D59-AD71-CA831C02FC6C}" type="parTrans" cxnId="{0524A088-F156-45EE-BC77-63BD519DCB3F}">
      <dgm:prSet/>
      <dgm:spPr/>
      <dgm:t>
        <a:bodyPr/>
        <a:lstStyle/>
        <a:p>
          <a:endParaRPr lang="en-US"/>
        </a:p>
      </dgm:t>
    </dgm:pt>
    <dgm:pt modelId="{52D98517-7DA5-4AFD-9BBB-667F185D194A}" type="sibTrans" cxnId="{0524A088-F156-45EE-BC77-63BD519DCB3F}">
      <dgm:prSet/>
      <dgm:spPr/>
      <dgm:t>
        <a:bodyPr/>
        <a:lstStyle/>
        <a:p>
          <a:endParaRPr lang="en-US"/>
        </a:p>
      </dgm:t>
    </dgm:pt>
    <dgm:pt modelId="{C4E07347-1B39-4A3E-A69D-F551D646A297}">
      <dgm:prSet/>
      <dgm:spPr/>
      <dgm:t>
        <a:bodyPr/>
        <a:lstStyle/>
        <a:p>
          <a:r>
            <a:rPr lang="en-US"/>
            <a:t>• Target Audience:</a:t>
          </a:r>
        </a:p>
      </dgm:t>
    </dgm:pt>
    <dgm:pt modelId="{ADDAA043-750F-44EA-BA31-23EC233CE2E7}" type="parTrans" cxnId="{E6073938-D989-43C9-BB72-ED0ACF82D5F5}">
      <dgm:prSet/>
      <dgm:spPr/>
      <dgm:t>
        <a:bodyPr/>
        <a:lstStyle/>
        <a:p>
          <a:endParaRPr lang="en-US"/>
        </a:p>
      </dgm:t>
    </dgm:pt>
    <dgm:pt modelId="{11F3B174-DE11-448B-9934-27BFDF9C0E86}" type="sibTrans" cxnId="{E6073938-D989-43C9-BB72-ED0ACF82D5F5}">
      <dgm:prSet/>
      <dgm:spPr/>
      <dgm:t>
        <a:bodyPr/>
        <a:lstStyle/>
        <a:p>
          <a:endParaRPr lang="en-US"/>
        </a:p>
      </dgm:t>
    </dgm:pt>
    <dgm:pt modelId="{CCF1824A-B39D-4CEF-B5DE-0A410448910A}">
      <dgm:prSet/>
      <dgm:spPr/>
      <dgm:t>
        <a:bodyPr/>
        <a:lstStyle/>
        <a:p>
          <a:r>
            <a:rPr lang="en-US"/>
            <a:t>- Tech-savvy, environmentally aware individuals aged 18-45.</a:t>
          </a:r>
        </a:p>
      </dgm:t>
    </dgm:pt>
    <dgm:pt modelId="{8C0E8003-D0D0-4055-B8A8-CA9A195D6FB1}" type="parTrans" cxnId="{7F56B0E3-08BF-48D1-A267-76BCBE651AD8}">
      <dgm:prSet/>
      <dgm:spPr/>
      <dgm:t>
        <a:bodyPr/>
        <a:lstStyle/>
        <a:p>
          <a:endParaRPr lang="en-US"/>
        </a:p>
      </dgm:t>
    </dgm:pt>
    <dgm:pt modelId="{B52F731D-B3AB-4658-A930-A9A2017A341F}" type="sibTrans" cxnId="{7F56B0E3-08BF-48D1-A267-76BCBE651AD8}">
      <dgm:prSet/>
      <dgm:spPr/>
      <dgm:t>
        <a:bodyPr/>
        <a:lstStyle/>
        <a:p>
          <a:endParaRPr lang="en-US"/>
        </a:p>
      </dgm:t>
    </dgm:pt>
    <dgm:pt modelId="{23D0A848-4842-404C-8147-C72E39A28EDE}">
      <dgm:prSet/>
      <dgm:spPr/>
      <dgm:t>
        <a:bodyPr/>
        <a:lstStyle/>
        <a:p>
          <a:r>
            <a:rPr lang="en-US"/>
            <a:t>- Early adopters and socially responsible consumers.</a:t>
          </a:r>
        </a:p>
      </dgm:t>
    </dgm:pt>
    <dgm:pt modelId="{B11920D2-46CC-4CC8-AEB1-D5177166F612}" type="parTrans" cxnId="{737EDC89-21F0-4E77-BCB3-02D6533C1267}">
      <dgm:prSet/>
      <dgm:spPr/>
      <dgm:t>
        <a:bodyPr/>
        <a:lstStyle/>
        <a:p>
          <a:endParaRPr lang="en-US"/>
        </a:p>
      </dgm:t>
    </dgm:pt>
    <dgm:pt modelId="{02DB6B96-247E-4873-AD61-84A11EC1AFBF}" type="sibTrans" cxnId="{737EDC89-21F0-4E77-BCB3-02D6533C1267}">
      <dgm:prSet/>
      <dgm:spPr/>
      <dgm:t>
        <a:bodyPr/>
        <a:lstStyle/>
        <a:p>
          <a:endParaRPr lang="en-US"/>
        </a:p>
      </dgm:t>
    </dgm:pt>
    <dgm:pt modelId="{B26286F6-F5CD-4AA8-87B7-1064FD113D91}">
      <dgm:prSet/>
      <dgm:spPr/>
      <dgm:t>
        <a:bodyPr/>
        <a:lstStyle/>
        <a:p>
          <a:r>
            <a:rPr lang="en-US"/>
            <a:t>• Potential:</a:t>
          </a:r>
        </a:p>
      </dgm:t>
    </dgm:pt>
    <dgm:pt modelId="{FDD4FC82-CB6E-43CD-8C87-825D95005411}" type="parTrans" cxnId="{D525CA8B-39A1-4818-82B2-BFED1BD73572}">
      <dgm:prSet/>
      <dgm:spPr/>
      <dgm:t>
        <a:bodyPr/>
        <a:lstStyle/>
        <a:p>
          <a:endParaRPr lang="en-US"/>
        </a:p>
      </dgm:t>
    </dgm:pt>
    <dgm:pt modelId="{D97B77BA-AEB5-46A0-B198-A0738707645D}" type="sibTrans" cxnId="{D525CA8B-39A1-4818-82B2-BFED1BD73572}">
      <dgm:prSet/>
      <dgm:spPr/>
      <dgm:t>
        <a:bodyPr/>
        <a:lstStyle/>
        <a:p>
          <a:endParaRPr lang="en-US"/>
        </a:p>
      </dgm:t>
    </dgm:pt>
    <dgm:pt modelId="{6F70820A-1A8D-4675-BDF9-28EB09085E65}">
      <dgm:prSet/>
      <dgm:spPr/>
      <dgm:t>
        <a:bodyPr/>
        <a:lstStyle/>
        <a:p>
          <a:r>
            <a:rPr lang="en-US"/>
            <a:t>- A vast untapped market for sustainable tech accessories.</a:t>
          </a:r>
        </a:p>
      </dgm:t>
    </dgm:pt>
    <dgm:pt modelId="{456154F6-7E33-493B-B703-5526E746642E}" type="parTrans" cxnId="{D0A51F5C-2267-4870-9BEF-149CBDEDB685}">
      <dgm:prSet/>
      <dgm:spPr/>
      <dgm:t>
        <a:bodyPr/>
        <a:lstStyle/>
        <a:p>
          <a:endParaRPr lang="en-US"/>
        </a:p>
      </dgm:t>
    </dgm:pt>
    <dgm:pt modelId="{BDA2D125-B8AD-4A1A-9F41-F049A0036DBF}" type="sibTrans" cxnId="{D0A51F5C-2267-4870-9BEF-149CBDEDB685}">
      <dgm:prSet/>
      <dgm:spPr/>
      <dgm:t>
        <a:bodyPr/>
        <a:lstStyle/>
        <a:p>
          <a:endParaRPr lang="en-US"/>
        </a:p>
      </dgm:t>
    </dgm:pt>
    <dgm:pt modelId="{B541C0DA-A425-4337-8201-4B55F5982F61}" type="pres">
      <dgm:prSet presAssocID="{4A7E6CFE-54B0-4608-A3AA-9D8B3BF9A0C7}" presName="Name0" presStyleCnt="0">
        <dgm:presLayoutVars>
          <dgm:dir/>
          <dgm:resizeHandles val="exact"/>
        </dgm:presLayoutVars>
      </dgm:prSet>
      <dgm:spPr/>
    </dgm:pt>
    <dgm:pt modelId="{0B174BD6-B632-4AE1-8F62-77BB7D0C3641}" type="pres">
      <dgm:prSet presAssocID="{A8FA3A9A-8DE8-4A6D-B447-22F881859871}" presName="node" presStyleLbl="node1" presStyleIdx="0" presStyleCnt="8">
        <dgm:presLayoutVars>
          <dgm:bulletEnabled val="1"/>
        </dgm:presLayoutVars>
      </dgm:prSet>
      <dgm:spPr/>
    </dgm:pt>
    <dgm:pt modelId="{6E060C9E-B509-4F73-BBD5-B523333004E3}" type="pres">
      <dgm:prSet presAssocID="{7CDAC23C-3C4E-4561-AC64-795CCD71DAD5}" presName="sibTrans" presStyleLbl="sibTrans1D1" presStyleIdx="0" presStyleCnt="7"/>
      <dgm:spPr/>
    </dgm:pt>
    <dgm:pt modelId="{DD204E5A-1D08-4AA0-B33C-D63C33943596}" type="pres">
      <dgm:prSet presAssocID="{7CDAC23C-3C4E-4561-AC64-795CCD71DAD5}" presName="connectorText" presStyleLbl="sibTrans1D1" presStyleIdx="0" presStyleCnt="7"/>
      <dgm:spPr/>
    </dgm:pt>
    <dgm:pt modelId="{C1BFBF1F-8C62-4423-B69F-7F0A8DA2D311}" type="pres">
      <dgm:prSet presAssocID="{F1F5A636-D492-4B73-A3F7-E55B23B455CE}" presName="node" presStyleLbl="node1" presStyleIdx="1" presStyleCnt="8">
        <dgm:presLayoutVars>
          <dgm:bulletEnabled val="1"/>
        </dgm:presLayoutVars>
      </dgm:prSet>
      <dgm:spPr/>
    </dgm:pt>
    <dgm:pt modelId="{666ACE43-DB7C-40FC-BF70-2BDFF254BD8F}" type="pres">
      <dgm:prSet presAssocID="{384AC5AA-ADCB-4D7B-B280-B446E7B8BCB5}" presName="sibTrans" presStyleLbl="sibTrans1D1" presStyleIdx="1" presStyleCnt="7"/>
      <dgm:spPr/>
    </dgm:pt>
    <dgm:pt modelId="{F58AC6AA-9B0A-4CC7-9762-D2AE3CCAEC2A}" type="pres">
      <dgm:prSet presAssocID="{384AC5AA-ADCB-4D7B-B280-B446E7B8BCB5}" presName="connectorText" presStyleLbl="sibTrans1D1" presStyleIdx="1" presStyleCnt="7"/>
      <dgm:spPr/>
    </dgm:pt>
    <dgm:pt modelId="{43F04FAA-116B-43B2-8362-8381E774A802}" type="pres">
      <dgm:prSet presAssocID="{8F6EFD3E-ECA4-4D35-ADB4-A9817FE01794}" presName="node" presStyleLbl="node1" presStyleIdx="2" presStyleCnt="8">
        <dgm:presLayoutVars>
          <dgm:bulletEnabled val="1"/>
        </dgm:presLayoutVars>
      </dgm:prSet>
      <dgm:spPr/>
    </dgm:pt>
    <dgm:pt modelId="{0FB89AA8-C8C9-496E-87B0-7A4117BA68E3}" type="pres">
      <dgm:prSet presAssocID="{52D98517-7DA5-4AFD-9BBB-667F185D194A}" presName="sibTrans" presStyleLbl="sibTrans1D1" presStyleIdx="2" presStyleCnt="7"/>
      <dgm:spPr/>
    </dgm:pt>
    <dgm:pt modelId="{C83A0C8B-F574-4D0F-BEB9-8D016CDB58ED}" type="pres">
      <dgm:prSet presAssocID="{52D98517-7DA5-4AFD-9BBB-667F185D194A}" presName="connectorText" presStyleLbl="sibTrans1D1" presStyleIdx="2" presStyleCnt="7"/>
      <dgm:spPr/>
    </dgm:pt>
    <dgm:pt modelId="{FF1F87A5-B7F9-4B01-B955-17C8D73E074F}" type="pres">
      <dgm:prSet presAssocID="{C4E07347-1B39-4A3E-A69D-F551D646A297}" presName="node" presStyleLbl="node1" presStyleIdx="3" presStyleCnt="8">
        <dgm:presLayoutVars>
          <dgm:bulletEnabled val="1"/>
        </dgm:presLayoutVars>
      </dgm:prSet>
      <dgm:spPr/>
    </dgm:pt>
    <dgm:pt modelId="{B9B280DD-C4BB-40B8-8B49-80D68714A26B}" type="pres">
      <dgm:prSet presAssocID="{11F3B174-DE11-448B-9934-27BFDF9C0E86}" presName="sibTrans" presStyleLbl="sibTrans1D1" presStyleIdx="3" presStyleCnt="7"/>
      <dgm:spPr/>
    </dgm:pt>
    <dgm:pt modelId="{5950F746-BFB2-4A69-AF58-07C9214483CB}" type="pres">
      <dgm:prSet presAssocID="{11F3B174-DE11-448B-9934-27BFDF9C0E86}" presName="connectorText" presStyleLbl="sibTrans1D1" presStyleIdx="3" presStyleCnt="7"/>
      <dgm:spPr/>
    </dgm:pt>
    <dgm:pt modelId="{B66B1E82-BCBF-48EC-A4D7-4CC1E67D51EE}" type="pres">
      <dgm:prSet presAssocID="{CCF1824A-B39D-4CEF-B5DE-0A410448910A}" presName="node" presStyleLbl="node1" presStyleIdx="4" presStyleCnt="8">
        <dgm:presLayoutVars>
          <dgm:bulletEnabled val="1"/>
        </dgm:presLayoutVars>
      </dgm:prSet>
      <dgm:spPr/>
    </dgm:pt>
    <dgm:pt modelId="{2A74604D-C0A4-4EE9-A41F-5B5B747B0E1E}" type="pres">
      <dgm:prSet presAssocID="{B52F731D-B3AB-4658-A930-A9A2017A341F}" presName="sibTrans" presStyleLbl="sibTrans1D1" presStyleIdx="4" presStyleCnt="7"/>
      <dgm:spPr/>
    </dgm:pt>
    <dgm:pt modelId="{5B4EE1A2-A1A6-43F0-8EBE-905E8FDC2BBE}" type="pres">
      <dgm:prSet presAssocID="{B52F731D-B3AB-4658-A930-A9A2017A341F}" presName="connectorText" presStyleLbl="sibTrans1D1" presStyleIdx="4" presStyleCnt="7"/>
      <dgm:spPr/>
    </dgm:pt>
    <dgm:pt modelId="{0C6237DA-5F91-481F-853B-9DC3B4131836}" type="pres">
      <dgm:prSet presAssocID="{23D0A848-4842-404C-8147-C72E39A28EDE}" presName="node" presStyleLbl="node1" presStyleIdx="5" presStyleCnt="8">
        <dgm:presLayoutVars>
          <dgm:bulletEnabled val="1"/>
        </dgm:presLayoutVars>
      </dgm:prSet>
      <dgm:spPr/>
    </dgm:pt>
    <dgm:pt modelId="{5AA5662A-D2D5-412B-9B05-09FE8D42DD9F}" type="pres">
      <dgm:prSet presAssocID="{02DB6B96-247E-4873-AD61-84A11EC1AFBF}" presName="sibTrans" presStyleLbl="sibTrans1D1" presStyleIdx="5" presStyleCnt="7"/>
      <dgm:spPr/>
    </dgm:pt>
    <dgm:pt modelId="{510C6335-1938-4C5C-88FF-31C7E3AB3F5D}" type="pres">
      <dgm:prSet presAssocID="{02DB6B96-247E-4873-AD61-84A11EC1AFBF}" presName="connectorText" presStyleLbl="sibTrans1D1" presStyleIdx="5" presStyleCnt="7"/>
      <dgm:spPr/>
    </dgm:pt>
    <dgm:pt modelId="{8ED974D4-E112-4EB9-9525-76E65C72F2DD}" type="pres">
      <dgm:prSet presAssocID="{B26286F6-F5CD-4AA8-87B7-1064FD113D91}" presName="node" presStyleLbl="node1" presStyleIdx="6" presStyleCnt="8">
        <dgm:presLayoutVars>
          <dgm:bulletEnabled val="1"/>
        </dgm:presLayoutVars>
      </dgm:prSet>
      <dgm:spPr/>
    </dgm:pt>
    <dgm:pt modelId="{6C1AF26E-5B3B-4377-B3FB-1B583E1ADA17}" type="pres">
      <dgm:prSet presAssocID="{D97B77BA-AEB5-46A0-B198-A0738707645D}" presName="sibTrans" presStyleLbl="sibTrans1D1" presStyleIdx="6" presStyleCnt="7"/>
      <dgm:spPr/>
    </dgm:pt>
    <dgm:pt modelId="{21F53B5A-3F13-481F-9AC8-3E7A927F56AD}" type="pres">
      <dgm:prSet presAssocID="{D97B77BA-AEB5-46A0-B198-A0738707645D}" presName="connectorText" presStyleLbl="sibTrans1D1" presStyleIdx="6" presStyleCnt="7"/>
      <dgm:spPr/>
    </dgm:pt>
    <dgm:pt modelId="{A53B86C6-E18E-4635-A409-D34280C8FA3C}" type="pres">
      <dgm:prSet presAssocID="{6F70820A-1A8D-4675-BDF9-28EB09085E65}" presName="node" presStyleLbl="node1" presStyleIdx="7" presStyleCnt="8">
        <dgm:presLayoutVars>
          <dgm:bulletEnabled val="1"/>
        </dgm:presLayoutVars>
      </dgm:prSet>
      <dgm:spPr/>
    </dgm:pt>
  </dgm:ptLst>
  <dgm:cxnLst>
    <dgm:cxn modelId="{76598D08-899D-465F-AAD3-41A5BC7B2A6E}" type="presOf" srcId="{384AC5AA-ADCB-4D7B-B280-B446E7B8BCB5}" destId="{666ACE43-DB7C-40FC-BF70-2BDFF254BD8F}" srcOrd="0" destOrd="0" presId="urn:microsoft.com/office/officeart/2016/7/layout/RepeatingBendingProcessNew"/>
    <dgm:cxn modelId="{0BA36211-7155-48F0-8384-ECF298AE9E34}" type="presOf" srcId="{52D98517-7DA5-4AFD-9BBB-667F185D194A}" destId="{0FB89AA8-C8C9-496E-87B0-7A4117BA68E3}" srcOrd="0" destOrd="0" presId="urn:microsoft.com/office/officeart/2016/7/layout/RepeatingBendingProcessNew"/>
    <dgm:cxn modelId="{21D04720-7338-40F4-A3A5-F57DFAEF225E}" type="presOf" srcId="{11F3B174-DE11-448B-9934-27BFDF9C0E86}" destId="{5950F746-BFB2-4A69-AF58-07C9214483CB}" srcOrd="1" destOrd="0" presId="urn:microsoft.com/office/officeart/2016/7/layout/RepeatingBendingProcessNew"/>
    <dgm:cxn modelId="{26FAA320-8090-40AF-A5BA-D5FF2364CFCA}" type="presOf" srcId="{B52F731D-B3AB-4658-A930-A9A2017A341F}" destId="{2A74604D-C0A4-4EE9-A41F-5B5B747B0E1E}" srcOrd="0" destOrd="0" presId="urn:microsoft.com/office/officeart/2016/7/layout/RepeatingBendingProcessNew"/>
    <dgm:cxn modelId="{1186C924-4F71-4DF3-84B7-C0BC650A8F06}" type="presOf" srcId="{02DB6B96-247E-4873-AD61-84A11EC1AFBF}" destId="{5AA5662A-D2D5-412B-9B05-09FE8D42DD9F}" srcOrd="0" destOrd="0" presId="urn:microsoft.com/office/officeart/2016/7/layout/RepeatingBendingProcessNew"/>
    <dgm:cxn modelId="{399F9026-F3C1-42AA-BEED-220BB63BD875}" type="presOf" srcId="{7CDAC23C-3C4E-4561-AC64-795CCD71DAD5}" destId="{DD204E5A-1D08-4AA0-B33C-D63C33943596}" srcOrd="1" destOrd="0" presId="urn:microsoft.com/office/officeart/2016/7/layout/RepeatingBendingProcessNew"/>
    <dgm:cxn modelId="{07746F28-B726-4E76-90FE-76A0DD9BBDAE}" type="presOf" srcId="{23D0A848-4842-404C-8147-C72E39A28EDE}" destId="{0C6237DA-5F91-481F-853B-9DC3B4131836}" srcOrd="0" destOrd="0" presId="urn:microsoft.com/office/officeart/2016/7/layout/RepeatingBendingProcessNew"/>
    <dgm:cxn modelId="{A23E5337-8146-4DF5-8D74-5C2B9FD42820}" type="presOf" srcId="{52D98517-7DA5-4AFD-9BBB-667F185D194A}" destId="{C83A0C8B-F574-4D0F-BEB9-8D016CDB58ED}" srcOrd="1" destOrd="0" presId="urn:microsoft.com/office/officeart/2016/7/layout/RepeatingBendingProcessNew"/>
    <dgm:cxn modelId="{E6073938-D989-43C9-BB72-ED0ACF82D5F5}" srcId="{4A7E6CFE-54B0-4608-A3AA-9D8B3BF9A0C7}" destId="{C4E07347-1B39-4A3E-A69D-F551D646A297}" srcOrd="3" destOrd="0" parTransId="{ADDAA043-750F-44EA-BA31-23EC233CE2E7}" sibTransId="{11F3B174-DE11-448B-9934-27BFDF9C0E86}"/>
    <dgm:cxn modelId="{7C864F3F-8924-473D-98EA-E690EDDF4079}" type="presOf" srcId="{7CDAC23C-3C4E-4561-AC64-795CCD71DAD5}" destId="{6E060C9E-B509-4F73-BBD5-B523333004E3}" srcOrd="0" destOrd="0" presId="urn:microsoft.com/office/officeart/2016/7/layout/RepeatingBendingProcessNew"/>
    <dgm:cxn modelId="{D0A51F5C-2267-4870-9BEF-149CBDEDB685}" srcId="{4A7E6CFE-54B0-4608-A3AA-9D8B3BF9A0C7}" destId="{6F70820A-1A8D-4675-BDF9-28EB09085E65}" srcOrd="7" destOrd="0" parTransId="{456154F6-7E33-493B-B703-5526E746642E}" sibTransId="{BDA2D125-B8AD-4A1A-9F41-F049A0036DBF}"/>
    <dgm:cxn modelId="{E4B9425D-E5BD-4670-8EA9-5FD391F73BD7}" type="presOf" srcId="{11F3B174-DE11-448B-9934-27BFDF9C0E86}" destId="{B9B280DD-C4BB-40B8-8B49-80D68714A26B}" srcOrd="0" destOrd="0" presId="urn:microsoft.com/office/officeart/2016/7/layout/RepeatingBendingProcessNew"/>
    <dgm:cxn modelId="{283C0B5F-6257-4A92-9AE3-195162D3E6EC}" type="presOf" srcId="{02DB6B96-247E-4873-AD61-84A11EC1AFBF}" destId="{510C6335-1938-4C5C-88FF-31C7E3AB3F5D}" srcOrd="1" destOrd="0" presId="urn:microsoft.com/office/officeart/2016/7/layout/RepeatingBendingProcessNew"/>
    <dgm:cxn modelId="{BF69CB63-CB42-4BC2-A398-1A53C868D6D1}" type="presOf" srcId="{C4E07347-1B39-4A3E-A69D-F551D646A297}" destId="{FF1F87A5-B7F9-4B01-B955-17C8D73E074F}" srcOrd="0" destOrd="0" presId="urn:microsoft.com/office/officeart/2016/7/layout/RepeatingBendingProcessNew"/>
    <dgm:cxn modelId="{75E8E976-6CCD-4412-8334-06463FAE88E9}" type="presOf" srcId="{6F70820A-1A8D-4675-BDF9-28EB09085E65}" destId="{A53B86C6-E18E-4635-A409-D34280C8FA3C}" srcOrd="0" destOrd="0" presId="urn:microsoft.com/office/officeart/2016/7/layout/RepeatingBendingProcessNew"/>
    <dgm:cxn modelId="{44C40B7A-067C-4305-B6A4-584EA45388D8}" type="presOf" srcId="{CCF1824A-B39D-4CEF-B5DE-0A410448910A}" destId="{B66B1E82-BCBF-48EC-A4D7-4CC1E67D51EE}" srcOrd="0" destOrd="0" presId="urn:microsoft.com/office/officeart/2016/7/layout/RepeatingBendingProcessNew"/>
    <dgm:cxn modelId="{963A607C-0860-4DF6-A2F7-FB47D54706D3}" type="presOf" srcId="{B52F731D-B3AB-4658-A930-A9A2017A341F}" destId="{5B4EE1A2-A1A6-43F0-8EBE-905E8FDC2BBE}" srcOrd="1" destOrd="0" presId="urn:microsoft.com/office/officeart/2016/7/layout/RepeatingBendingProcessNew"/>
    <dgm:cxn modelId="{E2810E84-AD16-418E-AEEE-6197D3C31856}" srcId="{4A7E6CFE-54B0-4608-A3AA-9D8B3BF9A0C7}" destId="{F1F5A636-D492-4B73-A3F7-E55B23B455CE}" srcOrd="1" destOrd="0" parTransId="{7E23E4FB-C30C-4557-82B9-107E457BEA36}" sibTransId="{384AC5AA-ADCB-4D7B-B280-B446E7B8BCB5}"/>
    <dgm:cxn modelId="{0524A088-F156-45EE-BC77-63BD519DCB3F}" srcId="{4A7E6CFE-54B0-4608-A3AA-9D8B3BF9A0C7}" destId="{8F6EFD3E-ECA4-4D35-ADB4-A9817FE01794}" srcOrd="2" destOrd="0" parTransId="{13D409EC-1DD2-4D59-AD71-CA831C02FC6C}" sibTransId="{52D98517-7DA5-4AFD-9BBB-667F185D194A}"/>
    <dgm:cxn modelId="{4E5AD488-6271-4525-95E6-E7EA1CA6C369}" type="presOf" srcId="{D97B77BA-AEB5-46A0-B198-A0738707645D}" destId="{21F53B5A-3F13-481F-9AC8-3E7A927F56AD}" srcOrd="1" destOrd="0" presId="urn:microsoft.com/office/officeart/2016/7/layout/RepeatingBendingProcessNew"/>
    <dgm:cxn modelId="{737EDC89-21F0-4E77-BCB3-02D6533C1267}" srcId="{4A7E6CFE-54B0-4608-A3AA-9D8B3BF9A0C7}" destId="{23D0A848-4842-404C-8147-C72E39A28EDE}" srcOrd="5" destOrd="0" parTransId="{B11920D2-46CC-4CC8-AEB1-D5177166F612}" sibTransId="{02DB6B96-247E-4873-AD61-84A11EC1AFBF}"/>
    <dgm:cxn modelId="{D525CA8B-39A1-4818-82B2-BFED1BD73572}" srcId="{4A7E6CFE-54B0-4608-A3AA-9D8B3BF9A0C7}" destId="{B26286F6-F5CD-4AA8-87B7-1064FD113D91}" srcOrd="6" destOrd="0" parTransId="{FDD4FC82-CB6E-43CD-8C87-825D95005411}" sibTransId="{D97B77BA-AEB5-46A0-B198-A0738707645D}"/>
    <dgm:cxn modelId="{CCD7ED8C-248E-4D8C-BA44-B1C3EA9005DB}" type="presOf" srcId="{A8FA3A9A-8DE8-4A6D-B447-22F881859871}" destId="{0B174BD6-B632-4AE1-8F62-77BB7D0C3641}" srcOrd="0" destOrd="0" presId="urn:microsoft.com/office/officeart/2016/7/layout/RepeatingBendingProcessNew"/>
    <dgm:cxn modelId="{B3AE4494-9B06-41ED-A4F3-347EAC5DBFB7}" type="presOf" srcId="{8F6EFD3E-ECA4-4D35-ADB4-A9817FE01794}" destId="{43F04FAA-116B-43B2-8362-8381E774A802}" srcOrd="0" destOrd="0" presId="urn:microsoft.com/office/officeart/2016/7/layout/RepeatingBendingProcessNew"/>
    <dgm:cxn modelId="{254ACCB3-10E1-4B7E-AC6C-A70DC45E31A8}" type="presOf" srcId="{D97B77BA-AEB5-46A0-B198-A0738707645D}" destId="{6C1AF26E-5B3B-4377-B3FB-1B583E1ADA17}" srcOrd="0" destOrd="0" presId="urn:microsoft.com/office/officeart/2016/7/layout/RepeatingBendingProcessNew"/>
    <dgm:cxn modelId="{F793E4C0-9431-4E61-A82B-88CA9FB39954}" srcId="{4A7E6CFE-54B0-4608-A3AA-9D8B3BF9A0C7}" destId="{A8FA3A9A-8DE8-4A6D-B447-22F881859871}" srcOrd="0" destOrd="0" parTransId="{DD07F51E-97A3-4B64-8C64-D5447E3D1865}" sibTransId="{7CDAC23C-3C4E-4561-AC64-795CCD71DAD5}"/>
    <dgm:cxn modelId="{5C48B8DB-5CD4-468E-8851-02AFF8761643}" type="presOf" srcId="{384AC5AA-ADCB-4D7B-B280-B446E7B8BCB5}" destId="{F58AC6AA-9B0A-4CC7-9762-D2AE3CCAEC2A}" srcOrd="1" destOrd="0" presId="urn:microsoft.com/office/officeart/2016/7/layout/RepeatingBendingProcessNew"/>
    <dgm:cxn modelId="{7F56B0E3-08BF-48D1-A267-76BCBE651AD8}" srcId="{4A7E6CFE-54B0-4608-A3AA-9D8B3BF9A0C7}" destId="{CCF1824A-B39D-4CEF-B5DE-0A410448910A}" srcOrd="4" destOrd="0" parTransId="{8C0E8003-D0D0-4055-B8A8-CA9A195D6FB1}" sibTransId="{B52F731D-B3AB-4658-A930-A9A2017A341F}"/>
    <dgm:cxn modelId="{DE1ACDE9-191E-48D1-8B1B-D38C3B30EBBE}" type="presOf" srcId="{F1F5A636-D492-4B73-A3F7-E55B23B455CE}" destId="{C1BFBF1F-8C62-4423-B69F-7F0A8DA2D311}" srcOrd="0" destOrd="0" presId="urn:microsoft.com/office/officeart/2016/7/layout/RepeatingBendingProcessNew"/>
    <dgm:cxn modelId="{AB0756F0-60E0-4E11-80EB-DCC59F68FBC9}" type="presOf" srcId="{4A7E6CFE-54B0-4608-A3AA-9D8B3BF9A0C7}" destId="{B541C0DA-A425-4337-8201-4B55F5982F61}" srcOrd="0" destOrd="0" presId="urn:microsoft.com/office/officeart/2016/7/layout/RepeatingBendingProcessNew"/>
    <dgm:cxn modelId="{C9C538FE-BC60-4C39-9446-0A8B5D92B048}" type="presOf" srcId="{B26286F6-F5CD-4AA8-87B7-1064FD113D91}" destId="{8ED974D4-E112-4EB9-9525-76E65C72F2DD}" srcOrd="0" destOrd="0" presId="urn:microsoft.com/office/officeart/2016/7/layout/RepeatingBendingProcessNew"/>
    <dgm:cxn modelId="{C6BBE644-08D2-441E-93C3-51964D4917C2}" type="presParOf" srcId="{B541C0DA-A425-4337-8201-4B55F5982F61}" destId="{0B174BD6-B632-4AE1-8F62-77BB7D0C3641}" srcOrd="0" destOrd="0" presId="urn:microsoft.com/office/officeart/2016/7/layout/RepeatingBendingProcessNew"/>
    <dgm:cxn modelId="{B22ED283-1A31-4578-AC10-B8B029BCEFD0}" type="presParOf" srcId="{B541C0DA-A425-4337-8201-4B55F5982F61}" destId="{6E060C9E-B509-4F73-BBD5-B523333004E3}" srcOrd="1" destOrd="0" presId="urn:microsoft.com/office/officeart/2016/7/layout/RepeatingBendingProcessNew"/>
    <dgm:cxn modelId="{680DF878-5096-4F9F-88A7-C5233CBFBE3E}" type="presParOf" srcId="{6E060C9E-B509-4F73-BBD5-B523333004E3}" destId="{DD204E5A-1D08-4AA0-B33C-D63C33943596}" srcOrd="0" destOrd="0" presId="urn:microsoft.com/office/officeart/2016/7/layout/RepeatingBendingProcessNew"/>
    <dgm:cxn modelId="{B510DDA6-8948-49A0-8F16-D373D6139172}" type="presParOf" srcId="{B541C0DA-A425-4337-8201-4B55F5982F61}" destId="{C1BFBF1F-8C62-4423-B69F-7F0A8DA2D311}" srcOrd="2" destOrd="0" presId="urn:microsoft.com/office/officeart/2016/7/layout/RepeatingBendingProcessNew"/>
    <dgm:cxn modelId="{9C597B45-9376-4D7B-BF1B-0D90D8CC4CE2}" type="presParOf" srcId="{B541C0DA-A425-4337-8201-4B55F5982F61}" destId="{666ACE43-DB7C-40FC-BF70-2BDFF254BD8F}" srcOrd="3" destOrd="0" presId="urn:microsoft.com/office/officeart/2016/7/layout/RepeatingBendingProcessNew"/>
    <dgm:cxn modelId="{81C6A9A4-3FB6-46BC-8B0E-10F3D8386B28}" type="presParOf" srcId="{666ACE43-DB7C-40FC-BF70-2BDFF254BD8F}" destId="{F58AC6AA-9B0A-4CC7-9762-D2AE3CCAEC2A}" srcOrd="0" destOrd="0" presId="urn:microsoft.com/office/officeart/2016/7/layout/RepeatingBendingProcessNew"/>
    <dgm:cxn modelId="{2DD69348-C474-411B-B2AC-235A158D97A8}" type="presParOf" srcId="{B541C0DA-A425-4337-8201-4B55F5982F61}" destId="{43F04FAA-116B-43B2-8362-8381E774A802}" srcOrd="4" destOrd="0" presId="urn:microsoft.com/office/officeart/2016/7/layout/RepeatingBendingProcessNew"/>
    <dgm:cxn modelId="{8A229006-5EE0-40B1-B7F3-575CD65F96E2}" type="presParOf" srcId="{B541C0DA-A425-4337-8201-4B55F5982F61}" destId="{0FB89AA8-C8C9-496E-87B0-7A4117BA68E3}" srcOrd="5" destOrd="0" presId="urn:microsoft.com/office/officeart/2016/7/layout/RepeatingBendingProcessNew"/>
    <dgm:cxn modelId="{CC2D92D9-25F6-49C2-A054-211E2030F9FE}" type="presParOf" srcId="{0FB89AA8-C8C9-496E-87B0-7A4117BA68E3}" destId="{C83A0C8B-F574-4D0F-BEB9-8D016CDB58ED}" srcOrd="0" destOrd="0" presId="urn:microsoft.com/office/officeart/2016/7/layout/RepeatingBendingProcessNew"/>
    <dgm:cxn modelId="{957E3DD0-7FA1-4816-AAD9-3ED98AFB4D95}" type="presParOf" srcId="{B541C0DA-A425-4337-8201-4B55F5982F61}" destId="{FF1F87A5-B7F9-4B01-B955-17C8D73E074F}" srcOrd="6" destOrd="0" presId="urn:microsoft.com/office/officeart/2016/7/layout/RepeatingBendingProcessNew"/>
    <dgm:cxn modelId="{D6408091-D119-4A98-940A-ABDF7845506E}" type="presParOf" srcId="{B541C0DA-A425-4337-8201-4B55F5982F61}" destId="{B9B280DD-C4BB-40B8-8B49-80D68714A26B}" srcOrd="7" destOrd="0" presId="urn:microsoft.com/office/officeart/2016/7/layout/RepeatingBendingProcessNew"/>
    <dgm:cxn modelId="{97993D93-57CC-467D-BC24-FFAC64CA425D}" type="presParOf" srcId="{B9B280DD-C4BB-40B8-8B49-80D68714A26B}" destId="{5950F746-BFB2-4A69-AF58-07C9214483CB}" srcOrd="0" destOrd="0" presId="urn:microsoft.com/office/officeart/2016/7/layout/RepeatingBendingProcessNew"/>
    <dgm:cxn modelId="{01E00344-5F98-44D4-8A96-3F67E5CED519}" type="presParOf" srcId="{B541C0DA-A425-4337-8201-4B55F5982F61}" destId="{B66B1E82-BCBF-48EC-A4D7-4CC1E67D51EE}" srcOrd="8" destOrd="0" presId="urn:microsoft.com/office/officeart/2016/7/layout/RepeatingBendingProcessNew"/>
    <dgm:cxn modelId="{E4B00194-D29C-479D-83AC-6D94A18D8C38}" type="presParOf" srcId="{B541C0DA-A425-4337-8201-4B55F5982F61}" destId="{2A74604D-C0A4-4EE9-A41F-5B5B747B0E1E}" srcOrd="9" destOrd="0" presId="urn:microsoft.com/office/officeart/2016/7/layout/RepeatingBendingProcessNew"/>
    <dgm:cxn modelId="{A8CA01C4-EA19-48D5-AFA9-68E150F3F4CB}" type="presParOf" srcId="{2A74604D-C0A4-4EE9-A41F-5B5B747B0E1E}" destId="{5B4EE1A2-A1A6-43F0-8EBE-905E8FDC2BBE}" srcOrd="0" destOrd="0" presId="urn:microsoft.com/office/officeart/2016/7/layout/RepeatingBendingProcessNew"/>
    <dgm:cxn modelId="{12B1A412-128C-4F37-92A4-0E8CAE5E78F5}" type="presParOf" srcId="{B541C0DA-A425-4337-8201-4B55F5982F61}" destId="{0C6237DA-5F91-481F-853B-9DC3B4131836}" srcOrd="10" destOrd="0" presId="urn:microsoft.com/office/officeart/2016/7/layout/RepeatingBendingProcessNew"/>
    <dgm:cxn modelId="{95FAD8D3-EB39-4824-86AD-4B6335674408}" type="presParOf" srcId="{B541C0DA-A425-4337-8201-4B55F5982F61}" destId="{5AA5662A-D2D5-412B-9B05-09FE8D42DD9F}" srcOrd="11" destOrd="0" presId="urn:microsoft.com/office/officeart/2016/7/layout/RepeatingBendingProcessNew"/>
    <dgm:cxn modelId="{B7C50814-4BBD-4A47-B223-585F6B2CE80E}" type="presParOf" srcId="{5AA5662A-D2D5-412B-9B05-09FE8D42DD9F}" destId="{510C6335-1938-4C5C-88FF-31C7E3AB3F5D}" srcOrd="0" destOrd="0" presId="urn:microsoft.com/office/officeart/2016/7/layout/RepeatingBendingProcessNew"/>
    <dgm:cxn modelId="{C0087379-65C1-456E-8AF2-F38F5B26D074}" type="presParOf" srcId="{B541C0DA-A425-4337-8201-4B55F5982F61}" destId="{8ED974D4-E112-4EB9-9525-76E65C72F2DD}" srcOrd="12" destOrd="0" presId="urn:microsoft.com/office/officeart/2016/7/layout/RepeatingBendingProcessNew"/>
    <dgm:cxn modelId="{064A7990-826D-4181-8197-511CD81E3127}" type="presParOf" srcId="{B541C0DA-A425-4337-8201-4B55F5982F61}" destId="{6C1AF26E-5B3B-4377-B3FB-1B583E1ADA17}" srcOrd="13" destOrd="0" presId="urn:microsoft.com/office/officeart/2016/7/layout/RepeatingBendingProcessNew"/>
    <dgm:cxn modelId="{AA533CF2-2DC5-4608-998F-A57A329EC435}" type="presParOf" srcId="{6C1AF26E-5B3B-4377-B3FB-1B583E1ADA17}" destId="{21F53B5A-3F13-481F-9AC8-3E7A927F56AD}" srcOrd="0" destOrd="0" presId="urn:microsoft.com/office/officeart/2016/7/layout/RepeatingBendingProcessNew"/>
    <dgm:cxn modelId="{319FCD67-F06E-413A-A1E2-C90359DE8930}" type="presParOf" srcId="{B541C0DA-A425-4337-8201-4B55F5982F61}" destId="{A53B86C6-E18E-4635-A409-D34280C8FA3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FFD95-7E80-4060-9CBB-E89B34404CC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87932B-45E1-46D4-90A2-DD6B2D3B24F6}">
      <dgm:prSet/>
      <dgm:spPr/>
      <dgm:t>
        <a:bodyPr/>
        <a:lstStyle/>
        <a:p>
          <a:pPr>
            <a:defRPr cap="all"/>
          </a:pPr>
          <a:r>
            <a:rPr lang="en-US"/>
            <a:t>• Revenue Streams:</a:t>
          </a:r>
        </a:p>
      </dgm:t>
    </dgm:pt>
    <dgm:pt modelId="{F2707D75-5C35-4ECA-9E67-FE553ED44788}" type="parTrans" cxnId="{BED17CB4-8B5E-46C9-A33D-32A6317188A1}">
      <dgm:prSet/>
      <dgm:spPr/>
      <dgm:t>
        <a:bodyPr/>
        <a:lstStyle/>
        <a:p>
          <a:endParaRPr lang="en-US"/>
        </a:p>
      </dgm:t>
    </dgm:pt>
    <dgm:pt modelId="{CD8107B7-D364-4BE1-80BF-6D7108F10A6C}" type="sibTrans" cxnId="{BED17CB4-8B5E-46C9-A33D-32A6317188A1}">
      <dgm:prSet/>
      <dgm:spPr/>
      <dgm:t>
        <a:bodyPr/>
        <a:lstStyle/>
        <a:p>
          <a:endParaRPr lang="en-US"/>
        </a:p>
      </dgm:t>
    </dgm:pt>
    <dgm:pt modelId="{144E03AC-55AC-4126-82A8-C4837A8C92A3}">
      <dgm:prSet/>
      <dgm:spPr/>
      <dgm:t>
        <a:bodyPr/>
        <a:lstStyle/>
        <a:p>
          <a:pPr>
            <a:defRPr cap="all"/>
          </a:pPr>
          <a:r>
            <a:rPr lang="en-US"/>
            <a:t>- Direct-to-consumer sales via online platforms.</a:t>
          </a:r>
        </a:p>
      </dgm:t>
    </dgm:pt>
    <dgm:pt modelId="{A8125B55-CB9E-4068-998E-35DC9DFA41D5}" type="parTrans" cxnId="{16D014D5-8088-4F99-940F-B24A48CE2F9A}">
      <dgm:prSet/>
      <dgm:spPr/>
      <dgm:t>
        <a:bodyPr/>
        <a:lstStyle/>
        <a:p>
          <a:endParaRPr lang="en-US"/>
        </a:p>
      </dgm:t>
    </dgm:pt>
    <dgm:pt modelId="{10A71A7F-55F5-46CB-B0A5-D548344B252E}" type="sibTrans" cxnId="{16D014D5-8088-4F99-940F-B24A48CE2F9A}">
      <dgm:prSet/>
      <dgm:spPr/>
      <dgm:t>
        <a:bodyPr/>
        <a:lstStyle/>
        <a:p>
          <a:endParaRPr lang="en-US"/>
        </a:p>
      </dgm:t>
    </dgm:pt>
    <dgm:pt modelId="{89FAD0A6-CE23-4E0F-9BA7-950494ED1BC7}">
      <dgm:prSet/>
      <dgm:spPr/>
      <dgm:t>
        <a:bodyPr/>
        <a:lstStyle/>
        <a:p>
          <a:pPr>
            <a:defRPr cap="all"/>
          </a:pPr>
          <a:r>
            <a:rPr lang="en-US"/>
            <a:t>- Partnerships with eco-conscious retailers and stores.</a:t>
          </a:r>
        </a:p>
      </dgm:t>
    </dgm:pt>
    <dgm:pt modelId="{9B434152-3693-496D-A36C-E0EA55922F42}" type="parTrans" cxnId="{A3553179-9F01-42C1-84EA-34E0567A98F6}">
      <dgm:prSet/>
      <dgm:spPr/>
      <dgm:t>
        <a:bodyPr/>
        <a:lstStyle/>
        <a:p>
          <a:endParaRPr lang="en-US"/>
        </a:p>
      </dgm:t>
    </dgm:pt>
    <dgm:pt modelId="{DE255A72-D76C-4AF2-B418-472C36C5E211}" type="sibTrans" cxnId="{A3553179-9F01-42C1-84EA-34E0567A98F6}">
      <dgm:prSet/>
      <dgm:spPr/>
      <dgm:t>
        <a:bodyPr/>
        <a:lstStyle/>
        <a:p>
          <a:endParaRPr lang="en-US"/>
        </a:p>
      </dgm:t>
    </dgm:pt>
    <dgm:pt modelId="{CC06793E-81D7-4C78-B7E1-05CCF436361E}">
      <dgm:prSet/>
      <dgm:spPr/>
      <dgm:t>
        <a:bodyPr/>
        <a:lstStyle/>
        <a:p>
          <a:pPr>
            <a:defRPr cap="all"/>
          </a:pPr>
          <a:r>
            <a:rPr lang="en-US"/>
            <a:t>- Licensing biodegradable technology to other brands.</a:t>
          </a:r>
        </a:p>
      </dgm:t>
    </dgm:pt>
    <dgm:pt modelId="{8E4FD21F-C4ED-4B32-8C63-F8EA48B563F5}" type="parTrans" cxnId="{F51E7B6B-4CC2-4E34-9444-32BBA2BB1939}">
      <dgm:prSet/>
      <dgm:spPr/>
      <dgm:t>
        <a:bodyPr/>
        <a:lstStyle/>
        <a:p>
          <a:endParaRPr lang="en-US"/>
        </a:p>
      </dgm:t>
    </dgm:pt>
    <dgm:pt modelId="{D5AA6AC6-8B41-4703-AF4C-39B8DEABF90E}" type="sibTrans" cxnId="{F51E7B6B-4CC2-4E34-9444-32BBA2BB1939}">
      <dgm:prSet/>
      <dgm:spPr/>
      <dgm:t>
        <a:bodyPr/>
        <a:lstStyle/>
        <a:p>
          <a:endParaRPr lang="en-US"/>
        </a:p>
      </dgm:t>
    </dgm:pt>
    <dgm:pt modelId="{33C9927E-EEF2-4E37-BC07-7D3E2948B7F5}">
      <dgm:prSet/>
      <dgm:spPr/>
      <dgm:t>
        <a:bodyPr/>
        <a:lstStyle/>
        <a:p>
          <a:pPr>
            <a:defRPr cap="all"/>
          </a:pPr>
          <a:r>
            <a:rPr lang="en-US"/>
            <a:t>• Pricing Strategy:</a:t>
          </a:r>
        </a:p>
      </dgm:t>
    </dgm:pt>
    <dgm:pt modelId="{98C28290-1AB6-40CC-A508-AE9A8D27EA61}" type="parTrans" cxnId="{5C0936D3-869B-4D76-82EE-62A8903F66AF}">
      <dgm:prSet/>
      <dgm:spPr/>
      <dgm:t>
        <a:bodyPr/>
        <a:lstStyle/>
        <a:p>
          <a:endParaRPr lang="en-US"/>
        </a:p>
      </dgm:t>
    </dgm:pt>
    <dgm:pt modelId="{7AF0F388-E805-42E4-85F5-C60E33412574}" type="sibTrans" cxnId="{5C0936D3-869B-4D76-82EE-62A8903F66AF}">
      <dgm:prSet/>
      <dgm:spPr/>
      <dgm:t>
        <a:bodyPr/>
        <a:lstStyle/>
        <a:p>
          <a:endParaRPr lang="en-US"/>
        </a:p>
      </dgm:t>
    </dgm:pt>
    <dgm:pt modelId="{878E2738-D459-40EC-8802-060402BF7A7A}">
      <dgm:prSet/>
      <dgm:spPr/>
      <dgm:t>
        <a:bodyPr/>
        <a:lstStyle/>
        <a:p>
          <a:pPr>
            <a:defRPr cap="all"/>
          </a:pPr>
          <a:r>
            <a:rPr lang="en-US"/>
            <a:t>- Positioned as premium yet affordable compared to traditional phone cases.</a:t>
          </a:r>
        </a:p>
      </dgm:t>
    </dgm:pt>
    <dgm:pt modelId="{FB74BCF6-4CC3-4086-B4D1-C24E776E20CB}" type="parTrans" cxnId="{1F5725F3-20F7-4C5F-8A36-EF38B4A19334}">
      <dgm:prSet/>
      <dgm:spPr/>
      <dgm:t>
        <a:bodyPr/>
        <a:lstStyle/>
        <a:p>
          <a:endParaRPr lang="en-US"/>
        </a:p>
      </dgm:t>
    </dgm:pt>
    <dgm:pt modelId="{9541F1A8-F3DC-4ED3-B4FC-23800C1862D7}" type="sibTrans" cxnId="{1F5725F3-20F7-4C5F-8A36-EF38B4A19334}">
      <dgm:prSet/>
      <dgm:spPr/>
      <dgm:t>
        <a:bodyPr/>
        <a:lstStyle/>
        <a:p>
          <a:endParaRPr lang="en-US"/>
        </a:p>
      </dgm:t>
    </dgm:pt>
    <dgm:pt modelId="{6440F987-9287-416F-8515-2CB314350475}" type="pres">
      <dgm:prSet presAssocID="{DEFFFD95-7E80-4060-9CBB-E89B34404CC1}" presName="root" presStyleCnt="0">
        <dgm:presLayoutVars>
          <dgm:dir/>
          <dgm:resizeHandles val="exact"/>
        </dgm:presLayoutVars>
      </dgm:prSet>
      <dgm:spPr/>
    </dgm:pt>
    <dgm:pt modelId="{95DB6D8B-18F2-43DE-8173-5FC994520525}" type="pres">
      <dgm:prSet presAssocID="{A287932B-45E1-46D4-90A2-DD6B2D3B24F6}" presName="compNode" presStyleCnt="0"/>
      <dgm:spPr/>
    </dgm:pt>
    <dgm:pt modelId="{EBD6B28E-8105-45CA-BE3F-9318782505A3}" type="pres">
      <dgm:prSet presAssocID="{A287932B-45E1-46D4-90A2-DD6B2D3B24F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2D42B63-DA21-4E37-BA04-BFAB471446CD}" type="pres">
      <dgm:prSet presAssocID="{A287932B-45E1-46D4-90A2-DD6B2D3B24F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05A7C5B-BA89-43E4-9424-3B57B49F724B}" type="pres">
      <dgm:prSet presAssocID="{A287932B-45E1-46D4-90A2-DD6B2D3B24F6}" presName="spaceRect" presStyleCnt="0"/>
      <dgm:spPr/>
    </dgm:pt>
    <dgm:pt modelId="{B86B82E2-9515-44D7-8CB0-02C7352992BD}" type="pres">
      <dgm:prSet presAssocID="{A287932B-45E1-46D4-90A2-DD6B2D3B24F6}" presName="textRect" presStyleLbl="revTx" presStyleIdx="0" presStyleCnt="6">
        <dgm:presLayoutVars>
          <dgm:chMax val="1"/>
          <dgm:chPref val="1"/>
        </dgm:presLayoutVars>
      </dgm:prSet>
      <dgm:spPr/>
    </dgm:pt>
    <dgm:pt modelId="{A8C92965-2264-4302-AD21-B783DF9648C6}" type="pres">
      <dgm:prSet presAssocID="{CD8107B7-D364-4BE1-80BF-6D7108F10A6C}" presName="sibTrans" presStyleCnt="0"/>
      <dgm:spPr/>
    </dgm:pt>
    <dgm:pt modelId="{DDE26EE8-3FFA-40AB-AC45-E48F0E78F8CE}" type="pres">
      <dgm:prSet presAssocID="{144E03AC-55AC-4126-82A8-C4837A8C92A3}" presName="compNode" presStyleCnt="0"/>
      <dgm:spPr/>
    </dgm:pt>
    <dgm:pt modelId="{11D74E90-B25E-4039-956A-7F42A218FB09}" type="pres">
      <dgm:prSet presAssocID="{144E03AC-55AC-4126-82A8-C4837A8C92A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98C78CC-E81D-48CB-9589-061DA587BA28}" type="pres">
      <dgm:prSet presAssocID="{144E03AC-55AC-4126-82A8-C4837A8C92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DF9F6C1A-0883-4B09-84A2-528EB1E66ABC}" type="pres">
      <dgm:prSet presAssocID="{144E03AC-55AC-4126-82A8-C4837A8C92A3}" presName="spaceRect" presStyleCnt="0"/>
      <dgm:spPr/>
    </dgm:pt>
    <dgm:pt modelId="{AFEEFDC5-7F37-4C88-BD7B-4D3170A0EB95}" type="pres">
      <dgm:prSet presAssocID="{144E03AC-55AC-4126-82A8-C4837A8C92A3}" presName="textRect" presStyleLbl="revTx" presStyleIdx="1" presStyleCnt="6">
        <dgm:presLayoutVars>
          <dgm:chMax val="1"/>
          <dgm:chPref val="1"/>
        </dgm:presLayoutVars>
      </dgm:prSet>
      <dgm:spPr/>
    </dgm:pt>
    <dgm:pt modelId="{522E78DD-54C8-4F8B-AF04-42FAE2A940A5}" type="pres">
      <dgm:prSet presAssocID="{10A71A7F-55F5-46CB-B0A5-D548344B252E}" presName="sibTrans" presStyleCnt="0"/>
      <dgm:spPr/>
    </dgm:pt>
    <dgm:pt modelId="{958C3B57-5A74-43F0-A674-BDA02744E9A2}" type="pres">
      <dgm:prSet presAssocID="{89FAD0A6-CE23-4E0F-9BA7-950494ED1BC7}" presName="compNode" presStyleCnt="0"/>
      <dgm:spPr/>
    </dgm:pt>
    <dgm:pt modelId="{7AEB660E-E2C5-4EDE-B474-5B57EB2746BD}" type="pres">
      <dgm:prSet presAssocID="{89FAD0A6-CE23-4E0F-9BA7-950494ED1BC7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1EFF961-EF00-4A01-B9AE-55E9C1F4DCD6}" type="pres">
      <dgm:prSet presAssocID="{89FAD0A6-CE23-4E0F-9BA7-950494ED1B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437985F-EE45-4AD9-9C9E-A9F58606D7C2}" type="pres">
      <dgm:prSet presAssocID="{89FAD0A6-CE23-4E0F-9BA7-950494ED1BC7}" presName="spaceRect" presStyleCnt="0"/>
      <dgm:spPr/>
    </dgm:pt>
    <dgm:pt modelId="{2E4D6E55-F64B-4BDC-A98C-80AA3B217746}" type="pres">
      <dgm:prSet presAssocID="{89FAD0A6-CE23-4E0F-9BA7-950494ED1BC7}" presName="textRect" presStyleLbl="revTx" presStyleIdx="2" presStyleCnt="6">
        <dgm:presLayoutVars>
          <dgm:chMax val="1"/>
          <dgm:chPref val="1"/>
        </dgm:presLayoutVars>
      </dgm:prSet>
      <dgm:spPr/>
    </dgm:pt>
    <dgm:pt modelId="{5692F36E-B36C-44E6-8263-EDFE6662DB9E}" type="pres">
      <dgm:prSet presAssocID="{DE255A72-D76C-4AF2-B418-472C36C5E211}" presName="sibTrans" presStyleCnt="0"/>
      <dgm:spPr/>
    </dgm:pt>
    <dgm:pt modelId="{A4A56D04-C59A-4DFA-B44E-54013A8992FB}" type="pres">
      <dgm:prSet presAssocID="{CC06793E-81D7-4C78-B7E1-05CCF436361E}" presName="compNode" presStyleCnt="0"/>
      <dgm:spPr/>
    </dgm:pt>
    <dgm:pt modelId="{B18E5563-1CEA-4D9C-BBFC-F52C7D3F2A35}" type="pres">
      <dgm:prSet presAssocID="{CC06793E-81D7-4C78-B7E1-05CCF436361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4C88F35-0E4D-4A04-AFE0-7ACE6ABFD5D9}" type="pres">
      <dgm:prSet presAssocID="{CC06793E-81D7-4C78-B7E1-05CCF43636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9FA7902-8609-4AE2-B140-5E1826D8117E}" type="pres">
      <dgm:prSet presAssocID="{CC06793E-81D7-4C78-B7E1-05CCF436361E}" presName="spaceRect" presStyleCnt="0"/>
      <dgm:spPr/>
    </dgm:pt>
    <dgm:pt modelId="{A0CCD99D-8AD7-472D-801B-392DB213D9CF}" type="pres">
      <dgm:prSet presAssocID="{CC06793E-81D7-4C78-B7E1-05CCF436361E}" presName="textRect" presStyleLbl="revTx" presStyleIdx="3" presStyleCnt="6">
        <dgm:presLayoutVars>
          <dgm:chMax val="1"/>
          <dgm:chPref val="1"/>
        </dgm:presLayoutVars>
      </dgm:prSet>
      <dgm:spPr/>
    </dgm:pt>
    <dgm:pt modelId="{F3E22E8E-5714-47EF-AB1D-F622D7437412}" type="pres">
      <dgm:prSet presAssocID="{D5AA6AC6-8B41-4703-AF4C-39B8DEABF90E}" presName="sibTrans" presStyleCnt="0"/>
      <dgm:spPr/>
    </dgm:pt>
    <dgm:pt modelId="{6265D450-7D13-43D6-906D-BE49BACDCD7F}" type="pres">
      <dgm:prSet presAssocID="{33C9927E-EEF2-4E37-BC07-7D3E2948B7F5}" presName="compNode" presStyleCnt="0"/>
      <dgm:spPr/>
    </dgm:pt>
    <dgm:pt modelId="{99D3BCF4-FD1E-418D-98A9-368EFBD1A1EE}" type="pres">
      <dgm:prSet presAssocID="{33C9927E-EEF2-4E37-BC07-7D3E2948B7F5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D7EF997-C989-47B2-808C-1586B636B04E}" type="pres">
      <dgm:prSet presAssocID="{33C9927E-EEF2-4E37-BC07-7D3E2948B7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E47C630-450C-4050-A7C5-3A5472F25B00}" type="pres">
      <dgm:prSet presAssocID="{33C9927E-EEF2-4E37-BC07-7D3E2948B7F5}" presName="spaceRect" presStyleCnt="0"/>
      <dgm:spPr/>
    </dgm:pt>
    <dgm:pt modelId="{EB0531CD-798C-4985-BDAD-6C6F2B00534E}" type="pres">
      <dgm:prSet presAssocID="{33C9927E-EEF2-4E37-BC07-7D3E2948B7F5}" presName="textRect" presStyleLbl="revTx" presStyleIdx="4" presStyleCnt="6">
        <dgm:presLayoutVars>
          <dgm:chMax val="1"/>
          <dgm:chPref val="1"/>
        </dgm:presLayoutVars>
      </dgm:prSet>
      <dgm:spPr/>
    </dgm:pt>
    <dgm:pt modelId="{95AE55ED-36A2-44F2-9D5D-EF14E724D7D1}" type="pres">
      <dgm:prSet presAssocID="{7AF0F388-E805-42E4-85F5-C60E33412574}" presName="sibTrans" presStyleCnt="0"/>
      <dgm:spPr/>
    </dgm:pt>
    <dgm:pt modelId="{AA96DED6-1CC3-40B2-9251-5F601C4694D2}" type="pres">
      <dgm:prSet presAssocID="{878E2738-D459-40EC-8802-060402BF7A7A}" presName="compNode" presStyleCnt="0"/>
      <dgm:spPr/>
    </dgm:pt>
    <dgm:pt modelId="{05703630-5FA0-4AFD-BFEA-B7E08162E85C}" type="pres">
      <dgm:prSet presAssocID="{878E2738-D459-40EC-8802-060402BF7A7A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6D93176-8B8E-46F4-ACD7-23567F4299B4}" type="pres">
      <dgm:prSet presAssocID="{878E2738-D459-40EC-8802-060402BF7A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7CFD1DDC-6DCF-40A7-A8D7-AC33AEBB02CE}" type="pres">
      <dgm:prSet presAssocID="{878E2738-D459-40EC-8802-060402BF7A7A}" presName="spaceRect" presStyleCnt="0"/>
      <dgm:spPr/>
    </dgm:pt>
    <dgm:pt modelId="{2BF53312-47AE-4EED-98D0-9E09BB794194}" type="pres">
      <dgm:prSet presAssocID="{878E2738-D459-40EC-8802-060402BF7A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64D63C-92E4-4348-A9A6-05F429DF9C94}" type="presOf" srcId="{878E2738-D459-40EC-8802-060402BF7A7A}" destId="{2BF53312-47AE-4EED-98D0-9E09BB794194}" srcOrd="0" destOrd="0" presId="urn:microsoft.com/office/officeart/2018/5/layout/IconLeafLabelList"/>
    <dgm:cxn modelId="{FF35DB60-3898-451F-9BE1-8CD0B677E184}" type="presOf" srcId="{89FAD0A6-CE23-4E0F-9BA7-950494ED1BC7}" destId="{2E4D6E55-F64B-4BDC-A98C-80AA3B217746}" srcOrd="0" destOrd="0" presId="urn:microsoft.com/office/officeart/2018/5/layout/IconLeafLabelList"/>
    <dgm:cxn modelId="{F51E7B6B-4CC2-4E34-9444-32BBA2BB1939}" srcId="{DEFFFD95-7E80-4060-9CBB-E89B34404CC1}" destId="{CC06793E-81D7-4C78-B7E1-05CCF436361E}" srcOrd="3" destOrd="0" parTransId="{8E4FD21F-C4ED-4B32-8C63-F8EA48B563F5}" sibTransId="{D5AA6AC6-8B41-4703-AF4C-39B8DEABF90E}"/>
    <dgm:cxn modelId="{5C7DA656-3E01-4A7C-9D48-FF9CBCB18D06}" type="presOf" srcId="{33C9927E-EEF2-4E37-BC07-7D3E2948B7F5}" destId="{EB0531CD-798C-4985-BDAD-6C6F2B00534E}" srcOrd="0" destOrd="0" presId="urn:microsoft.com/office/officeart/2018/5/layout/IconLeafLabelList"/>
    <dgm:cxn modelId="{A3553179-9F01-42C1-84EA-34E0567A98F6}" srcId="{DEFFFD95-7E80-4060-9CBB-E89B34404CC1}" destId="{89FAD0A6-CE23-4E0F-9BA7-950494ED1BC7}" srcOrd="2" destOrd="0" parTransId="{9B434152-3693-496D-A36C-E0EA55922F42}" sibTransId="{DE255A72-D76C-4AF2-B418-472C36C5E211}"/>
    <dgm:cxn modelId="{AC2FFD80-66DF-40BA-AA01-3FA01B425C4C}" type="presOf" srcId="{CC06793E-81D7-4C78-B7E1-05CCF436361E}" destId="{A0CCD99D-8AD7-472D-801B-392DB213D9CF}" srcOrd="0" destOrd="0" presId="urn:microsoft.com/office/officeart/2018/5/layout/IconLeafLabelList"/>
    <dgm:cxn modelId="{BED17CB4-8B5E-46C9-A33D-32A6317188A1}" srcId="{DEFFFD95-7E80-4060-9CBB-E89B34404CC1}" destId="{A287932B-45E1-46D4-90A2-DD6B2D3B24F6}" srcOrd="0" destOrd="0" parTransId="{F2707D75-5C35-4ECA-9E67-FE553ED44788}" sibTransId="{CD8107B7-D364-4BE1-80BF-6D7108F10A6C}"/>
    <dgm:cxn modelId="{5C0936D3-869B-4D76-82EE-62A8903F66AF}" srcId="{DEFFFD95-7E80-4060-9CBB-E89B34404CC1}" destId="{33C9927E-EEF2-4E37-BC07-7D3E2948B7F5}" srcOrd="4" destOrd="0" parTransId="{98C28290-1AB6-40CC-A508-AE9A8D27EA61}" sibTransId="{7AF0F388-E805-42E4-85F5-C60E33412574}"/>
    <dgm:cxn modelId="{16D014D5-8088-4F99-940F-B24A48CE2F9A}" srcId="{DEFFFD95-7E80-4060-9CBB-E89B34404CC1}" destId="{144E03AC-55AC-4126-82A8-C4837A8C92A3}" srcOrd="1" destOrd="0" parTransId="{A8125B55-CB9E-4068-998E-35DC9DFA41D5}" sibTransId="{10A71A7F-55F5-46CB-B0A5-D548344B252E}"/>
    <dgm:cxn modelId="{8030E3DA-591F-4A57-8357-0719995BE2BA}" type="presOf" srcId="{144E03AC-55AC-4126-82A8-C4837A8C92A3}" destId="{AFEEFDC5-7F37-4C88-BD7B-4D3170A0EB95}" srcOrd="0" destOrd="0" presId="urn:microsoft.com/office/officeart/2018/5/layout/IconLeafLabelList"/>
    <dgm:cxn modelId="{131F45E9-375E-4FCA-85B1-59BE32028296}" type="presOf" srcId="{DEFFFD95-7E80-4060-9CBB-E89B34404CC1}" destId="{6440F987-9287-416F-8515-2CB314350475}" srcOrd="0" destOrd="0" presId="urn:microsoft.com/office/officeart/2018/5/layout/IconLeafLabelList"/>
    <dgm:cxn modelId="{49F9BCEC-8056-46C3-A183-32A07F9C0E1E}" type="presOf" srcId="{A287932B-45E1-46D4-90A2-DD6B2D3B24F6}" destId="{B86B82E2-9515-44D7-8CB0-02C7352992BD}" srcOrd="0" destOrd="0" presId="urn:microsoft.com/office/officeart/2018/5/layout/IconLeafLabelList"/>
    <dgm:cxn modelId="{1F5725F3-20F7-4C5F-8A36-EF38B4A19334}" srcId="{DEFFFD95-7E80-4060-9CBB-E89B34404CC1}" destId="{878E2738-D459-40EC-8802-060402BF7A7A}" srcOrd="5" destOrd="0" parTransId="{FB74BCF6-4CC3-4086-B4D1-C24E776E20CB}" sibTransId="{9541F1A8-F3DC-4ED3-B4FC-23800C1862D7}"/>
    <dgm:cxn modelId="{3E9A9DAE-1848-4194-8156-09126A1BF5F1}" type="presParOf" srcId="{6440F987-9287-416F-8515-2CB314350475}" destId="{95DB6D8B-18F2-43DE-8173-5FC994520525}" srcOrd="0" destOrd="0" presId="urn:microsoft.com/office/officeart/2018/5/layout/IconLeafLabelList"/>
    <dgm:cxn modelId="{4F5FFAB4-E00C-4B72-91EC-17E345EA32DA}" type="presParOf" srcId="{95DB6D8B-18F2-43DE-8173-5FC994520525}" destId="{EBD6B28E-8105-45CA-BE3F-9318782505A3}" srcOrd="0" destOrd="0" presId="urn:microsoft.com/office/officeart/2018/5/layout/IconLeafLabelList"/>
    <dgm:cxn modelId="{3FCBB2CF-C0A2-4F50-888B-965628D99149}" type="presParOf" srcId="{95DB6D8B-18F2-43DE-8173-5FC994520525}" destId="{72D42B63-DA21-4E37-BA04-BFAB471446CD}" srcOrd="1" destOrd="0" presId="urn:microsoft.com/office/officeart/2018/5/layout/IconLeafLabelList"/>
    <dgm:cxn modelId="{6614505B-EE16-4E59-B3FA-7E8ACDD27E6F}" type="presParOf" srcId="{95DB6D8B-18F2-43DE-8173-5FC994520525}" destId="{605A7C5B-BA89-43E4-9424-3B57B49F724B}" srcOrd="2" destOrd="0" presId="urn:microsoft.com/office/officeart/2018/5/layout/IconLeafLabelList"/>
    <dgm:cxn modelId="{B5F15519-8378-4A01-8509-ADC3AEE9EC24}" type="presParOf" srcId="{95DB6D8B-18F2-43DE-8173-5FC994520525}" destId="{B86B82E2-9515-44D7-8CB0-02C7352992BD}" srcOrd="3" destOrd="0" presId="urn:microsoft.com/office/officeart/2018/5/layout/IconLeafLabelList"/>
    <dgm:cxn modelId="{0674FD6F-5DCB-4E51-B0C0-C5885B8BA603}" type="presParOf" srcId="{6440F987-9287-416F-8515-2CB314350475}" destId="{A8C92965-2264-4302-AD21-B783DF9648C6}" srcOrd="1" destOrd="0" presId="urn:microsoft.com/office/officeart/2018/5/layout/IconLeafLabelList"/>
    <dgm:cxn modelId="{3B6EF3BE-C972-4667-BC92-5C2E6CAF16A2}" type="presParOf" srcId="{6440F987-9287-416F-8515-2CB314350475}" destId="{DDE26EE8-3FFA-40AB-AC45-E48F0E78F8CE}" srcOrd="2" destOrd="0" presId="urn:microsoft.com/office/officeart/2018/5/layout/IconLeafLabelList"/>
    <dgm:cxn modelId="{5B79D736-55E8-4DE9-BD80-9D84953133D4}" type="presParOf" srcId="{DDE26EE8-3FFA-40AB-AC45-E48F0E78F8CE}" destId="{11D74E90-B25E-4039-956A-7F42A218FB09}" srcOrd="0" destOrd="0" presId="urn:microsoft.com/office/officeart/2018/5/layout/IconLeafLabelList"/>
    <dgm:cxn modelId="{BD8C8516-1355-4472-BD08-F79D45467427}" type="presParOf" srcId="{DDE26EE8-3FFA-40AB-AC45-E48F0E78F8CE}" destId="{798C78CC-E81D-48CB-9589-061DA587BA28}" srcOrd="1" destOrd="0" presId="urn:microsoft.com/office/officeart/2018/5/layout/IconLeafLabelList"/>
    <dgm:cxn modelId="{5E0B1BA7-7699-4D14-901C-4333E8D8955E}" type="presParOf" srcId="{DDE26EE8-3FFA-40AB-AC45-E48F0E78F8CE}" destId="{DF9F6C1A-0883-4B09-84A2-528EB1E66ABC}" srcOrd="2" destOrd="0" presId="urn:microsoft.com/office/officeart/2018/5/layout/IconLeafLabelList"/>
    <dgm:cxn modelId="{86D42860-1F30-43D8-9A23-5087540967E7}" type="presParOf" srcId="{DDE26EE8-3FFA-40AB-AC45-E48F0E78F8CE}" destId="{AFEEFDC5-7F37-4C88-BD7B-4D3170A0EB95}" srcOrd="3" destOrd="0" presId="urn:microsoft.com/office/officeart/2018/5/layout/IconLeafLabelList"/>
    <dgm:cxn modelId="{099A27AE-04EB-4379-8C9E-45B80081719E}" type="presParOf" srcId="{6440F987-9287-416F-8515-2CB314350475}" destId="{522E78DD-54C8-4F8B-AF04-42FAE2A940A5}" srcOrd="3" destOrd="0" presId="urn:microsoft.com/office/officeart/2018/5/layout/IconLeafLabelList"/>
    <dgm:cxn modelId="{212B6F53-A879-4DED-8558-0D0CD1046EF7}" type="presParOf" srcId="{6440F987-9287-416F-8515-2CB314350475}" destId="{958C3B57-5A74-43F0-A674-BDA02744E9A2}" srcOrd="4" destOrd="0" presId="urn:microsoft.com/office/officeart/2018/5/layout/IconLeafLabelList"/>
    <dgm:cxn modelId="{498F2176-5098-432C-9336-3740A70871AB}" type="presParOf" srcId="{958C3B57-5A74-43F0-A674-BDA02744E9A2}" destId="{7AEB660E-E2C5-4EDE-B474-5B57EB2746BD}" srcOrd="0" destOrd="0" presId="urn:microsoft.com/office/officeart/2018/5/layout/IconLeafLabelList"/>
    <dgm:cxn modelId="{AF347CBB-4C45-4BD8-972E-C2611987F8C8}" type="presParOf" srcId="{958C3B57-5A74-43F0-A674-BDA02744E9A2}" destId="{D1EFF961-EF00-4A01-B9AE-55E9C1F4DCD6}" srcOrd="1" destOrd="0" presId="urn:microsoft.com/office/officeart/2018/5/layout/IconLeafLabelList"/>
    <dgm:cxn modelId="{D477FED6-6E87-40DB-9C39-BA8BF65AE905}" type="presParOf" srcId="{958C3B57-5A74-43F0-A674-BDA02744E9A2}" destId="{C437985F-EE45-4AD9-9C9E-A9F58606D7C2}" srcOrd="2" destOrd="0" presId="urn:microsoft.com/office/officeart/2018/5/layout/IconLeafLabelList"/>
    <dgm:cxn modelId="{1BB1FB1B-FADB-406C-9A81-DFBA90A4C948}" type="presParOf" srcId="{958C3B57-5A74-43F0-A674-BDA02744E9A2}" destId="{2E4D6E55-F64B-4BDC-A98C-80AA3B217746}" srcOrd="3" destOrd="0" presId="urn:microsoft.com/office/officeart/2018/5/layout/IconLeafLabelList"/>
    <dgm:cxn modelId="{789AF3B3-2734-4276-9205-B57BFEBE0C13}" type="presParOf" srcId="{6440F987-9287-416F-8515-2CB314350475}" destId="{5692F36E-B36C-44E6-8263-EDFE6662DB9E}" srcOrd="5" destOrd="0" presId="urn:microsoft.com/office/officeart/2018/5/layout/IconLeafLabelList"/>
    <dgm:cxn modelId="{2A92D113-8EEF-43B0-B32A-F43FF1FD8FAD}" type="presParOf" srcId="{6440F987-9287-416F-8515-2CB314350475}" destId="{A4A56D04-C59A-4DFA-B44E-54013A8992FB}" srcOrd="6" destOrd="0" presId="urn:microsoft.com/office/officeart/2018/5/layout/IconLeafLabelList"/>
    <dgm:cxn modelId="{44D5A18F-45A0-43C6-BA0F-96D1178338D2}" type="presParOf" srcId="{A4A56D04-C59A-4DFA-B44E-54013A8992FB}" destId="{B18E5563-1CEA-4D9C-BBFC-F52C7D3F2A35}" srcOrd="0" destOrd="0" presId="urn:microsoft.com/office/officeart/2018/5/layout/IconLeafLabelList"/>
    <dgm:cxn modelId="{E9C1655D-79AB-4CF1-9E92-42ED4403B2BA}" type="presParOf" srcId="{A4A56D04-C59A-4DFA-B44E-54013A8992FB}" destId="{44C88F35-0E4D-4A04-AFE0-7ACE6ABFD5D9}" srcOrd="1" destOrd="0" presId="urn:microsoft.com/office/officeart/2018/5/layout/IconLeafLabelList"/>
    <dgm:cxn modelId="{4B92866E-57F9-44C6-9486-066B9805607C}" type="presParOf" srcId="{A4A56D04-C59A-4DFA-B44E-54013A8992FB}" destId="{19FA7902-8609-4AE2-B140-5E1826D8117E}" srcOrd="2" destOrd="0" presId="urn:microsoft.com/office/officeart/2018/5/layout/IconLeafLabelList"/>
    <dgm:cxn modelId="{5C6E6839-2071-42D0-9622-4708968A6659}" type="presParOf" srcId="{A4A56D04-C59A-4DFA-B44E-54013A8992FB}" destId="{A0CCD99D-8AD7-472D-801B-392DB213D9CF}" srcOrd="3" destOrd="0" presId="urn:microsoft.com/office/officeart/2018/5/layout/IconLeafLabelList"/>
    <dgm:cxn modelId="{A6928E0A-6AE1-4EDE-BC47-C0C196681E8A}" type="presParOf" srcId="{6440F987-9287-416F-8515-2CB314350475}" destId="{F3E22E8E-5714-47EF-AB1D-F622D7437412}" srcOrd="7" destOrd="0" presId="urn:microsoft.com/office/officeart/2018/5/layout/IconLeafLabelList"/>
    <dgm:cxn modelId="{BD14AB13-37BB-4B10-9936-3A4A6A5DAB1E}" type="presParOf" srcId="{6440F987-9287-416F-8515-2CB314350475}" destId="{6265D450-7D13-43D6-906D-BE49BACDCD7F}" srcOrd="8" destOrd="0" presId="urn:microsoft.com/office/officeart/2018/5/layout/IconLeafLabelList"/>
    <dgm:cxn modelId="{FCEAAD7D-5BBD-4EB2-A7B5-CE5475431E8E}" type="presParOf" srcId="{6265D450-7D13-43D6-906D-BE49BACDCD7F}" destId="{99D3BCF4-FD1E-418D-98A9-368EFBD1A1EE}" srcOrd="0" destOrd="0" presId="urn:microsoft.com/office/officeart/2018/5/layout/IconLeafLabelList"/>
    <dgm:cxn modelId="{4505A7B3-226A-4EDE-AA8A-29E95D4D6A5C}" type="presParOf" srcId="{6265D450-7D13-43D6-906D-BE49BACDCD7F}" destId="{2D7EF997-C989-47B2-808C-1586B636B04E}" srcOrd="1" destOrd="0" presId="urn:microsoft.com/office/officeart/2018/5/layout/IconLeafLabelList"/>
    <dgm:cxn modelId="{03B83181-6650-483E-BFD2-F929E9F32BE3}" type="presParOf" srcId="{6265D450-7D13-43D6-906D-BE49BACDCD7F}" destId="{9E47C630-450C-4050-A7C5-3A5472F25B00}" srcOrd="2" destOrd="0" presId="urn:microsoft.com/office/officeart/2018/5/layout/IconLeafLabelList"/>
    <dgm:cxn modelId="{16059DBA-0EAD-43A0-9F3B-2D98261299F0}" type="presParOf" srcId="{6265D450-7D13-43D6-906D-BE49BACDCD7F}" destId="{EB0531CD-798C-4985-BDAD-6C6F2B00534E}" srcOrd="3" destOrd="0" presId="urn:microsoft.com/office/officeart/2018/5/layout/IconLeafLabelList"/>
    <dgm:cxn modelId="{06B28A43-6DCF-4985-999D-74D4C166D291}" type="presParOf" srcId="{6440F987-9287-416F-8515-2CB314350475}" destId="{95AE55ED-36A2-44F2-9D5D-EF14E724D7D1}" srcOrd="9" destOrd="0" presId="urn:microsoft.com/office/officeart/2018/5/layout/IconLeafLabelList"/>
    <dgm:cxn modelId="{18448A35-25F0-4AFB-871B-6F6064CEF613}" type="presParOf" srcId="{6440F987-9287-416F-8515-2CB314350475}" destId="{AA96DED6-1CC3-40B2-9251-5F601C4694D2}" srcOrd="10" destOrd="0" presId="urn:microsoft.com/office/officeart/2018/5/layout/IconLeafLabelList"/>
    <dgm:cxn modelId="{4548F764-E9A9-43B9-8E0C-CD5860956874}" type="presParOf" srcId="{AA96DED6-1CC3-40B2-9251-5F601C4694D2}" destId="{05703630-5FA0-4AFD-BFEA-B7E08162E85C}" srcOrd="0" destOrd="0" presId="urn:microsoft.com/office/officeart/2018/5/layout/IconLeafLabelList"/>
    <dgm:cxn modelId="{D3687D8E-DAD6-462A-8AF4-105642D8451D}" type="presParOf" srcId="{AA96DED6-1CC3-40B2-9251-5F601C4694D2}" destId="{26D93176-8B8E-46F4-ACD7-23567F4299B4}" srcOrd="1" destOrd="0" presId="urn:microsoft.com/office/officeart/2018/5/layout/IconLeafLabelList"/>
    <dgm:cxn modelId="{43256ED0-7BEE-403E-B15B-4C7AB975F084}" type="presParOf" srcId="{AA96DED6-1CC3-40B2-9251-5F601C4694D2}" destId="{7CFD1DDC-6DCF-40A7-A8D7-AC33AEBB02CE}" srcOrd="2" destOrd="0" presId="urn:microsoft.com/office/officeart/2018/5/layout/IconLeafLabelList"/>
    <dgm:cxn modelId="{3C04F714-DE3C-4CF9-95C4-38F762B2FDD2}" type="presParOf" srcId="{AA96DED6-1CC3-40B2-9251-5F601C4694D2}" destId="{2BF53312-47AE-4EED-98D0-9E09BB7941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53524-D377-4F38-B2A3-9CFF421D9B0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52DFA0-ECE9-4279-966B-1406FBB11D81}">
      <dgm:prSet/>
      <dgm:spPr/>
      <dgm:t>
        <a:bodyPr/>
        <a:lstStyle/>
        <a:p>
          <a:r>
            <a:rPr lang="en-US"/>
            <a:t>• Branding and Positioning: Luxury and practicality.</a:t>
          </a:r>
        </a:p>
      </dgm:t>
    </dgm:pt>
    <dgm:pt modelId="{BDB76BAB-8BF1-439C-A704-149FCA552E72}" type="parTrans" cxnId="{30F04265-3043-4D55-9F6E-01B2E39C3078}">
      <dgm:prSet/>
      <dgm:spPr/>
      <dgm:t>
        <a:bodyPr/>
        <a:lstStyle/>
        <a:p>
          <a:endParaRPr lang="en-US"/>
        </a:p>
      </dgm:t>
    </dgm:pt>
    <dgm:pt modelId="{44AE8F2E-ADCB-49C2-A28E-6BC91C1C57A2}" type="sibTrans" cxnId="{30F04265-3043-4D55-9F6E-01B2E39C3078}">
      <dgm:prSet/>
      <dgm:spPr/>
      <dgm:t>
        <a:bodyPr/>
        <a:lstStyle/>
        <a:p>
          <a:endParaRPr lang="en-US"/>
        </a:p>
      </dgm:t>
    </dgm:pt>
    <dgm:pt modelId="{FA7868DC-54AA-4975-AD60-D4A88CCCD042}">
      <dgm:prSet/>
      <dgm:spPr/>
      <dgm:t>
        <a:bodyPr/>
        <a:lstStyle/>
        <a:p>
          <a:r>
            <a:rPr lang="en-US"/>
            <a:t>• Digital Marketing: Focus on social media ads, influencer collaborations, and eco-themed campaigns.</a:t>
          </a:r>
        </a:p>
      </dgm:t>
    </dgm:pt>
    <dgm:pt modelId="{F1F779F7-7F17-4A11-BCF9-EE5C9B3885B0}" type="parTrans" cxnId="{AA49E58D-3EF4-483A-9A87-C2DEE48344F7}">
      <dgm:prSet/>
      <dgm:spPr/>
      <dgm:t>
        <a:bodyPr/>
        <a:lstStyle/>
        <a:p>
          <a:endParaRPr lang="en-US"/>
        </a:p>
      </dgm:t>
    </dgm:pt>
    <dgm:pt modelId="{00FCA501-2C14-47E7-99EC-AFD84D75B779}" type="sibTrans" cxnId="{AA49E58D-3EF4-483A-9A87-C2DEE48344F7}">
      <dgm:prSet/>
      <dgm:spPr/>
      <dgm:t>
        <a:bodyPr/>
        <a:lstStyle/>
        <a:p>
          <a:endParaRPr lang="en-US"/>
        </a:p>
      </dgm:t>
    </dgm:pt>
    <dgm:pt modelId="{D7A9AA22-B9A7-4C02-B45D-D2670F4052F7}">
      <dgm:prSet/>
      <dgm:spPr/>
      <dgm:t>
        <a:bodyPr/>
        <a:lstStyle/>
        <a:p>
          <a:r>
            <a:rPr lang="en-US"/>
            <a:t>• Expansion Plans:</a:t>
          </a:r>
        </a:p>
      </dgm:t>
    </dgm:pt>
    <dgm:pt modelId="{F987D4DB-7494-42C1-83B1-F1EC1AB1A16E}" type="parTrans" cxnId="{E5EA9162-4659-458F-88F0-368816BB5FF3}">
      <dgm:prSet/>
      <dgm:spPr/>
      <dgm:t>
        <a:bodyPr/>
        <a:lstStyle/>
        <a:p>
          <a:endParaRPr lang="en-US"/>
        </a:p>
      </dgm:t>
    </dgm:pt>
    <dgm:pt modelId="{EC2222B3-D7EA-4428-89B0-07048B9DF107}" type="sibTrans" cxnId="{E5EA9162-4659-458F-88F0-368816BB5FF3}">
      <dgm:prSet/>
      <dgm:spPr/>
      <dgm:t>
        <a:bodyPr/>
        <a:lstStyle/>
        <a:p>
          <a:endParaRPr lang="en-US"/>
        </a:p>
      </dgm:t>
    </dgm:pt>
    <dgm:pt modelId="{971384AD-6F07-4F63-90AD-ABD9F08FD846}">
      <dgm:prSet/>
      <dgm:spPr/>
      <dgm:t>
        <a:bodyPr/>
        <a:lstStyle/>
        <a:p>
          <a:r>
            <a:rPr lang="en-US"/>
            <a:t>- Enter international markets starting with eco-conscious regions like Europe and North America.</a:t>
          </a:r>
        </a:p>
      </dgm:t>
    </dgm:pt>
    <dgm:pt modelId="{55FD0371-B849-47E8-A3B8-E9FB246A8C7C}" type="parTrans" cxnId="{AA2695CA-B0BA-4515-88DC-8466B80E6196}">
      <dgm:prSet/>
      <dgm:spPr/>
      <dgm:t>
        <a:bodyPr/>
        <a:lstStyle/>
        <a:p>
          <a:endParaRPr lang="en-US"/>
        </a:p>
      </dgm:t>
    </dgm:pt>
    <dgm:pt modelId="{7002667D-579E-461E-BCD5-0471309D6AFE}" type="sibTrans" cxnId="{AA2695CA-B0BA-4515-88DC-8466B80E6196}">
      <dgm:prSet/>
      <dgm:spPr/>
      <dgm:t>
        <a:bodyPr/>
        <a:lstStyle/>
        <a:p>
          <a:endParaRPr lang="en-US"/>
        </a:p>
      </dgm:t>
    </dgm:pt>
    <dgm:pt modelId="{4FE32C9E-3EF8-4788-A2BD-FC47B1CAF62A}">
      <dgm:prSet/>
      <dgm:spPr/>
      <dgm:t>
        <a:bodyPr/>
        <a:lstStyle/>
        <a:p>
          <a:r>
            <a:rPr lang="en-US"/>
            <a:t>- Diversify into accessories like compostable earbuds cases.</a:t>
          </a:r>
        </a:p>
      </dgm:t>
    </dgm:pt>
    <dgm:pt modelId="{803395B3-A96E-4EB0-97BE-967B71DF9A93}" type="parTrans" cxnId="{07DEA2B5-F37D-47BE-B1B9-9A767536CFA8}">
      <dgm:prSet/>
      <dgm:spPr/>
      <dgm:t>
        <a:bodyPr/>
        <a:lstStyle/>
        <a:p>
          <a:endParaRPr lang="en-US"/>
        </a:p>
      </dgm:t>
    </dgm:pt>
    <dgm:pt modelId="{79013968-96E4-476C-A327-1954B5684DA1}" type="sibTrans" cxnId="{07DEA2B5-F37D-47BE-B1B9-9A767536CFA8}">
      <dgm:prSet/>
      <dgm:spPr/>
      <dgm:t>
        <a:bodyPr/>
        <a:lstStyle/>
        <a:p>
          <a:endParaRPr lang="en-US"/>
        </a:p>
      </dgm:t>
    </dgm:pt>
    <dgm:pt modelId="{0050C665-C219-4576-A427-36195CE32241}" type="pres">
      <dgm:prSet presAssocID="{BC153524-D377-4F38-B2A3-9CFF421D9B0F}" presName="outerComposite" presStyleCnt="0">
        <dgm:presLayoutVars>
          <dgm:chMax val="5"/>
          <dgm:dir/>
          <dgm:resizeHandles val="exact"/>
        </dgm:presLayoutVars>
      </dgm:prSet>
      <dgm:spPr/>
    </dgm:pt>
    <dgm:pt modelId="{53C1B7EC-A8D4-477E-BF49-6427D6B1C3C9}" type="pres">
      <dgm:prSet presAssocID="{BC153524-D377-4F38-B2A3-9CFF421D9B0F}" presName="dummyMaxCanvas" presStyleCnt="0">
        <dgm:presLayoutVars/>
      </dgm:prSet>
      <dgm:spPr/>
    </dgm:pt>
    <dgm:pt modelId="{55B1AC00-CD08-4AF1-90FB-DC15A6558AA8}" type="pres">
      <dgm:prSet presAssocID="{BC153524-D377-4F38-B2A3-9CFF421D9B0F}" presName="FiveNodes_1" presStyleLbl="node1" presStyleIdx="0" presStyleCnt="5">
        <dgm:presLayoutVars>
          <dgm:bulletEnabled val="1"/>
        </dgm:presLayoutVars>
      </dgm:prSet>
      <dgm:spPr/>
    </dgm:pt>
    <dgm:pt modelId="{4EA535F8-612C-4280-B13D-016D507EF9F2}" type="pres">
      <dgm:prSet presAssocID="{BC153524-D377-4F38-B2A3-9CFF421D9B0F}" presName="FiveNodes_2" presStyleLbl="node1" presStyleIdx="1" presStyleCnt="5">
        <dgm:presLayoutVars>
          <dgm:bulletEnabled val="1"/>
        </dgm:presLayoutVars>
      </dgm:prSet>
      <dgm:spPr/>
    </dgm:pt>
    <dgm:pt modelId="{F35CA38A-B307-41D4-9AE5-A4AE0D2059E9}" type="pres">
      <dgm:prSet presAssocID="{BC153524-D377-4F38-B2A3-9CFF421D9B0F}" presName="FiveNodes_3" presStyleLbl="node1" presStyleIdx="2" presStyleCnt="5">
        <dgm:presLayoutVars>
          <dgm:bulletEnabled val="1"/>
        </dgm:presLayoutVars>
      </dgm:prSet>
      <dgm:spPr/>
    </dgm:pt>
    <dgm:pt modelId="{EE73C39C-32A7-4578-88AE-234F465C2A3A}" type="pres">
      <dgm:prSet presAssocID="{BC153524-D377-4F38-B2A3-9CFF421D9B0F}" presName="FiveNodes_4" presStyleLbl="node1" presStyleIdx="3" presStyleCnt="5">
        <dgm:presLayoutVars>
          <dgm:bulletEnabled val="1"/>
        </dgm:presLayoutVars>
      </dgm:prSet>
      <dgm:spPr/>
    </dgm:pt>
    <dgm:pt modelId="{76B0CE28-8929-4D55-9723-BB0A35756A86}" type="pres">
      <dgm:prSet presAssocID="{BC153524-D377-4F38-B2A3-9CFF421D9B0F}" presName="FiveNodes_5" presStyleLbl="node1" presStyleIdx="4" presStyleCnt="5">
        <dgm:presLayoutVars>
          <dgm:bulletEnabled val="1"/>
        </dgm:presLayoutVars>
      </dgm:prSet>
      <dgm:spPr/>
    </dgm:pt>
    <dgm:pt modelId="{615CC967-44C6-4054-919A-3B438F752EFE}" type="pres">
      <dgm:prSet presAssocID="{BC153524-D377-4F38-B2A3-9CFF421D9B0F}" presName="FiveConn_1-2" presStyleLbl="fgAccFollowNode1" presStyleIdx="0" presStyleCnt="4">
        <dgm:presLayoutVars>
          <dgm:bulletEnabled val="1"/>
        </dgm:presLayoutVars>
      </dgm:prSet>
      <dgm:spPr/>
    </dgm:pt>
    <dgm:pt modelId="{20DBD06D-3616-4CA7-8726-DB626103D818}" type="pres">
      <dgm:prSet presAssocID="{BC153524-D377-4F38-B2A3-9CFF421D9B0F}" presName="FiveConn_2-3" presStyleLbl="fgAccFollowNode1" presStyleIdx="1" presStyleCnt="4">
        <dgm:presLayoutVars>
          <dgm:bulletEnabled val="1"/>
        </dgm:presLayoutVars>
      </dgm:prSet>
      <dgm:spPr/>
    </dgm:pt>
    <dgm:pt modelId="{1509AA4D-D012-4396-BA1B-BFF475B364CE}" type="pres">
      <dgm:prSet presAssocID="{BC153524-D377-4F38-B2A3-9CFF421D9B0F}" presName="FiveConn_3-4" presStyleLbl="fgAccFollowNode1" presStyleIdx="2" presStyleCnt="4">
        <dgm:presLayoutVars>
          <dgm:bulletEnabled val="1"/>
        </dgm:presLayoutVars>
      </dgm:prSet>
      <dgm:spPr/>
    </dgm:pt>
    <dgm:pt modelId="{12227039-7318-4A0A-A90D-B7381597B56D}" type="pres">
      <dgm:prSet presAssocID="{BC153524-D377-4F38-B2A3-9CFF421D9B0F}" presName="FiveConn_4-5" presStyleLbl="fgAccFollowNode1" presStyleIdx="3" presStyleCnt="4">
        <dgm:presLayoutVars>
          <dgm:bulletEnabled val="1"/>
        </dgm:presLayoutVars>
      </dgm:prSet>
      <dgm:spPr/>
    </dgm:pt>
    <dgm:pt modelId="{93577A6C-AA66-4832-BFB9-031B5D7A17E5}" type="pres">
      <dgm:prSet presAssocID="{BC153524-D377-4F38-B2A3-9CFF421D9B0F}" presName="FiveNodes_1_text" presStyleLbl="node1" presStyleIdx="4" presStyleCnt="5">
        <dgm:presLayoutVars>
          <dgm:bulletEnabled val="1"/>
        </dgm:presLayoutVars>
      </dgm:prSet>
      <dgm:spPr/>
    </dgm:pt>
    <dgm:pt modelId="{6E1F193B-31C0-4A6E-BC8A-CD761F831A77}" type="pres">
      <dgm:prSet presAssocID="{BC153524-D377-4F38-B2A3-9CFF421D9B0F}" presName="FiveNodes_2_text" presStyleLbl="node1" presStyleIdx="4" presStyleCnt="5">
        <dgm:presLayoutVars>
          <dgm:bulletEnabled val="1"/>
        </dgm:presLayoutVars>
      </dgm:prSet>
      <dgm:spPr/>
    </dgm:pt>
    <dgm:pt modelId="{D35C7D78-157C-4A3A-ADF2-40700A1DCB91}" type="pres">
      <dgm:prSet presAssocID="{BC153524-D377-4F38-B2A3-9CFF421D9B0F}" presName="FiveNodes_3_text" presStyleLbl="node1" presStyleIdx="4" presStyleCnt="5">
        <dgm:presLayoutVars>
          <dgm:bulletEnabled val="1"/>
        </dgm:presLayoutVars>
      </dgm:prSet>
      <dgm:spPr/>
    </dgm:pt>
    <dgm:pt modelId="{268955E2-C3AD-44CD-A143-2AB31F2C6D4F}" type="pres">
      <dgm:prSet presAssocID="{BC153524-D377-4F38-B2A3-9CFF421D9B0F}" presName="FiveNodes_4_text" presStyleLbl="node1" presStyleIdx="4" presStyleCnt="5">
        <dgm:presLayoutVars>
          <dgm:bulletEnabled val="1"/>
        </dgm:presLayoutVars>
      </dgm:prSet>
      <dgm:spPr/>
    </dgm:pt>
    <dgm:pt modelId="{E546EFA1-9928-46FA-B4CF-D15323C8B715}" type="pres">
      <dgm:prSet presAssocID="{BC153524-D377-4F38-B2A3-9CFF421D9B0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BC86C2B-C563-42B9-ABB7-56A0E72534DF}" type="presOf" srcId="{D7A9AA22-B9A7-4C02-B45D-D2670F4052F7}" destId="{F35CA38A-B307-41D4-9AE5-A4AE0D2059E9}" srcOrd="0" destOrd="0" presId="urn:microsoft.com/office/officeart/2005/8/layout/vProcess5"/>
    <dgm:cxn modelId="{E5EA9162-4659-458F-88F0-368816BB5FF3}" srcId="{BC153524-D377-4F38-B2A3-9CFF421D9B0F}" destId="{D7A9AA22-B9A7-4C02-B45D-D2670F4052F7}" srcOrd="2" destOrd="0" parTransId="{F987D4DB-7494-42C1-83B1-F1EC1AB1A16E}" sibTransId="{EC2222B3-D7EA-4428-89B0-07048B9DF107}"/>
    <dgm:cxn modelId="{30F04265-3043-4D55-9F6E-01B2E39C3078}" srcId="{BC153524-D377-4F38-B2A3-9CFF421D9B0F}" destId="{6952DFA0-ECE9-4279-966B-1406FBB11D81}" srcOrd="0" destOrd="0" parTransId="{BDB76BAB-8BF1-439C-A704-149FCA552E72}" sibTransId="{44AE8F2E-ADCB-49C2-A28E-6BC91C1C57A2}"/>
    <dgm:cxn modelId="{A504C054-0337-4604-82E6-46FA4731E826}" type="presOf" srcId="{971384AD-6F07-4F63-90AD-ABD9F08FD846}" destId="{268955E2-C3AD-44CD-A143-2AB31F2C6D4F}" srcOrd="1" destOrd="0" presId="urn:microsoft.com/office/officeart/2005/8/layout/vProcess5"/>
    <dgm:cxn modelId="{90711F78-67E4-4979-8AF2-0C7D04EA3BB8}" type="presOf" srcId="{4FE32C9E-3EF8-4788-A2BD-FC47B1CAF62A}" destId="{E546EFA1-9928-46FA-B4CF-D15323C8B715}" srcOrd="1" destOrd="0" presId="urn:microsoft.com/office/officeart/2005/8/layout/vProcess5"/>
    <dgm:cxn modelId="{70D84879-E2B2-4F47-841F-6E0FDC3A8FC8}" type="presOf" srcId="{7002667D-579E-461E-BCD5-0471309D6AFE}" destId="{12227039-7318-4A0A-A90D-B7381597B56D}" srcOrd="0" destOrd="0" presId="urn:microsoft.com/office/officeart/2005/8/layout/vProcess5"/>
    <dgm:cxn modelId="{81018382-496C-49B2-86A4-F207DCB53340}" type="presOf" srcId="{D7A9AA22-B9A7-4C02-B45D-D2670F4052F7}" destId="{D35C7D78-157C-4A3A-ADF2-40700A1DCB91}" srcOrd="1" destOrd="0" presId="urn:microsoft.com/office/officeart/2005/8/layout/vProcess5"/>
    <dgm:cxn modelId="{904F2B84-7C2B-438C-BB2A-F4700F778638}" type="presOf" srcId="{971384AD-6F07-4F63-90AD-ABD9F08FD846}" destId="{EE73C39C-32A7-4578-88AE-234F465C2A3A}" srcOrd="0" destOrd="0" presId="urn:microsoft.com/office/officeart/2005/8/layout/vProcess5"/>
    <dgm:cxn modelId="{AA49E58D-3EF4-483A-9A87-C2DEE48344F7}" srcId="{BC153524-D377-4F38-B2A3-9CFF421D9B0F}" destId="{FA7868DC-54AA-4975-AD60-D4A88CCCD042}" srcOrd="1" destOrd="0" parTransId="{F1F779F7-7F17-4A11-BCF9-EE5C9B3885B0}" sibTransId="{00FCA501-2C14-47E7-99EC-AFD84D75B779}"/>
    <dgm:cxn modelId="{5EC8FA9D-F493-468B-98D2-2EF4920CB496}" type="presOf" srcId="{4FE32C9E-3EF8-4788-A2BD-FC47B1CAF62A}" destId="{76B0CE28-8929-4D55-9723-BB0A35756A86}" srcOrd="0" destOrd="0" presId="urn:microsoft.com/office/officeart/2005/8/layout/vProcess5"/>
    <dgm:cxn modelId="{DC63A7AA-E903-4FAD-9701-4D429A3FA32E}" type="presOf" srcId="{00FCA501-2C14-47E7-99EC-AFD84D75B779}" destId="{20DBD06D-3616-4CA7-8726-DB626103D818}" srcOrd="0" destOrd="0" presId="urn:microsoft.com/office/officeart/2005/8/layout/vProcess5"/>
    <dgm:cxn modelId="{B952B3AA-37ED-4149-AD5A-36E3A0F5EC0E}" type="presOf" srcId="{6952DFA0-ECE9-4279-966B-1406FBB11D81}" destId="{55B1AC00-CD08-4AF1-90FB-DC15A6558AA8}" srcOrd="0" destOrd="0" presId="urn:microsoft.com/office/officeart/2005/8/layout/vProcess5"/>
    <dgm:cxn modelId="{713B6DAC-6951-452B-AB16-9B429A7888E6}" type="presOf" srcId="{FA7868DC-54AA-4975-AD60-D4A88CCCD042}" destId="{6E1F193B-31C0-4A6E-BC8A-CD761F831A77}" srcOrd="1" destOrd="0" presId="urn:microsoft.com/office/officeart/2005/8/layout/vProcess5"/>
    <dgm:cxn modelId="{07DEA2B5-F37D-47BE-B1B9-9A767536CFA8}" srcId="{BC153524-D377-4F38-B2A3-9CFF421D9B0F}" destId="{4FE32C9E-3EF8-4788-A2BD-FC47B1CAF62A}" srcOrd="4" destOrd="0" parTransId="{803395B3-A96E-4EB0-97BE-967B71DF9A93}" sibTransId="{79013968-96E4-476C-A327-1954B5684DA1}"/>
    <dgm:cxn modelId="{AB1204C0-B11C-4DD7-8371-5E64A81AFC68}" type="presOf" srcId="{EC2222B3-D7EA-4428-89B0-07048B9DF107}" destId="{1509AA4D-D012-4396-BA1B-BFF475B364CE}" srcOrd="0" destOrd="0" presId="urn:microsoft.com/office/officeart/2005/8/layout/vProcess5"/>
    <dgm:cxn modelId="{D8561EC6-7635-4B9D-821C-FE4240552E4A}" type="presOf" srcId="{FA7868DC-54AA-4975-AD60-D4A88CCCD042}" destId="{4EA535F8-612C-4280-B13D-016D507EF9F2}" srcOrd="0" destOrd="0" presId="urn:microsoft.com/office/officeart/2005/8/layout/vProcess5"/>
    <dgm:cxn modelId="{AA2695CA-B0BA-4515-88DC-8466B80E6196}" srcId="{BC153524-D377-4F38-B2A3-9CFF421D9B0F}" destId="{971384AD-6F07-4F63-90AD-ABD9F08FD846}" srcOrd="3" destOrd="0" parTransId="{55FD0371-B849-47E8-A3B8-E9FB246A8C7C}" sibTransId="{7002667D-579E-461E-BCD5-0471309D6AFE}"/>
    <dgm:cxn modelId="{C552FFD3-DA55-49CC-A314-68B5609C5F5C}" type="presOf" srcId="{44AE8F2E-ADCB-49C2-A28E-6BC91C1C57A2}" destId="{615CC967-44C6-4054-919A-3B438F752EFE}" srcOrd="0" destOrd="0" presId="urn:microsoft.com/office/officeart/2005/8/layout/vProcess5"/>
    <dgm:cxn modelId="{3FEA72E7-569D-41C8-92B6-1211E4E69815}" type="presOf" srcId="{6952DFA0-ECE9-4279-966B-1406FBB11D81}" destId="{93577A6C-AA66-4832-BFB9-031B5D7A17E5}" srcOrd="1" destOrd="0" presId="urn:microsoft.com/office/officeart/2005/8/layout/vProcess5"/>
    <dgm:cxn modelId="{AE3D5BF4-CB34-4873-9010-780787231E97}" type="presOf" srcId="{BC153524-D377-4F38-B2A3-9CFF421D9B0F}" destId="{0050C665-C219-4576-A427-36195CE32241}" srcOrd="0" destOrd="0" presId="urn:microsoft.com/office/officeart/2005/8/layout/vProcess5"/>
    <dgm:cxn modelId="{5788D521-C71E-4472-B707-78ED64D3581F}" type="presParOf" srcId="{0050C665-C219-4576-A427-36195CE32241}" destId="{53C1B7EC-A8D4-477E-BF49-6427D6B1C3C9}" srcOrd="0" destOrd="0" presId="urn:microsoft.com/office/officeart/2005/8/layout/vProcess5"/>
    <dgm:cxn modelId="{B373E295-D8BE-42E7-8E57-DF3AF38EA62B}" type="presParOf" srcId="{0050C665-C219-4576-A427-36195CE32241}" destId="{55B1AC00-CD08-4AF1-90FB-DC15A6558AA8}" srcOrd="1" destOrd="0" presId="urn:microsoft.com/office/officeart/2005/8/layout/vProcess5"/>
    <dgm:cxn modelId="{5F007B19-8585-43EF-B837-58020BB244F6}" type="presParOf" srcId="{0050C665-C219-4576-A427-36195CE32241}" destId="{4EA535F8-612C-4280-B13D-016D507EF9F2}" srcOrd="2" destOrd="0" presId="urn:microsoft.com/office/officeart/2005/8/layout/vProcess5"/>
    <dgm:cxn modelId="{F8F69D92-DB54-43F4-8B29-18F41195F921}" type="presParOf" srcId="{0050C665-C219-4576-A427-36195CE32241}" destId="{F35CA38A-B307-41D4-9AE5-A4AE0D2059E9}" srcOrd="3" destOrd="0" presId="urn:microsoft.com/office/officeart/2005/8/layout/vProcess5"/>
    <dgm:cxn modelId="{9269BAB9-4259-4439-9959-6AC4BBF471A5}" type="presParOf" srcId="{0050C665-C219-4576-A427-36195CE32241}" destId="{EE73C39C-32A7-4578-88AE-234F465C2A3A}" srcOrd="4" destOrd="0" presId="urn:microsoft.com/office/officeart/2005/8/layout/vProcess5"/>
    <dgm:cxn modelId="{4E75095F-25AC-4220-9D1C-8E167828CE65}" type="presParOf" srcId="{0050C665-C219-4576-A427-36195CE32241}" destId="{76B0CE28-8929-4D55-9723-BB0A35756A86}" srcOrd="5" destOrd="0" presId="urn:microsoft.com/office/officeart/2005/8/layout/vProcess5"/>
    <dgm:cxn modelId="{CA6FF6B3-DD75-4C7B-A9DF-83CA3F33137E}" type="presParOf" srcId="{0050C665-C219-4576-A427-36195CE32241}" destId="{615CC967-44C6-4054-919A-3B438F752EFE}" srcOrd="6" destOrd="0" presId="urn:microsoft.com/office/officeart/2005/8/layout/vProcess5"/>
    <dgm:cxn modelId="{54297445-0A50-4D55-80C3-693CF7DFFDBA}" type="presParOf" srcId="{0050C665-C219-4576-A427-36195CE32241}" destId="{20DBD06D-3616-4CA7-8726-DB626103D818}" srcOrd="7" destOrd="0" presId="urn:microsoft.com/office/officeart/2005/8/layout/vProcess5"/>
    <dgm:cxn modelId="{0B98A1BD-1E40-42A3-9BD2-D1CF6E0EFA98}" type="presParOf" srcId="{0050C665-C219-4576-A427-36195CE32241}" destId="{1509AA4D-D012-4396-BA1B-BFF475B364CE}" srcOrd="8" destOrd="0" presId="urn:microsoft.com/office/officeart/2005/8/layout/vProcess5"/>
    <dgm:cxn modelId="{BFBB0F7D-E474-4FDA-A796-2B59A4BBDF2D}" type="presParOf" srcId="{0050C665-C219-4576-A427-36195CE32241}" destId="{12227039-7318-4A0A-A90D-B7381597B56D}" srcOrd="9" destOrd="0" presId="urn:microsoft.com/office/officeart/2005/8/layout/vProcess5"/>
    <dgm:cxn modelId="{465011C5-9DE1-40DD-A9DA-5C583504CC93}" type="presParOf" srcId="{0050C665-C219-4576-A427-36195CE32241}" destId="{93577A6C-AA66-4832-BFB9-031B5D7A17E5}" srcOrd="10" destOrd="0" presId="urn:microsoft.com/office/officeart/2005/8/layout/vProcess5"/>
    <dgm:cxn modelId="{1A3593AB-2B5F-4D58-AA06-9A8A1AA43419}" type="presParOf" srcId="{0050C665-C219-4576-A427-36195CE32241}" destId="{6E1F193B-31C0-4A6E-BC8A-CD761F831A77}" srcOrd="11" destOrd="0" presId="urn:microsoft.com/office/officeart/2005/8/layout/vProcess5"/>
    <dgm:cxn modelId="{488D0311-10FA-41AF-B183-E741E802F97C}" type="presParOf" srcId="{0050C665-C219-4576-A427-36195CE32241}" destId="{D35C7D78-157C-4A3A-ADF2-40700A1DCB91}" srcOrd="12" destOrd="0" presId="urn:microsoft.com/office/officeart/2005/8/layout/vProcess5"/>
    <dgm:cxn modelId="{C5264D13-D796-449C-B873-F248A009E67E}" type="presParOf" srcId="{0050C665-C219-4576-A427-36195CE32241}" destId="{268955E2-C3AD-44CD-A143-2AB31F2C6D4F}" srcOrd="13" destOrd="0" presId="urn:microsoft.com/office/officeart/2005/8/layout/vProcess5"/>
    <dgm:cxn modelId="{A58B68A8-BE6D-46D2-968D-C035F0E98A59}" type="presParOf" srcId="{0050C665-C219-4576-A427-36195CE32241}" destId="{E546EFA1-9928-46FA-B4CF-D15323C8B71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941C17-2B80-4508-A72A-5AF1322178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BC0CAA-FEFD-4084-9208-A0326E4242DE}">
      <dgm:prSet/>
      <dgm:spPr/>
      <dgm:t>
        <a:bodyPr/>
        <a:lstStyle/>
        <a:p>
          <a:r>
            <a:rPr lang="en-US"/>
            <a:t>• Revenue Forecast:</a:t>
          </a:r>
        </a:p>
      </dgm:t>
    </dgm:pt>
    <dgm:pt modelId="{A37FC6AF-FE7E-472C-86A4-6CF1E0772D7F}" type="parTrans" cxnId="{7DE6EF88-B585-44C0-B217-776DC0CA2208}">
      <dgm:prSet/>
      <dgm:spPr/>
      <dgm:t>
        <a:bodyPr/>
        <a:lstStyle/>
        <a:p>
          <a:endParaRPr lang="en-US"/>
        </a:p>
      </dgm:t>
    </dgm:pt>
    <dgm:pt modelId="{1A487679-3E93-403F-82CE-4EEF26789C75}" type="sibTrans" cxnId="{7DE6EF88-B585-44C0-B217-776DC0CA2208}">
      <dgm:prSet/>
      <dgm:spPr/>
      <dgm:t>
        <a:bodyPr/>
        <a:lstStyle/>
        <a:p>
          <a:endParaRPr lang="en-US"/>
        </a:p>
      </dgm:t>
    </dgm:pt>
    <dgm:pt modelId="{D70600FE-3CA0-4D9E-8679-711A1479E33C}">
      <dgm:prSet/>
      <dgm:spPr/>
      <dgm:t>
        <a:bodyPr/>
        <a:lstStyle/>
        <a:p>
          <a:r>
            <a:rPr lang="en-US"/>
            <a:t>- Year 1: $X million</a:t>
          </a:r>
        </a:p>
      </dgm:t>
    </dgm:pt>
    <dgm:pt modelId="{D148AB19-3292-40E9-A8BF-3999B8F1193C}" type="parTrans" cxnId="{8638B6B0-B8EE-4113-83AB-67BB339F0067}">
      <dgm:prSet/>
      <dgm:spPr/>
      <dgm:t>
        <a:bodyPr/>
        <a:lstStyle/>
        <a:p>
          <a:endParaRPr lang="en-US"/>
        </a:p>
      </dgm:t>
    </dgm:pt>
    <dgm:pt modelId="{4799E421-EA19-4799-A587-56BD79981B15}" type="sibTrans" cxnId="{8638B6B0-B8EE-4113-83AB-67BB339F0067}">
      <dgm:prSet/>
      <dgm:spPr/>
      <dgm:t>
        <a:bodyPr/>
        <a:lstStyle/>
        <a:p>
          <a:endParaRPr lang="en-US"/>
        </a:p>
      </dgm:t>
    </dgm:pt>
    <dgm:pt modelId="{C78FA0EC-906C-41BD-BD4D-D7B1F243D287}">
      <dgm:prSet/>
      <dgm:spPr/>
      <dgm:t>
        <a:bodyPr/>
        <a:lstStyle/>
        <a:p>
          <a:r>
            <a:rPr lang="en-US"/>
            <a:t>- Year 3: $X million (targeted growth rate of XX%).</a:t>
          </a:r>
        </a:p>
      </dgm:t>
    </dgm:pt>
    <dgm:pt modelId="{D81DF8D2-4F79-4A3E-B8E4-19BFE799D264}" type="parTrans" cxnId="{00C71585-94BB-4773-B601-4701D129E30D}">
      <dgm:prSet/>
      <dgm:spPr/>
      <dgm:t>
        <a:bodyPr/>
        <a:lstStyle/>
        <a:p>
          <a:endParaRPr lang="en-US"/>
        </a:p>
      </dgm:t>
    </dgm:pt>
    <dgm:pt modelId="{45DC9E57-009D-48D8-B33A-793DD7CEDBB2}" type="sibTrans" cxnId="{00C71585-94BB-4773-B601-4701D129E30D}">
      <dgm:prSet/>
      <dgm:spPr/>
      <dgm:t>
        <a:bodyPr/>
        <a:lstStyle/>
        <a:p>
          <a:endParaRPr lang="en-US"/>
        </a:p>
      </dgm:t>
    </dgm:pt>
    <dgm:pt modelId="{D1D65E71-34BA-4122-AAF5-92441EABA52C}">
      <dgm:prSet/>
      <dgm:spPr/>
      <dgm:t>
        <a:bodyPr/>
        <a:lstStyle/>
        <a:p>
          <a:r>
            <a:rPr lang="en-US"/>
            <a:t>• Break-even Analysis:</a:t>
          </a:r>
        </a:p>
      </dgm:t>
    </dgm:pt>
    <dgm:pt modelId="{44D9DEC1-A0BD-455F-A023-648BA47540DE}" type="parTrans" cxnId="{E19C84AC-E435-49D3-95AB-5207008FA8C5}">
      <dgm:prSet/>
      <dgm:spPr/>
      <dgm:t>
        <a:bodyPr/>
        <a:lstStyle/>
        <a:p>
          <a:endParaRPr lang="en-US"/>
        </a:p>
      </dgm:t>
    </dgm:pt>
    <dgm:pt modelId="{135B2D32-BA23-4BFB-B277-23CB56697B50}" type="sibTrans" cxnId="{E19C84AC-E435-49D3-95AB-5207008FA8C5}">
      <dgm:prSet/>
      <dgm:spPr/>
      <dgm:t>
        <a:bodyPr/>
        <a:lstStyle/>
        <a:p>
          <a:endParaRPr lang="en-US"/>
        </a:p>
      </dgm:t>
    </dgm:pt>
    <dgm:pt modelId="{CC2FF52F-6350-4685-B051-79863411C7F7}">
      <dgm:prSet/>
      <dgm:spPr/>
      <dgm:t>
        <a:bodyPr/>
        <a:lstStyle/>
        <a:p>
          <a:r>
            <a:rPr lang="en-US"/>
            <a:t>- Expected to achieve break-even in Year 2 with scaled operations.</a:t>
          </a:r>
        </a:p>
      </dgm:t>
    </dgm:pt>
    <dgm:pt modelId="{765ACF56-04DF-4029-8CBF-8D02FFF8A765}" type="parTrans" cxnId="{7762E96C-949D-4BFF-9595-1AA1BCDCF9DD}">
      <dgm:prSet/>
      <dgm:spPr/>
      <dgm:t>
        <a:bodyPr/>
        <a:lstStyle/>
        <a:p>
          <a:endParaRPr lang="en-US"/>
        </a:p>
      </dgm:t>
    </dgm:pt>
    <dgm:pt modelId="{3EE1891D-616E-40C3-87CA-5F625BEAA103}" type="sibTrans" cxnId="{7762E96C-949D-4BFF-9595-1AA1BCDCF9DD}">
      <dgm:prSet/>
      <dgm:spPr/>
      <dgm:t>
        <a:bodyPr/>
        <a:lstStyle/>
        <a:p>
          <a:endParaRPr lang="en-US"/>
        </a:p>
      </dgm:t>
    </dgm:pt>
    <dgm:pt modelId="{803480AD-0738-4E83-B09E-227541B7ACA1}">
      <dgm:prSet/>
      <dgm:spPr/>
      <dgm:t>
        <a:bodyPr/>
        <a:lstStyle/>
        <a:p>
          <a:r>
            <a:rPr lang="en-US"/>
            <a:t>• Funding Allocation:</a:t>
          </a:r>
        </a:p>
      </dgm:t>
    </dgm:pt>
    <dgm:pt modelId="{0EF046DE-D0E5-4E4E-A50F-4BEABAC482D5}" type="parTrans" cxnId="{15F858BD-C302-4A1F-B44A-598BBF543351}">
      <dgm:prSet/>
      <dgm:spPr/>
      <dgm:t>
        <a:bodyPr/>
        <a:lstStyle/>
        <a:p>
          <a:endParaRPr lang="en-US"/>
        </a:p>
      </dgm:t>
    </dgm:pt>
    <dgm:pt modelId="{DC69ED58-7341-4BB3-A117-B65788F62A83}" type="sibTrans" cxnId="{15F858BD-C302-4A1F-B44A-598BBF543351}">
      <dgm:prSet/>
      <dgm:spPr/>
      <dgm:t>
        <a:bodyPr/>
        <a:lstStyle/>
        <a:p>
          <a:endParaRPr lang="en-US"/>
        </a:p>
      </dgm:t>
    </dgm:pt>
    <dgm:pt modelId="{059DDA49-9A3B-4D89-8465-069568C8CE7E}">
      <dgm:prSet/>
      <dgm:spPr/>
      <dgm:t>
        <a:bodyPr/>
        <a:lstStyle/>
        <a:p>
          <a:r>
            <a:rPr lang="en-US"/>
            <a:t>- R&amp;D: XX%</a:t>
          </a:r>
        </a:p>
      </dgm:t>
    </dgm:pt>
    <dgm:pt modelId="{A614BBF2-B452-4F90-ADE4-069EA99F8A63}" type="parTrans" cxnId="{3F2AD182-C6C6-4492-9F96-BA850732D2CC}">
      <dgm:prSet/>
      <dgm:spPr/>
      <dgm:t>
        <a:bodyPr/>
        <a:lstStyle/>
        <a:p>
          <a:endParaRPr lang="en-US"/>
        </a:p>
      </dgm:t>
    </dgm:pt>
    <dgm:pt modelId="{81849643-9062-4CF6-B040-220FD853D2F5}" type="sibTrans" cxnId="{3F2AD182-C6C6-4492-9F96-BA850732D2CC}">
      <dgm:prSet/>
      <dgm:spPr/>
      <dgm:t>
        <a:bodyPr/>
        <a:lstStyle/>
        <a:p>
          <a:endParaRPr lang="en-US"/>
        </a:p>
      </dgm:t>
    </dgm:pt>
    <dgm:pt modelId="{9FC00E76-95BB-4E6C-B763-97C37885D75B}">
      <dgm:prSet/>
      <dgm:spPr/>
      <dgm:t>
        <a:bodyPr/>
        <a:lstStyle/>
        <a:p>
          <a:r>
            <a:rPr lang="en-US"/>
            <a:t>- Marketing: XX%</a:t>
          </a:r>
        </a:p>
      </dgm:t>
    </dgm:pt>
    <dgm:pt modelId="{2C29C360-2BE6-46D1-9471-69D133295886}" type="parTrans" cxnId="{C3C351B7-C4B9-4B63-8BB6-84E525AB1E82}">
      <dgm:prSet/>
      <dgm:spPr/>
      <dgm:t>
        <a:bodyPr/>
        <a:lstStyle/>
        <a:p>
          <a:endParaRPr lang="en-US"/>
        </a:p>
      </dgm:t>
    </dgm:pt>
    <dgm:pt modelId="{C4FD5BCF-CA29-4505-8690-875837060DE2}" type="sibTrans" cxnId="{C3C351B7-C4B9-4B63-8BB6-84E525AB1E82}">
      <dgm:prSet/>
      <dgm:spPr/>
      <dgm:t>
        <a:bodyPr/>
        <a:lstStyle/>
        <a:p>
          <a:endParaRPr lang="en-US"/>
        </a:p>
      </dgm:t>
    </dgm:pt>
    <dgm:pt modelId="{D04F6419-7562-45AF-B5C8-AE9264C36AC9}">
      <dgm:prSet/>
      <dgm:spPr/>
      <dgm:t>
        <a:bodyPr/>
        <a:lstStyle/>
        <a:p>
          <a:r>
            <a:rPr lang="en-US"/>
            <a:t>- Scaling production: XX%</a:t>
          </a:r>
        </a:p>
      </dgm:t>
    </dgm:pt>
    <dgm:pt modelId="{C8C19761-4FA9-4C7F-BA04-202C55C85D80}" type="parTrans" cxnId="{8FFBF171-3C09-4ACD-8086-6FD7EAEA2361}">
      <dgm:prSet/>
      <dgm:spPr/>
      <dgm:t>
        <a:bodyPr/>
        <a:lstStyle/>
        <a:p>
          <a:endParaRPr lang="en-US"/>
        </a:p>
      </dgm:t>
    </dgm:pt>
    <dgm:pt modelId="{1217078F-2EBB-4EEC-B35B-F4B1B52D0FB3}" type="sibTrans" cxnId="{8FFBF171-3C09-4ACD-8086-6FD7EAEA2361}">
      <dgm:prSet/>
      <dgm:spPr/>
      <dgm:t>
        <a:bodyPr/>
        <a:lstStyle/>
        <a:p>
          <a:endParaRPr lang="en-US"/>
        </a:p>
      </dgm:t>
    </dgm:pt>
    <dgm:pt modelId="{59267BB6-F3F2-46C6-A9EB-FDB089975FEB}" type="pres">
      <dgm:prSet presAssocID="{39941C17-2B80-4508-A72A-5AF1322178DD}" presName="linear" presStyleCnt="0">
        <dgm:presLayoutVars>
          <dgm:animLvl val="lvl"/>
          <dgm:resizeHandles val="exact"/>
        </dgm:presLayoutVars>
      </dgm:prSet>
      <dgm:spPr/>
    </dgm:pt>
    <dgm:pt modelId="{A9B00552-183F-4545-880F-887F6545244A}" type="pres">
      <dgm:prSet presAssocID="{16BC0CAA-FEFD-4084-9208-A0326E4242D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0AA769B-FDC1-473D-B24F-91108A62BC27}" type="pres">
      <dgm:prSet presAssocID="{1A487679-3E93-403F-82CE-4EEF26789C75}" presName="spacer" presStyleCnt="0"/>
      <dgm:spPr/>
    </dgm:pt>
    <dgm:pt modelId="{9CC02B73-33AC-4AF4-AB66-8FEAEC939DC1}" type="pres">
      <dgm:prSet presAssocID="{D70600FE-3CA0-4D9E-8679-711A1479E33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6627D51-B883-479F-A792-5893BEFB2B65}" type="pres">
      <dgm:prSet presAssocID="{4799E421-EA19-4799-A587-56BD79981B15}" presName="spacer" presStyleCnt="0"/>
      <dgm:spPr/>
    </dgm:pt>
    <dgm:pt modelId="{A7720FE7-5FE9-4872-A51A-6C87BF4DF1B9}" type="pres">
      <dgm:prSet presAssocID="{C78FA0EC-906C-41BD-BD4D-D7B1F243D28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AE52180-4813-4079-ACD2-E8DB35A6BDD5}" type="pres">
      <dgm:prSet presAssocID="{45DC9E57-009D-48D8-B33A-793DD7CEDBB2}" presName="spacer" presStyleCnt="0"/>
      <dgm:spPr/>
    </dgm:pt>
    <dgm:pt modelId="{B06B7614-ACB8-4F68-9D7E-F5700FAB2DFD}" type="pres">
      <dgm:prSet presAssocID="{D1D65E71-34BA-4122-AAF5-92441EABA52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4B4E0BD-F6F4-4D84-84BF-5D0DEB2725B1}" type="pres">
      <dgm:prSet presAssocID="{135B2D32-BA23-4BFB-B277-23CB56697B50}" presName="spacer" presStyleCnt="0"/>
      <dgm:spPr/>
    </dgm:pt>
    <dgm:pt modelId="{B58BD0DB-EBD3-451C-A92F-8AF099ED3F7F}" type="pres">
      <dgm:prSet presAssocID="{CC2FF52F-6350-4685-B051-79863411C7F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194D6AB-E3A9-4ECA-B36D-9D0B7C0EFFA9}" type="pres">
      <dgm:prSet presAssocID="{3EE1891D-616E-40C3-87CA-5F625BEAA103}" presName="spacer" presStyleCnt="0"/>
      <dgm:spPr/>
    </dgm:pt>
    <dgm:pt modelId="{15A058DD-A1A8-4CE5-A3F4-AE19E3769FB8}" type="pres">
      <dgm:prSet presAssocID="{803480AD-0738-4E83-B09E-227541B7ACA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738998D-2CF6-4F41-888F-9722DCA5FCD6}" type="pres">
      <dgm:prSet presAssocID="{DC69ED58-7341-4BB3-A117-B65788F62A83}" presName="spacer" presStyleCnt="0"/>
      <dgm:spPr/>
    </dgm:pt>
    <dgm:pt modelId="{E58860F0-F5E7-4813-AF15-D0DCBD978D2F}" type="pres">
      <dgm:prSet presAssocID="{059DDA49-9A3B-4D89-8465-069568C8CE7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D3FE44F-051B-47F0-806B-70713B55B45D}" type="pres">
      <dgm:prSet presAssocID="{81849643-9062-4CF6-B040-220FD853D2F5}" presName="spacer" presStyleCnt="0"/>
      <dgm:spPr/>
    </dgm:pt>
    <dgm:pt modelId="{668BAE08-1567-4761-8505-D4BF5F01E505}" type="pres">
      <dgm:prSet presAssocID="{9FC00E76-95BB-4E6C-B763-97C37885D75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FCEA23D-F798-4D8B-BC59-B9AEBA79B168}" type="pres">
      <dgm:prSet presAssocID="{C4FD5BCF-CA29-4505-8690-875837060DE2}" presName="spacer" presStyleCnt="0"/>
      <dgm:spPr/>
    </dgm:pt>
    <dgm:pt modelId="{E8880C9A-E85D-410C-B570-182603ECA026}" type="pres">
      <dgm:prSet presAssocID="{D04F6419-7562-45AF-B5C8-AE9264C36AC9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42E22017-CA44-4412-BD83-37D46050B36B}" type="presOf" srcId="{D1D65E71-34BA-4122-AAF5-92441EABA52C}" destId="{B06B7614-ACB8-4F68-9D7E-F5700FAB2DFD}" srcOrd="0" destOrd="0" presId="urn:microsoft.com/office/officeart/2005/8/layout/vList2"/>
    <dgm:cxn modelId="{F7850220-2059-4CE4-870D-B1A35AAE917C}" type="presOf" srcId="{059DDA49-9A3B-4D89-8465-069568C8CE7E}" destId="{E58860F0-F5E7-4813-AF15-D0DCBD978D2F}" srcOrd="0" destOrd="0" presId="urn:microsoft.com/office/officeart/2005/8/layout/vList2"/>
    <dgm:cxn modelId="{C5144766-9105-4830-B609-1E00D054A52C}" type="presOf" srcId="{16BC0CAA-FEFD-4084-9208-A0326E4242DE}" destId="{A9B00552-183F-4545-880F-887F6545244A}" srcOrd="0" destOrd="0" presId="urn:microsoft.com/office/officeart/2005/8/layout/vList2"/>
    <dgm:cxn modelId="{7762E96C-949D-4BFF-9595-1AA1BCDCF9DD}" srcId="{39941C17-2B80-4508-A72A-5AF1322178DD}" destId="{CC2FF52F-6350-4685-B051-79863411C7F7}" srcOrd="4" destOrd="0" parTransId="{765ACF56-04DF-4029-8CBF-8D02FFF8A765}" sibTransId="{3EE1891D-616E-40C3-87CA-5F625BEAA103}"/>
    <dgm:cxn modelId="{8FFBF171-3C09-4ACD-8086-6FD7EAEA2361}" srcId="{39941C17-2B80-4508-A72A-5AF1322178DD}" destId="{D04F6419-7562-45AF-B5C8-AE9264C36AC9}" srcOrd="8" destOrd="0" parTransId="{C8C19761-4FA9-4C7F-BA04-202C55C85D80}" sibTransId="{1217078F-2EBB-4EEC-B35B-F4B1B52D0FB3}"/>
    <dgm:cxn modelId="{76F8F971-F0A2-45CE-937E-A1D99461C64E}" type="presOf" srcId="{CC2FF52F-6350-4685-B051-79863411C7F7}" destId="{B58BD0DB-EBD3-451C-A92F-8AF099ED3F7F}" srcOrd="0" destOrd="0" presId="urn:microsoft.com/office/officeart/2005/8/layout/vList2"/>
    <dgm:cxn modelId="{E52CCC7A-4208-4AED-ACB5-A58BBB2EFEE3}" type="presOf" srcId="{9FC00E76-95BB-4E6C-B763-97C37885D75B}" destId="{668BAE08-1567-4761-8505-D4BF5F01E505}" srcOrd="0" destOrd="0" presId="urn:microsoft.com/office/officeart/2005/8/layout/vList2"/>
    <dgm:cxn modelId="{3F2AD182-C6C6-4492-9F96-BA850732D2CC}" srcId="{39941C17-2B80-4508-A72A-5AF1322178DD}" destId="{059DDA49-9A3B-4D89-8465-069568C8CE7E}" srcOrd="6" destOrd="0" parTransId="{A614BBF2-B452-4F90-ADE4-069EA99F8A63}" sibTransId="{81849643-9062-4CF6-B040-220FD853D2F5}"/>
    <dgm:cxn modelId="{00C71585-94BB-4773-B601-4701D129E30D}" srcId="{39941C17-2B80-4508-A72A-5AF1322178DD}" destId="{C78FA0EC-906C-41BD-BD4D-D7B1F243D287}" srcOrd="2" destOrd="0" parTransId="{D81DF8D2-4F79-4A3E-B8E4-19BFE799D264}" sibTransId="{45DC9E57-009D-48D8-B33A-793DD7CEDBB2}"/>
    <dgm:cxn modelId="{36993786-204F-4758-9301-FD9365A461D9}" type="presOf" srcId="{D70600FE-3CA0-4D9E-8679-711A1479E33C}" destId="{9CC02B73-33AC-4AF4-AB66-8FEAEC939DC1}" srcOrd="0" destOrd="0" presId="urn:microsoft.com/office/officeart/2005/8/layout/vList2"/>
    <dgm:cxn modelId="{7DE6EF88-B585-44C0-B217-776DC0CA2208}" srcId="{39941C17-2B80-4508-A72A-5AF1322178DD}" destId="{16BC0CAA-FEFD-4084-9208-A0326E4242DE}" srcOrd="0" destOrd="0" parTransId="{A37FC6AF-FE7E-472C-86A4-6CF1E0772D7F}" sibTransId="{1A487679-3E93-403F-82CE-4EEF26789C75}"/>
    <dgm:cxn modelId="{21700DAA-FF22-412B-BA92-10DB6084150B}" type="presOf" srcId="{C78FA0EC-906C-41BD-BD4D-D7B1F243D287}" destId="{A7720FE7-5FE9-4872-A51A-6C87BF4DF1B9}" srcOrd="0" destOrd="0" presId="urn:microsoft.com/office/officeart/2005/8/layout/vList2"/>
    <dgm:cxn modelId="{E19C84AC-E435-49D3-95AB-5207008FA8C5}" srcId="{39941C17-2B80-4508-A72A-5AF1322178DD}" destId="{D1D65E71-34BA-4122-AAF5-92441EABA52C}" srcOrd="3" destOrd="0" parTransId="{44D9DEC1-A0BD-455F-A023-648BA47540DE}" sibTransId="{135B2D32-BA23-4BFB-B277-23CB56697B50}"/>
    <dgm:cxn modelId="{8638B6B0-B8EE-4113-83AB-67BB339F0067}" srcId="{39941C17-2B80-4508-A72A-5AF1322178DD}" destId="{D70600FE-3CA0-4D9E-8679-711A1479E33C}" srcOrd="1" destOrd="0" parTransId="{D148AB19-3292-40E9-A8BF-3999B8F1193C}" sibTransId="{4799E421-EA19-4799-A587-56BD79981B15}"/>
    <dgm:cxn modelId="{C3C351B7-C4B9-4B63-8BB6-84E525AB1E82}" srcId="{39941C17-2B80-4508-A72A-5AF1322178DD}" destId="{9FC00E76-95BB-4E6C-B763-97C37885D75B}" srcOrd="7" destOrd="0" parTransId="{2C29C360-2BE6-46D1-9471-69D133295886}" sibTransId="{C4FD5BCF-CA29-4505-8690-875837060DE2}"/>
    <dgm:cxn modelId="{15F858BD-C302-4A1F-B44A-598BBF543351}" srcId="{39941C17-2B80-4508-A72A-5AF1322178DD}" destId="{803480AD-0738-4E83-B09E-227541B7ACA1}" srcOrd="5" destOrd="0" parTransId="{0EF046DE-D0E5-4E4E-A50F-4BEABAC482D5}" sibTransId="{DC69ED58-7341-4BB3-A117-B65788F62A83}"/>
    <dgm:cxn modelId="{C8563FE0-5BD8-48C2-95F8-DD68EEFF10E9}" type="presOf" srcId="{39941C17-2B80-4508-A72A-5AF1322178DD}" destId="{59267BB6-F3F2-46C6-A9EB-FDB089975FEB}" srcOrd="0" destOrd="0" presId="urn:microsoft.com/office/officeart/2005/8/layout/vList2"/>
    <dgm:cxn modelId="{7687E2E6-B04C-49AF-A2A7-4CE54C982CE7}" type="presOf" srcId="{D04F6419-7562-45AF-B5C8-AE9264C36AC9}" destId="{E8880C9A-E85D-410C-B570-182603ECA026}" srcOrd="0" destOrd="0" presId="urn:microsoft.com/office/officeart/2005/8/layout/vList2"/>
    <dgm:cxn modelId="{711DE9F2-2B08-4ECA-A1AE-AB6DF9DAE7A7}" type="presOf" srcId="{803480AD-0738-4E83-B09E-227541B7ACA1}" destId="{15A058DD-A1A8-4CE5-A3F4-AE19E3769FB8}" srcOrd="0" destOrd="0" presId="urn:microsoft.com/office/officeart/2005/8/layout/vList2"/>
    <dgm:cxn modelId="{2DE5893C-509D-46A4-B045-B50632312905}" type="presParOf" srcId="{59267BB6-F3F2-46C6-A9EB-FDB089975FEB}" destId="{A9B00552-183F-4545-880F-887F6545244A}" srcOrd="0" destOrd="0" presId="urn:microsoft.com/office/officeart/2005/8/layout/vList2"/>
    <dgm:cxn modelId="{FFA30B15-BF43-4A0C-8676-BE4B0A9935B7}" type="presParOf" srcId="{59267BB6-F3F2-46C6-A9EB-FDB089975FEB}" destId="{50AA769B-FDC1-473D-B24F-91108A62BC27}" srcOrd="1" destOrd="0" presId="urn:microsoft.com/office/officeart/2005/8/layout/vList2"/>
    <dgm:cxn modelId="{1265C7B1-C60F-4578-8A28-CBC4ABB79390}" type="presParOf" srcId="{59267BB6-F3F2-46C6-A9EB-FDB089975FEB}" destId="{9CC02B73-33AC-4AF4-AB66-8FEAEC939DC1}" srcOrd="2" destOrd="0" presId="urn:microsoft.com/office/officeart/2005/8/layout/vList2"/>
    <dgm:cxn modelId="{8BC3B6AC-6E77-4837-8D3C-0755D51C578F}" type="presParOf" srcId="{59267BB6-F3F2-46C6-A9EB-FDB089975FEB}" destId="{76627D51-B883-479F-A792-5893BEFB2B65}" srcOrd="3" destOrd="0" presId="urn:microsoft.com/office/officeart/2005/8/layout/vList2"/>
    <dgm:cxn modelId="{7F15A0D4-0EBE-47F5-B049-0E2F690AEDAB}" type="presParOf" srcId="{59267BB6-F3F2-46C6-A9EB-FDB089975FEB}" destId="{A7720FE7-5FE9-4872-A51A-6C87BF4DF1B9}" srcOrd="4" destOrd="0" presId="urn:microsoft.com/office/officeart/2005/8/layout/vList2"/>
    <dgm:cxn modelId="{19204640-373E-457C-B0A5-C7CA5F8C8EA8}" type="presParOf" srcId="{59267BB6-F3F2-46C6-A9EB-FDB089975FEB}" destId="{0AE52180-4813-4079-ACD2-E8DB35A6BDD5}" srcOrd="5" destOrd="0" presId="urn:microsoft.com/office/officeart/2005/8/layout/vList2"/>
    <dgm:cxn modelId="{B8469268-615D-498C-B025-56766A9E05CE}" type="presParOf" srcId="{59267BB6-F3F2-46C6-A9EB-FDB089975FEB}" destId="{B06B7614-ACB8-4F68-9D7E-F5700FAB2DFD}" srcOrd="6" destOrd="0" presId="urn:microsoft.com/office/officeart/2005/8/layout/vList2"/>
    <dgm:cxn modelId="{B156F933-F613-4A14-8EA9-137AD4124488}" type="presParOf" srcId="{59267BB6-F3F2-46C6-A9EB-FDB089975FEB}" destId="{54B4E0BD-F6F4-4D84-84BF-5D0DEB2725B1}" srcOrd="7" destOrd="0" presId="urn:microsoft.com/office/officeart/2005/8/layout/vList2"/>
    <dgm:cxn modelId="{0307D567-A634-4E05-A337-3C537E5DB492}" type="presParOf" srcId="{59267BB6-F3F2-46C6-A9EB-FDB089975FEB}" destId="{B58BD0DB-EBD3-451C-A92F-8AF099ED3F7F}" srcOrd="8" destOrd="0" presId="urn:microsoft.com/office/officeart/2005/8/layout/vList2"/>
    <dgm:cxn modelId="{110AF8D1-3FCF-41F4-AC17-EE6B9CA1308E}" type="presParOf" srcId="{59267BB6-F3F2-46C6-A9EB-FDB089975FEB}" destId="{1194D6AB-E3A9-4ECA-B36D-9D0B7C0EFFA9}" srcOrd="9" destOrd="0" presId="urn:microsoft.com/office/officeart/2005/8/layout/vList2"/>
    <dgm:cxn modelId="{C0640C2A-E849-4583-9B9B-E9FA3ABFDDCC}" type="presParOf" srcId="{59267BB6-F3F2-46C6-A9EB-FDB089975FEB}" destId="{15A058DD-A1A8-4CE5-A3F4-AE19E3769FB8}" srcOrd="10" destOrd="0" presId="urn:microsoft.com/office/officeart/2005/8/layout/vList2"/>
    <dgm:cxn modelId="{595E3DEC-A2AB-45F9-AD81-BC74A81F4E7D}" type="presParOf" srcId="{59267BB6-F3F2-46C6-A9EB-FDB089975FEB}" destId="{3738998D-2CF6-4F41-888F-9722DCA5FCD6}" srcOrd="11" destOrd="0" presId="urn:microsoft.com/office/officeart/2005/8/layout/vList2"/>
    <dgm:cxn modelId="{BE02C77C-92A6-4A78-91B8-17A0A6974514}" type="presParOf" srcId="{59267BB6-F3F2-46C6-A9EB-FDB089975FEB}" destId="{E58860F0-F5E7-4813-AF15-D0DCBD978D2F}" srcOrd="12" destOrd="0" presId="urn:microsoft.com/office/officeart/2005/8/layout/vList2"/>
    <dgm:cxn modelId="{FF93B79E-5F8A-4B58-A616-A834205E69FA}" type="presParOf" srcId="{59267BB6-F3F2-46C6-A9EB-FDB089975FEB}" destId="{AD3FE44F-051B-47F0-806B-70713B55B45D}" srcOrd="13" destOrd="0" presId="urn:microsoft.com/office/officeart/2005/8/layout/vList2"/>
    <dgm:cxn modelId="{E8866CF5-1148-4391-B703-2372B7363F3E}" type="presParOf" srcId="{59267BB6-F3F2-46C6-A9EB-FDB089975FEB}" destId="{668BAE08-1567-4761-8505-D4BF5F01E505}" srcOrd="14" destOrd="0" presId="urn:microsoft.com/office/officeart/2005/8/layout/vList2"/>
    <dgm:cxn modelId="{429FB55E-36EA-44C6-B3B3-FA94C276C57D}" type="presParOf" srcId="{59267BB6-F3F2-46C6-A9EB-FDB089975FEB}" destId="{BFCEA23D-F798-4D8B-BC59-B9AEBA79B168}" srcOrd="15" destOrd="0" presId="urn:microsoft.com/office/officeart/2005/8/layout/vList2"/>
    <dgm:cxn modelId="{6119C11A-4768-4EAC-AB10-B169ABA0F9BA}" type="presParOf" srcId="{59267BB6-F3F2-46C6-A9EB-FDB089975FEB}" destId="{E8880C9A-E85D-410C-B570-182603ECA02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6292BD-0CD5-4FD4-B20E-95C72F39BA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883304-3254-4E20-A976-3BF69C0CA297}">
      <dgm:prSet/>
      <dgm:spPr/>
      <dgm:t>
        <a:bodyPr/>
        <a:lstStyle/>
        <a:p>
          <a:r>
            <a:rPr lang="en-US"/>
            <a:t>• Open floor for questions.</a:t>
          </a:r>
        </a:p>
      </dgm:t>
    </dgm:pt>
    <dgm:pt modelId="{37D10182-D18F-45ED-918D-E0E7C9956FE4}" type="parTrans" cxnId="{3B6BB60E-0424-4143-9443-31E9087F4BD2}">
      <dgm:prSet/>
      <dgm:spPr/>
      <dgm:t>
        <a:bodyPr/>
        <a:lstStyle/>
        <a:p>
          <a:endParaRPr lang="en-US"/>
        </a:p>
      </dgm:t>
    </dgm:pt>
    <dgm:pt modelId="{31CADB3E-14F6-4670-B6F2-83F131B57466}" type="sibTrans" cxnId="{3B6BB60E-0424-4143-9443-31E9087F4BD2}">
      <dgm:prSet/>
      <dgm:spPr/>
      <dgm:t>
        <a:bodyPr/>
        <a:lstStyle/>
        <a:p>
          <a:endParaRPr lang="en-US"/>
        </a:p>
      </dgm:t>
    </dgm:pt>
    <dgm:pt modelId="{72B5D4F9-FFC7-43B2-8956-48F7621B14EC}">
      <dgm:prSet/>
      <dgm:spPr/>
      <dgm:t>
        <a:bodyPr/>
        <a:lstStyle/>
        <a:p>
          <a:r>
            <a:rPr lang="en-US"/>
            <a:t>• Thank you for your time and interest.</a:t>
          </a:r>
        </a:p>
      </dgm:t>
    </dgm:pt>
    <dgm:pt modelId="{58DA2EAC-6785-40D4-83B6-AF2E78F5EA81}" type="parTrans" cxnId="{7E0436B2-3339-4917-97DD-126942E392C2}">
      <dgm:prSet/>
      <dgm:spPr/>
      <dgm:t>
        <a:bodyPr/>
        <a:lstStyle/>
        <a:p>
          <a:endParaRPr lang="en-US"/>
        </a:p>
      </dgm:t>
    </dgm:pt>
    <dgm:pt modelId="{D16A93E4-6991-4897-A54D-D4F864A2D2E1}" type="sibTrans" cxnId="{7E0436B2-3339-4917-97DD-126942E392C2}">
      <dgm:prSet/>
      <dgm:spPr/>
      <dgm:t>
        <a:bodyPr/>
        <a:lstStyle/>
        <a:p>
          <a:endParaRPr lang="en-US"/>
        </a:p>
      </dgm:t>
    </dgm:pt>
    <dgm:pt modelId="{DFC3027B-421A-4441-9360-BFED0F89C316}">
      <dgm:prSet/>
      <dgm:spPr/>
      <dgm:t>
        <a:bodyPr/>
        <a:lstStyle/>
        <a:p>
          <a:r>
            <a:rPr lang="en-US"/>
            <a:t>• Contact Information:</a:t>
          </a:r>
        </a:p>
      </dgm:t>
    </dgm:pt>
    <dgm:pt modelId="{15F33112-7F5C-4F74-8CE3-4234A61509EE}" type="parTrans" cxnId="{B27ABBA3-78B4-4C80-A73E-8958AC086684}">
      <dgm:prSet/>
      <dgm:spPr/>
      <dgm:t>
        <a:bodyPr/>
        <a:lstStyle/>
        <a:p>
          <a:endParaRPr lang="en-US"/>
        </a:p>
      </dgm:t>
    </dgm:pt>
    <dgm:pt modelId="{86F2E2D2-740B-47B1-B7EC-ADA70A210D85}" type="sibTrans" cxnId="{B27ABBA3-78B4-4C80-A73E-8958AC086684}">
      <dgm:prSet/>
      <dgm:spPr/>
      <dgm:t>
        <a:bodyPr/>
        <a:lstStyle/>
        <a:p>
          <a:endParaRPr lang="en-US"/>
        </a:p>
      </dgm:t>
    </dgm:pt>
    <dgm:pt modelId="{F09DB662-330D-4C2B-B1B7-1A68CCAC3BBA}">
      <dgm:prSet/>
      <dgm:spPr/>
      <dgm:t>
        <a:bodyPr/>
        <a:lstStyle/>
        <a:p>
          <a:r>
            <a:rPr lang="en-US"/>
            <a:t>- Email: srikotisirikrishna@gmail.com</a:t>
          </a:r>
        </a:p>
      </dgm:t>
    </dgm:pt>
    <dgm:pt modelId="{7C3A3C49-8000-49D3-9D07-C324116C22AD}" type="parTrans" cxnId="{64565E68-8106-4BCB-93B6-F5260BAB9B9D}">
      <dgm:prSet/>
      <dgm:spPr/>
      <dgm:t>
        <a:bodyPr/>
        <a:lstStyle/>
        <a:p>
          <a:endParaRPr lang="en-US"/>
        </a:p>
      </dgm:t>
    </dgm:pt>
    <dgm:pt modelId="{11AB5695-3AC6-4DCC-9FA0-81676F234BC7}" type="sibTrans" cxnId="{64565E68-8106-4BCB-93B6-F5260BAB9B9D}">
      <dgm:prSet/>
      <dgm:spPr/>
      <dgm:t>
        <a:bodyPr/>
        <a:lstStyle/>
        <a:p>
          <a:endParaRPr lang="en-US"/>
        </a:p>
      </dgm:t>
    </dgm:pt>
    <dgm:pt modelId="{410B9089-12A5-45A0-B364-9EDFA15239E7}" type="pres">
      <dgm:prSet presAssocID="{856292BD-0CD5-4FD4-B20E-95C72F39BA8A}" presName="root" presStyleCnt="0">
        <dgm:presLayoutVars>
          <dgm:dir/>
          <dgm:resizeHandles val="exact"/>
        </dgm:presLayoutVars>
      </dgm:prSet>
      <dgm:spPr/>
    </dgm:pt>
    <dgm:pt modelId="{0291AED2-8040-4927-B26B-BA88CD340FAB}" type="pres">
      <dgm:prSet presAssocID="{88883304-3254-4E20-A976-3BF69C0CA297}" presName="compNode" presStyleCnt="0"/>
      <dgm:spPr/>
    </dgm:pt>
    <dgm:pt modelId="{EB27283A-05F2-416C-AEA2-CE6DB7380B00}" type="pres">
      <dgm:prSet presAssocID="{88883304-3254-4E20-A976-3BF69C0CA297}" presName="bgRect" presStyleLbl="bgShp" presStyleIdx="0" presStyleCnt="4"/>
      <dgm:spPr/>
    </dgm:pt>
    <dgm:pt modelId="{F0EE0974-E658-410F-837D-117B127FEBC4}" type="pres">
      <dgm:prSet presAssocID="{88883304-3254-4E20-A976-3BF69C0CA2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A269E31-28AB-4107-9F37-9CCDD43A1C30}" type="pres">
      <dgm:prSet presAssocID="{88883304-3254-4E20-A976-3BF69C0CA297}" presName="spaceRect" presStyleCnt="0"/>
      <dgm:spPr/>
    </dgm:pt>
    <dgm:pt modelId="{9ABB18DB-FAB0-44A7-9C1E-958D5044E196}" type="pres">
      <dgm:prSet presAssocID="{88883304-3254-4E20-A976-3BF69C0CA297}" presName="parTx" presStyleLbl="revTx" presStyleIdx="0" presStyleCnt="4">
        <dgm:presLayoutVars>
          <dgm:chMax val="0"/>
          <dgm:chPref val="0"/>
        </dgm:presLayoutVars>
      </dgm:prSet>
      <dgm:spPr/>
    </dgm:pt>
    <dgm:pt modelId="{63DFC4F9-202E-4FF6-A75E-0C0772C04964}" type="pres">
      <dgm:prSet presAssocID="{31CADB3E-14F6-4670-B6F2-83F131B57466}" presName="sibTrans" presStyleCnt="0"/>
      <dgm:spPr/>
    </dgm:pt>
    <dgm:pt modelId="{2917BC8E-ADA3-40F9-967C-FC8BFAEFB3C5}" type="pres">
      <dgm:prSet presAssocID="{72B5D4F9-FFC7-43B2-8956-48F7621B14EC}" presName="compNode" presStyleCnt="0"/>
      <dgm:spPr/>
    </dgm:pt>
    <dgm:pt modelId="{69225AE6-F47E-4657-873A-B2E876D906A6}" type="pres">
      <dgm:prSet presAssocID="{72B5D4F9-FFC7-43B2-8956-48F7621B14EC}" presName="bgRect" presStyleLbl="bgShp" presStyleIdx="1" presStyleCnt="4"/>
      <dgm:spPr/>
    </dgm:pt>
    <dgm:pt modelId="{56A41A1B-8204-420C-8562-85D58BE8EC67}" type="pres">
      <dgm:prSet presAssocID="{72B5D4F9-FFC7-43B2-8956-48F7621B14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5C43B4-20B3-41AB-B74A-78C3209C4592}" type="pres">
      <dgm:prSet presAssocID="{72B5D4F9-FFC7-43B2-8956-48F7621B14EC}" presName="spaceRect" presStyleCnt="0"/>
      <dgm:spPr/>
    </dgm:pt>
    <dgm:pt modelId="{594A4E4A-A272-460C-B730-DD7CB8E0B04A}" type="pres">
      <dgm:prSet presAssocID="{72B5D4F9-FFC7-43B2-8956-48F7621B14EC}" presName="parTx" presStyleLbl="revTx" presStyleIdx="1" presStyleCnt="4">
        <dgm:presLayoutVars>
          <dgm:chMax val="0"/>
          <dgm:chPref val="0"/>
        </dgm:presLayoutVars>
      </dgm:prSet>
      <dgm:spPr/>
    </dgm:pt>
    <dgm:pt modelId="{7EAE339B-AF35-4F44-8369-ECCAADEFAE2E}" type="pres">
      <dgm:prSet presAssocID="{D16A93E4-6991-4897-A54D-D4F864A2D2E1}" presName="sibTrans" presStyleCnt="0"/>
      <dgm:spPr/>
    </dgm:pt>
    <dgm:pt modelId="{885828FF-A8A9-4C1D-A868-01036D0FCF6C}" type="pres">
      <dgm:prSet presAssocID="{DFC3027B-421A-4441-9360-BFED0F89C316}" presName="compNode" presStyleCnt="0"/>
      <dgm:spPr/>
    </dgm:pt>
    <dgm:pt modelId="{716B2675-1EBC-4A55-841C-2442EA48AF6A}" type="pres">
      <dgm:prSet presAssocID="{DFC3027B-421A-4441-9360-BFED0F89C316}" presName="bgRect" presStyleLbl="bgShp" presStyleIdx="2" presStyleCnt="4"/>
      <dgm:spPr/>
    </dgm:pt>
    <dgm:pt modelId="{BF37D3E8-68F2-4617-ABAE-C5DB5A99E8F0}" type="pres">
      <dgm:prSet presAssocID="{DFC3027B-421A-4441-9360-BFED0F89C3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7C652255-8EAA-4E49-AC75-103B562E0CAE}" type="pres">
      <dgm:prSet presAssocID="{DFC3027B-421A-4441-9360-BFED0F89C316}" presName="spaceRect" presStyleCnt="0"/>
      <dgm:spPr/>
    </dgm:pt>
    <dgm:pt modelId="{8DBF8B42-3823-460C-96C1-B44F1E0DBED5}" type="pres">
      <dgm:prSet presAssocID="{DFC3027B-421A-4441-9360-BFED0F89C316}" presName="parTx" presStyleLbl="revTx" presStyleIdx="2" presStyleCnt="4">
        <dgm:presLayoutVars>
          <dgm:chMax val="0"/>
          <dgm:chPref val="0"/>
        </dgm:presLayoutVars>
      </dgm:prSet>
      <dgm:spPr/>
    </dgm:pt>
    <dgm:pt modelId="{6EB31AEA-C99E-48E5-B26F-768BABF08164}" type="pres">
      <dgm:prSet presAssocID="{86F2E2D2-740B-47B1-B7EC-ADA70A210D85}" presName="sibTrans" presStyleCnt="0"/>
      <dgm:spPr/>
    </dgm:pt>
    <dgm:pt modelId="{F246211E-3AC1-43BE-8514-680A42388592}" type="pres">
      <dgm:prSet presAssocID="{F09DB662-330D-4C2B-B1B7-1A68CCAC3BBA}" presName="compNode" presStyleCnt="0"/>
      <dgm:spPr/>
    </dgm:pt>
    <dgm:pt modelId="{24274646-618C-4A32-9A4A-DD4F58D73742}" type="pres">
      <dgm:prSet presAssocID="{F09DB662-330D-4C2B-B1B7-1A68CCAC3BBA}" presName="bgRect" presStyleLbl="bgShp" presStyleIdx="3" presStyleCnt="4"/>
      <dgm:spPr/>
    </dgm:pt>
    <dgm:pt modelId="{5390C513-F89D-428A-88BE-19D8A3D1C7D9}" type="pres">
      <dgm:prSet presAssocID="{F09DB662-330D-4C2B-B1B7-1A68CCAC3B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D708D111-EF85-4C34-B641-53CD83208ADD}" type="pres">
      <dgm:prSet presAssocID="{F09DB662-330D-4C2B-B1B7-1A68CCAC3BBA}" presName="spaceRect" presStyleCnt="0"/>
      <dgm:spPr/>
    </dgm:pt>
    <dgm:pt modelId="{12725AD6-7645-46D7-9727-FD6553C721AA}" type="pres">
      <dgm:prSet presAssocID="{F09DB662-330D-4C2B-B1B7-1A68CCAC3B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6BB60E-0424-4143-9443-31E9087F4BD2}" srcId="{856292BD-0CD5-4FD4-B20E-95C72F39BA8A}" destId="{88883304-3254-4E20-A976-3BF69C0CA297}" srcOrd="0" destOrd="0" parTransId="{37D10182-D18F-45ED-918D-E0E7C9956FE4}" sibTransId="{31CADB3E-14F6-4670-B6F2-83F131B57466}"/>
    <dgm:cxn modelId="{C346DE43-2D1F-4299-B22D-71D24B4C9346}" type="presOf" srcId="{72B5D4F9-FFC7-43B2-8956-48F7621B14EC}" destId="{594A4E4A-A272-460C-B730-DD7CB8E0B04A}" srcOrd="0" destOrd="0" presId="urn:microsoft.com/office/officeart/2018/2/layout/IconVerticalSolidList"/>
    <dgm:cxn modelId="{64565E68-8106-4BCB-93B6-F5260BAB9B9D}" srcId="{856292BD-0CD5-4FD4-B20E-95C72F39BA8A}" destId="{F09DB662-330D-4C2B-B1B7-1A68CCAC3BBA}" srcOrd="3" destOrd="0" parTransId="{7C3A3C49-8000-49D3-9D07-C324116C22AD}" sibTransId="{11AB5695-3AC6-4DCC-9FA0-81676F234BC7}"/>
    <dgm:cxn modelId="{882E0481-B4D8-4962-AD09-E2EDEFA4140A}" type="presOf" srcId="{856292BD-0CD5-4FD4-B20E-95C72F39BA8A}" destId="{410B9089-12A5-45A0-B364-9EDFA15239E7}" srcOrd="0" destOrd="0" presId="urn:microsoft.com/office/officeart/2018/2/layout/IconVerticalSolidList"/>
    <dgm:cxn modelId="{99F8D197-99C0-4C3D-B72D-24685BDB31C6}" type="presOf" srcId="{F09DB662-330D-4C2B-B1B7-1A68CCAC3BBA}" destId="{12725AD6-7645-46D7-9727-FD6553C721AA}" srcOrd="0" destOrd="0" presId="urn:microsoft.com/office/officeart/2018/2/layout/IconVerticalSolidList"/>
    <dgm:cxn modelId="{B27ABBA3-78B4-4C80-A73E-8958AC086684}" srcId="{856292BD-0CD5-4FD4-B20E-95C72F39BA8A}" destId="{DFC3027B-421A-4441-9360-BFED0F89C316}" srcOrd="2" destOrd="0" parTransId="{15F33112-7F5C-4F74-8CE3-4234A61509EE}" sibTransId="{86F2E2D2-740B-47B1-B7EC-ADA70A210D85}"/>
    <dgm:cxn modelId="{7E0436B2-3339-4917-97DD-126942E392C2}" srcId="{856292BD-0CD5-4FD4-B20E-95C72F39BA8A}" destId="{72B5D4F9-FFC7-43B2-8956-48F7621B14EC}" srcOrd="1" destOrd="0" parTransId="{58DA2EAC-6785-40D4-83B6-AF2E78F5EA81}" sibTransId="{D16A93E4-6991-4897-A54D-D4F864A2D2E1}"/>
    <dgm:cxn modelId="{F82267B3-8E2C-4741-83D8-416C172B32A9}" type="presOf" srcId="{DFC3027B-421A-4441-9360-BFED0F89C316}" destId="{8DBF8B42-3823-460C-96C1-B44F1E0DBED5}" srcOrd="0" destOrd="0" presId="urn:microsoft.com/office/officeart/2018/2/layout/IconVerticalSolidList"/>
    <dgm:cxn modelId="{F431B5BE-1027-41E2-9F3C-2C3EC4BFB443}" type="presOf" srcId="{88883304-3254-4E20-A976-3BF69C0CA297}" destId="{9ABB18DB-FAB0-44A7-9C1E-958D5044E196}" srcOrd="0" destOrd="0" presId="urn:microsoft.com/office/officeart/2018/2/layout/IconVerticalSolidList"/>
    <dgm:cxn modelId="{A19666CE-25BD-4103-9733-5ED0CB42C970}" type="presParOf" srcId="{410B9089-12A5-45A0-B364-9EDFA15239E7}" destId="{0291AED2-8040-4927-B26B-BA88CD340FAB}" srcOrd="0" destOrd="0" presId="urn:microsoft.com/office/officeart/2018/2/layout/IconVerticalSolidList"/>
    <dgm:cxn modelId="{1CC4A2F3-A91B-4F74-B6A8-C9EF26B73300}" type="presParOf" srcId="{0291AED2-8040-4927-B26B-BA88CD340FAB}" destId="{EB27283A-05F2-416C-AEA2-CE6DB7380B00}" srcOrd="0" destOrd="0" presId="urn:microsoft.com/office/officeart/2018/2/layout/IconVerticalSolidList"/>
    <dgm:cxn modelId="{EC54C8DF-A87F-4713-A305-E5CF856D4576}" type="presParOf" srcId="{0291AED2-8040-4927-B26B-BA88CD340FAB}" destId="{F0EE0974-E658-410F-837D-117B127FEBC4}" srcOrd="1" destOrd="0" presId="urn:microsoft.com/office/officeart/2018/2/layout/IconVerticalSolidList"/>
    <dgm:cxn modelId="{E579FED2-2712-44B5-8938-05319FB93832}" type="presParOf" srcId="{0291AED2-8040-4927-B26B-BA88CD340FAB}" destId="{BA269E31-28AB-4107-9F37-9CCDD43A1C30}" srcOrd="2" destOrd="0" presId="urn:microsoft.com/office/officeart/2018/2/layout/IconVerticalSolidList"/>
    <dgm:cxn modelId="{3CD17502-FD36-4A2D-B4EB-8A0A3E8BDDF1}" type="presParOf" srcId="{0291AED2-8040-4927-B26B-BA88CD340FAB}" destId="{9ABB18DB-FAB0-44A7-9C1E-958D5044E196}" srcOrd="3" destOrd="0" presId="urn:microsoft.com/office/officeart/2018/2/layout/IconVerticalSolidList"/>
    <dgm:cxn modelId="{6CD5B88D-3289-43B6-925E-201F703A9DD6}" type="presParOf" srcId="{410B9089-12A5-45A0-B364-9EDFA15239E7}" destId="{63DFC4F9-202E-4FF6-A75E-0C0772C04964}" srcOrd="1" destOrd="0" presId="urn:microsoft.com/office/officeart/2018/2/layout/IconVerticalSolidList"/>
    <dgm:cxn modelId="{F665CEE1-A040-4AD5-B714-D28F54547469}" type="presParOf" srcId="{410B9089-12A5-45A0-B364-9EDFA15239E7}" destId="{2917BC8E-ADA3-40F9-967C-FC8BFAEFB3C5}" srcOrd="2" destOrd="0" presId="urn:microsoft.com/office/officeart/2018/2/layout/IconVerticalSolidList"/>
    <dgm:cxn modelId="{DB30277E-5F2B-4CC8-B044-39B86EF2D763}" type="presParOf" srcId="{2917BC8E-ADA3-40F9-967C-FC8BFAEFB3C5}" destId="{69225AE6-F47E-4657-873A-B2E876D906A6}" srcOrd="0" destOrd="0" presId="urn:microsoft.com/office/officeart/2018/2/layout/IconVerticalSolidList"/>
    <dgm:cxn modelId="{2BE4B27C-1AF7-429F-A510-01A7526A3CDD}" type="presParOf" srcId="{2917BC8E-ADA3-40F9-967C-FC8BFAEFB3C5}" destId="{56A41A1B-8204-420C-8562-85D58BE8EC67}" srcOrd="1" destOrd="0" presId="urn:microsoft.com/office/officeart/2018/2/layout/IconVerticalSolidList"/>
    <dgm:cxn modelId="{F4C2CFA5-128C-49AA-B3C2-A4E9A0F93A15}" type="presParOf" srcId="{2917BC8E-ADA3-40F9-967C-FC8BFAEFB3C5}" destId="{7B5C43B4-20B3-41AB-B74A-78C3209C4592}" srcOrd="2" destOrd="0" presId="urn:microsoft.com/office/officeart/2018/2/layout/IconVerticalSolidList"/>
    <dgm:cxn modelId="{DC1586A7-EB94-488E-997D-1C053A579CE0}" type="presParOf" srcId="{2917BC8E-ADA3-40F9-967C-FC8BFAEFB3C5}" destId="{594A4E4A-A272-460C-B730-DD7CB8E0B04A}" srcOrd="3" destOrd="0" presId="urn:microsoft.com/office/officeart/2018/2/layout/IconVerticalSolidList"/>
    <dgm:cxn modelId="{CD3089C7-4E2F-4641-A632-C1F72ACC8B36}" type="presParOf" srcId="{410B9089-12A5-45A0-B364-9EDFA15239E7}" destId="{7EAE339B-AF35-4F44-8369-ECCAADEFAE2E}" srcOrd="3" destOrd="0" presId="urn:microsoft.com/office/officeart/2018/2/layout/IconVerticalSolidList"/>
    <dgm:cxn modelId="{605A7C60-41C4-475E-A481-D5DA128A319B}" type="presParOf" srcId="{410B9089-12A5-45A0-B364-9EDFA15239E7}" destId="{885828FF-A8A9-4C1D-A868-01036D0FCF6C}" srcOrd="4" destOrd="0" presId="urn:microsoft.com/office/officeart/2018/2/layout/IconVerticalSolidList"/>
    <dgm:cxn modelId="{30765709-1DE6-4879-B071-3554068E39C6}" type="presParOf" srcId="{885828FF-A8A9-4C1D-A868-01036D0FCF6C}" destId="{716B2675-1EBC-4A55-841C-2442EA48AF6A}" srcOrd="0" destOrd="0" presId="urn:microsoft.com/office/officeart/2018/2/layout/IconVerticalSolidList"/>
    <dgm:cxn modelId="{771727FF-9920-4587-B523-4824758EA232}" type="presParOf" srcId="{885828FF-A8A9-4C1D-A868-01036D0FCF6C}" destId="{BF37D3E8-68F2-4617-ABAE-C5DB5A99E8F0}" srcOrd="1" destOrd="0" presId="urn:microsoft.com/office/officeart/2018/2/layout/IconVerticalSolidList"/>
    <dgm:cxn modelId="{9A7FE4DB-7436-4F9D-908A-02023C2D88B6}" type="presParOf" srcId="{885828FF-A8A9-4C1D-A868-01036D0FCF6C}" destId="{7C652255-8EAA-4E49-AC75-103B562E0CAE}" srcOrd="2" destOrd="0" presId="urn:microsoft.com/office/officeart/2018/2/layout/IconVerticalSolidList"/>
    <dgm:cxn modelId="{A6B8AF4E-6084-4D2E-A5F8-5EB90D5EE203}" type="presParOf" srcId="{885828FF-A8A9-4C1D-A868-01036D0FCF6C}" destId="{8DBF8B42-3823-460C-96C1-B44F1E0DBED5}" srcOrd="3" destOrd="0" presId="urn:microsoft.com/office/officeart/2018/2/layout/IconVerticalSolidList"/>
    <dgm:cxn modelId="{0AF04F93-0675-4B7F-AC42-DA863F3A4DE8}" type="presParOf" srcId="{410B9089-12A5-45A0-B364-9EDFA15239E7}" destId="{6EB31AEA-C99E-48E5-B26F-768BABF08164}" srcOrd="5" destOrd="0" presId="urn:microsoft.com/office/officeart/2018/2/layout/IconVerticalSolidList"/>
    <dgm:cxn modelId="{951EF989-CD16-4E79-96D6-9C212F3F9E5E}" type="presParOf" srcId="{410B9089-12A5-45A0-B364-9EDFA15239E7}" destId="{F246211E-3AC1-43BE-8514-680A42388592}" srcOrd="6" destOrd="0" presId="urn:microsoft.com/office/officeart/2018/2/layout/IconVerticalSolidList"/>
    <dgm:cxn modelId="{EEF5236B-952F-4B07-8AA2-680646111AEE}" type="presParOf" srcId="{F246211E-3AC1-43BE-8514-680A42388592}" destId="{24274646-618C-4A32-9A4A-DD4F58D73742}" srcOrd="0" destOrd="0" presId="urn:microsoft.com/office/officeart/2018/2/layout/IconVerticalSolidList"/>
    <dgm:cxn modelId="{FEE9F1F5-716C-4521-B119-7BA4B87B6C3D}" type="presParOf" srcId="{F246211E-3AC1-43BE-8514-680A42388592}" destId="{5390C513-F89D-428A-88BE-19D8A3D1C7D9}" srcOrd="1" destOrd="0" presId="urn:microsoft.com/office/officeart/2018/2/layout/IconVerticalSolidList"/>
    <dgm:cxn modelId="{FE79C24C-FD2F-4193-8022-E3D9E5CC7F4F}" type="presParOf" srcId="{F246211E-3AC1-43BE-8514-680A42388592}" destId="{D708D111-EF85-4C34-B641-53CD83208ADD}" srcOrd="2" destOrd="0" presId="urn:microsoft.com/office/officeart/2018/2/layout/IconVerticalSolidList"/>
    <dgm:cxn modelId="{E7523F95-C439-4CBF-A6D0-75366584CE65}" type="presParOf" srcId="{F246211E-3AC1-43BE-8514-680A42388592}" destId="{12725AD6-7645-46D7-9727-FD6553C721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60C9E-B509-4F73-BBD5-B523333004E3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576920"/>
        <a:ext cx="22120" cy="4424"/>
      </dsp:txXfrm>
    </dsp:sp>
    <dsp:sp modelId="{0B174BD6-B632-4AE1-8F62-77BB7D0C3641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Market Insights:</a:t>
          </a:r>
        </a:p>
      </dsp:txBody>
      <dsp:txXfrm>
        <a:off x="615628" y="2070"/>
        <a:ext cx="1923538" cy="1154123"/>
      </dsp:txXfrm>
    </dsp:sp>
    <dsp:sp modelId="{666ACE43-DB7C-40FC-BF70-2BDFF254BD8F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576920"/>
        <a:ext cx="22120" cy="4424"/>
      </dsp:txXfrm>
    </dsp:sp>
    <dsp:sp modelId="{C1BFBF1F-8C62-4423-B69F-7F0A8DA2D311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Tech accessories market valued at $XX billion.</a:t>
          </a:r>
        </a:p>
      </dsp:txBody>
      <dsp:txXfrm>
        <a:off x="2981580" y="2070"/>
        <a:ext cx="1923538" cy="1154123"/>
      </dsp:txXfrm>
    </dsp:sp>
    <dsp:sp modelId="{0FB89AA8-C8C9-496E-87B0-7A4117BA68E3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536" y="1358088"/>
        <a:ext cx="237627" cy="4424"/>
      </dsp:txXfrm>
    </dsp:sp>
    <dsp:sp modelId="{43F04FAA-116B-43B2-8362-8381E774A802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Eco-conscious consumer segment growing by XX% annually.</a:t>
          </a:r>
        </a:p>
      </dsp:txBody>
      <dsp:txXfrm>
        <a:off x="5347533" y="2070"/>
        <a:ext cx="1923538" cy="1154123"/>
      </dsp:txXfrm>
    </dsp:sp>
    <dsp:sp modelId="{B9B280DD-C4BB-40B8-8B49-80D68714A26B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2173456"/>
        <a:ext cx="22120" cy="4424"/>
      </dsp:txXfrm>
    </dsp:sp>
    <dsp:sp modelId="{FF1F87A5-B7F9-4B01-B955-17C8D73E074F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Target Audience:</a:t>
          </a:r>
        </a:p>
      </dsp:txBody>
      <dsp:txXfrm>
        <a:off x="615628" y="1598607"/>
        <a:ext cx="1923538" cy="1154123"/>
      </dsp:txXfrm>
    </dsp:sp>
    <dsp:sp modelId="{2A74604D-C0A4-4EE9-A41F-5B5B747B0E1E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2173456"/>
        <a:ext cx="22120" cy="4424"/>
      </dsp:txXfrm>
    </dsp:sp>
    <dsp:sp modelId="{B66B1E82-BCBF-48EC-A4D7-4CC1E67D51EE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Tech-savvy, environmentally aware individuals aged 18-45.</a:t>
          </a:r>
        </a:p>
      </dsp:txBody>
      <dsp:txXfrm>
        <a:off x="2981580" y="1598607"/>
        <a:ext cx="1923538" cy="1154123"/>
      </dsp:txXfrm>
    </dsp:sp>
    <dsp:sp modelId="{5AA5662A-D2D5-412B-9B05-09FE8D42DD9F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9525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536" y="2954625"/>
        <a:ext cx="237627" cy="4424"/>
      </dsp:txXfrm>
    </dsp:sp>
    <dsp:sp modelId="{0C6237DA-5F91-481F-853B-9DC3B4131836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Early adopters and socially responsible consumers.</a:t>
          </a:r>
        </a:p>
      </dsp:txBody>
      <dsp:txXfrm>
        <a:off x="5347533" y="1598607"/>
        <a:ext cx="1923538" cy="1154123"/>
      </dsp:txXfrm>
    </dsp:sp>
    <dsp:sp modelId="{6C1AF26E-5B3B-4377-B3FB-1B583E1ADA17}">
      <dsp:nvSpPr>
        <dsp:cNvPr id="0" name=""/>
        <dsp:cNvSpPr/>
      </dsp:nvSpPr>
      <dsp:spPr>
        <a:xfrm>
          <a:off x="2537366" y="3726485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3769993"/>
        <a:ext cx="22120" cy="4424"/>
      </dsp:txXfrm>
    </dsp:sp>
    <dsp:sp modelId="{8ED974D4-E112-4EB9-9525-76E65C72F2DD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Potential:</a:t>
          </a:r>
        </a:p>
      </dsp:txBody>
      <dsp:txXfrm>
        <a:off x="615628" y="3195144"/>
        <a:ext cx="1923538" cy="1154123"/>
      </dsp:txXfrm>
    </dsp:sp>
    <dsp:sp modelId="{A53B86C6-E18E-4635-A409-D34280C8FA3C}">
      <dsp:nvSpPr>
        <dsp:cNvPr id="0" name=""/>
        <dsp:cNvSpPr/>
      </dsp:nvSpPr>
      <dsp:spPr>
        <a:xfrm>
          <a:off x="2981580" y="3195144"/>
          <a:ext cx="1923538" cy="115412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 vast untapped market for sustainable tech accessories.</a:t>
          </a:r>
        </a:p>
      </dsp:txBody>
      <dsp:txXfrm>
        <a:off x="2981580" y="3195144"/>
        <a:ext cx="1923538" cy="1154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6B28E-8105-45CA-BE3F-9318782505A3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42B63-DA21-4E37-BA04-BFAB471446CD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B82E2-9515-44D7-8CB0-02C7352992BD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Revenue Streams:</a:t>
          </a:r>
        </a:p>
      </dsp:txBody>
      <dsp:txXfrm>
        <a:off x="228784" y="1313725"/>
        <a:ext cx="1641796" cy="656718"/>
      </dsp:txXfrm>
    </dsp:sp>
    <dsp:sp modelId="{11D74E90-B25E-4039-956A-7F42A218FB09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C78CC-E81D-48CB-9589-061DA587BA28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EFDC5-7F37-4C88-BD7B-4D3170A0EB95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Direct-to-consumer sales via online platforms.</a:t>
          </a:r>
        </a:p>
      </dsp:txBody>
      <dsp:txXfrm>
        <a:off x="2157895" y="1313725"/>
        <a:ext cx="1641796" cy="656718"/>
      </dsp:txXfrm>
    </dsp:sp>
    <dsp:sp modelId="{7AEB660E-E2C5-4EDE-B474-5B57EB2746BD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F961-EF00-4A01-B9AE-55E9C1F4DCD6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6E55-F64B-4BDC-A98C-80AA3B217746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Partnerships with eco-conscious retailers and stores.</a:t>
          </a:r>
        </a:p>
      </dsp:txBody>
      <dsp:txXfrm>
        <a:off x="4087007" y="1313725"/>
        <a:ext cx="1641796" cy="656718"/>
      </dsp:txXfrm>
    </dsp:sp>
    <dsp:sp modelId="{B18E5563-1CEA-4D9C-BBFC-F52C7D3F2A35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88F35-0E4D-4A04-AFE0-7ACE6ABFD5D9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CD99D-8AD7-472D-801B-392DB213D9CF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Licensing biodegradable technology to other brands.</a:t>
          </a:r>
        </a:p>
      </dsp:txBody>
      <dsp:txXfrm>
        <a:off x="6016118" y="1313725"/>
        <a:ext cx="1641796" cy="656718"/>
      </dsp:txXfrm>
    </dsp:sp>
    <dsp:sp modelId="{99D3BCF4-FD1E-418D-98A9-368EFBD1A1EE}">
      <dsp:nvSpPr>
        <dsp:cNvPr id="0" name=""/>
        <dsp:cNvSpPr/>
      </dsp:nvSpPr>
      <dsp:spPr>
        <a:xfrm>
          <a:off x="2478046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EF997-C989-47B2-808C-1586B636B04E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531CD-798C-4985-BDAD-6C6F2B00534E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Pricing Strategy:</a:t>
          </a:r>
        </a:p>
      </dsp:txBody>
      <dsp:txXfrm>
        <a:off x="2157895" y="3694331"/>
        <a:ext cx="1641796" cy="656718"/>
      </dsp:txXfrm>
    </dsp:sp>
    <dsp:sp modelId="{05703630-5FA0-4AFD-BFEA-B7E08162E85C}">
      <dsp:nvSpPr>
        <dsp:cNvPr id="0" name=""/>
        <dsp:cNvSpPr/>
      </dsp:nvSpPr>
      <dsp:spPr>
        <a:xfrm>
          <a:off x="4407157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93176-8B8E-46F4-ACD7-23567F4299B4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53312-47AE-4EED-98D0-9E09BB794194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Positioned as premium yet affordable compared to traditional phone cases.</a:t>
          </a:r>
        </a:p>
      </dsp:txBody>
      <dsp:txXfrm>
        <a:off x="4087007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1AC00-CD08-4AF1-90FB-DC15A6558AA8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Branding and Positioning: Luxury and practicality.</a:t>
          </a:r>
        </a:p>
      </dsp:txBody>
      <dsp:txXfrm>
        <a:off x="22940" y="22940"/>
        <a:ext cx="5135942" cy="737360"/>
      </dsp:txXfrm>
    </dsp:sp>
    <dsp:sp modelId="{4EA535F8-612C-4280-B13D-016D507EF9F2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Digital Marketing: Focus on social media ads, influencer collaborations, and eco-themed campaigns.</a:t>
          </a:r>
        </a:p>
      </dsp:txBody>
      <dsp:txXfrm>
        <a:off x="476425" y="914964"/>
        <a:ext cx="5064287" cy="737360"/>
      </dsp:txXfrm>
    </dsp:sp>
    <dsp:sp modelId="{F35CA38A-B307-41D4-9AE5-A4AE0D2059E9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Expansion Plans:</a:t>
          </a:r>
        </a:p>
      </dsp:txBody>
      <dsp:txXfrm>
        <a:off x="929910" y="1806988"/>
        <a:ext cx="5064287" cy="737360"/>
      </dsp:txXfrm>
    </dsp:sp>
    <dsp:sp modelId="{EE73C39C-32A7-4578-88AE-234F465C2A3A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Enter international markets starting with eco-conscious regions like Europe and North America.</a:t>
          </a:r>
        </a:p>
      </dsp:txBody>
      <dsp:txXfrm>
        <a:off x="1383395" y="2699012"/>
        <a:ext cx="5064287" cy="737360"/>
      </dsp:txXfrm>
    </dsp:sp>
    <dsp:sp modelId="{76B0CE28-8929-4D55-9723-BB0A35756A86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Diversify into accessories like compostable earbuds cases.</a:t>
          </a:r>
        </a:p>
      </dsp:txBody>
      <dsp:txXfrm>
        <a:off x="1836880" y="3591037"/>
        <a:ext cx="5064287" cy="737360"/>
      </dsp:txXfrm>
    </dsp:sp>
    <dsp:sp modelId="{615CC967-44C6-4054-919A-3B438F752EFE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20DBD06D-3616-4CA7-8726-DB626103D818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1509AA4D-D012-4396-BA1B-BFF475B364CE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12227039-7318-4A0A-A90D-B7381597B56D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0552-183F-4545-880F-887F6545244A}">
      <dsp:nvSpPr>
        <dsp:cNvPr id="0" name=""/>
        <dsp:cNvSpPr/>
      </dsp:nvSpPr>
      <dsp:spPr>
        <a:xfrm>
          <a:off x="0" y="25523"/>
          <a:ext cx="78867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Revenue Forecast:</a:t>
          </a:r>
        </a:p>
      </dsp:txBody>
      <dsp:txXfrm>
        <a:off x="21075" y="46598"/>
        <a:ext cx="7844550" cy="389580"/>
      </dsp:txXfrm>
    </dsp:sp>
    <dsp:sp modelId="{9CC02B73-33AC-4AF4-AB66-8FEAEC939DC1}">
      <dsp:nvSpPr>
        <dsp:cNvPr id="0" name=""/>
        <dsp:cNvSpPr/>
      </dsp:nvSpPr>
      <dsp:spPr>
        <a:xfrm>
          <a:off x="0" y="509093"/>
          <a:ext cx="7886700" cy="431730"/>
        </a:xfrm>
        <a:prstGeom prst="roundRect">
          <a:avLst/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Year 1: $X million</a:t>
          </a:r>
        </a:p>
      </dsp:txBody>
      <dsp:txXfrm>
        <a:off x="21075" y="530168"/>
        <a:ext cx="7844550" cy="389580"/>
      </dsp:txXfrm>
    </dsp:sp>
    <dsp:sp modelId="{A7720FE7-5FE9-4872-A51A-6C87BF4DF1B9}">
      <dsp:nvSpPr>
        <dsp:cNvPr id="0" name=""/>
        <dsp:cNvSpPr/>
      </dsp:nvSpPr>
      <dsp:spPr>
        <a:xfrm>
          <a:off x="0" y="992664"/>
          <a:ext cx="7886700" cy="43173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Year 3: $X million (targeted growth rate of XX%).</a:t>
          </a:r>
        </a:p>
      </dsp:txBody>
      <dsp:txXfrm>
        <a:off x="21075" y="1013739"/>
        <a:ext cx="7844550" cy="389580"/>
      </dsp:txXfrm>
    </dsp:sp>
    <dsp:sp modelId="{B06B7614-ACB8-4F68-9D7E-F5700FAB2DFD}">
      <dsp:nvSpPr>
        <dsp:cNvPr id="0" name=""/>
        <dsp:cNvSpPr/>
      </dsp:nvSpPr>
      <dsp:spPr>
        <a:xfrm>
          <a:off x="0" y="1476233"/>
          <a:ext cx="7886700" cy="431730"/>
        </a:xfrm>
        <a:prstGeom prst="roundRect">
          <a:avLst/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Break-even Analysis:</a:t>
          </a:r>
        </a:p>
      </dsp:txBody>
      <dsp:txXfrm>
        <a:off x="21075" y="1497308"/>
        <a:ext cx="7844550" cy="389580"/>
      </dsp:txXfrm>
    </dsp:sp>
    <dsp:sp modelId="{B58BD0DB-EBD3-451C-A92F-8AF099ED3F7F}">
      <dsp:nvSpPr>
        <dsp:cNvPr id="0" name=""/>
        <dsp:cNvSpPr/>
      </dsp:nvSpPr>
      <dsp:spPr>
        <a:xfrm>
          <a:off x="0" y="1959803"/>
          <a:ext cx="7886700" cy="4317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Expected to achieve break-even in Year 2 with scaled operations.</a:t>
          </a:r>
        </a:p>
      </dsp:txBody>
      <dsp:txXfrm>
        <a:off x="21075" y="1980878"/>
        <a:ext cx="7844550" cy="389580"/>
      </dsp:txXfrm>
    </dsp:sp>
    <dsp:sp modelId="{15A058DD-A1A8-4CE5-A3F4-AE19E3769FB8}">
      <dsp:nvSpPr>
        <dsp:cNvPr id="0" name=""/>
        <dsp:cNvSpPr/>
      </dsp:nvSpPr>
      <dsp:spPr>
        <a:xfrm>
          <a:off x="0" y="2443374"/>
          <a:ext cx="7886700" cy="431730"/>
        </a:xfrm>
        <a:prstGeom prst="roundRect">
          <a:avLst/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Funding Allocation:</a:t>
          </a:r>
        </a:p>
      </dsp:txBody>
      <dsp:txXfrm>
        <a:off x="21075" y="2464449"/>
        <a:ext cx="7844550" cy="389580"/>
      </dsp:txXfrm>
    </dsp:sp>
    <dsp:sp modelId="{E58860F0-F5E7-4813-AF15-D0DCBD978D2F}">
      <dsp:nvSpPr>
        <dsp:cNvPr id="0" name=""/>
        <dsp:cNvSpPr/>
      </dsp:nvSpPr>
      <dsp:spPr>
        <a:xfrm>
          <a:off x="0" y="2926944"/>
          <a:ext cx="7886700" cy="43173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R&amp;D: XX%</a:t>
          </a:r>
        </a:p>
      </dsp:txBody>
      <dsp:txXfrm>
        <a:off x="21075" y="2948019"/>
        <a:ext cx="7844550" cy="389580"/>
      </dsp:txXfrm>
    </dsp:sp>
    <dsp:sp modelId="{668BAE08-1567-4761-8505-D4BF5F01E505}">
      <dsp:nvSpPr>
        <dsp:cNvPr id="0" name=""/>
        <dsp:cNvSpPr/>
      </dsp:nvSpPr>
      <dsp:spPr>
        <a:xfrm>
          <a:off x="0" y="3410514"/>
          <a:ext cx="7886700" cy="431730"/>
        </a:xfrm>
        <a:prstGeom prst="roundRect">
          <a:avLst/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Marketing: XX%</a:t>
          </a:r>
        </a:p>
      </dsp:txBody>
      <dsp:txXfrm>
        <a:off x="21075" y="3431589"/>
        <a:ext cx="7844550" cy="389580"/>
      </dsp:txXfrm>
    </dsp:sp>
    <dsp:sp modelId="{E8880C9A-E85D-410C-B570-182603ECA026}">
      <dsp:nvSpPr>
        <dsp:cNvPr id="0" name=""/>
        <dsp:cNvSpPr/>
      </dsp:nvSpPr>
      <dsp:spPr>
        <a:xfrm>
          <a:off x="0" y="3894084"/>
          <a:ext cx="7886700" cy="4317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Scaling production: XX%</a:t>
          </a:r>
        </a:p>
      </dsp:txBody>
      <dsp:txXfrm>
        <a:off x="21075" y="3915159"/>
        <a:ext cx="7844550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7283A-05F2-416C-AEA2-CE6DB7380B00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E0974-E658-410F-837D-117B127FEBC4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B18DB-FAB0-44A7-9C1E-958D5044E196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Open floor for questions.</a:t>
          </a:r>
        </a:p>
      </dsp:txBody>
      <dsp:txXfrm>
        <a:off x="1428292" y="2439"/>
        <a:ext cx="3297908" cy="1236616"/>
      </dsp:txXfrm>
    </dsp:sp>
    <dsp:sp modelId="{69225AE6-F47E-4657-873A-B2E876D906A6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41A1B-8204-420C-8562-85D58BE8EC6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A4E4A-A272-460C-B730-DD7CB8E0B04A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Thank you for your time and interest.</a:t>
          </a:r>
        </a:p>
      </dsp:txBody>
      <dsp:txXfrm>
        <a:off x="1428292" y="1548210"/>
        <a:ext cx="3297908" cy="1236616"/>
      </dsp:txXfrm>
    </dsp:sp>
    <dsp:sp modelId="{716B2675-1EBC-4A55-841C-2442EA48AF6A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7D3E8-68F2-4617-ABAE-C5DB5A99E8F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F8B42-3823-460C-96C1-B44F1E0DBED5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Contact Information:</a:t>
          </a:r>
        </a:p>
      </dsp:txBody>
      <dsp:txXfrm>
        <a:off x="1428292" y="3093981"/>
        <a:ext cx="3297908" cy="1236616"/>
      </dsp:txXfrm>
    </dsp:sp>
    <dsp:sp modelId="{24274646-618C-4A32-9A4A-DD4F58D73742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0C513-F89D-428A-88BE-19D8A3D1C7D9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25AD6-7645-46D7-9727-FD6553C721AA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Email: srikotisirikrishna@gmail.com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6ADAC-8068-4C1C-AC70-99AF840C84B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34136-1544-44B9-81FF-E586164C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9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4136-1544-44B9-81FF-E586164C31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ell phone case with a leaf on it&#10;&#10;Description automatically generated">
            <a:extLst>
              <a:ext uri="{FF2B5EF4-FFF2-40B4-BE49-F238E27FC236}">
                <a16:creationId xmlns:a16="http://schemas.microsoft.com/office/drawing/2014/main" id="{DB6F0174-3928-7B8C-07F2-597EE30D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36" b="17164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Investor Pitch for Ecoarmor</a:t>
            </a:r>
            <a:endParaRPr lang="en-US" sz="45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Ecoarmor</a:t>
            </a:r>
            <a:r>
              <a:rPr lang="en-US" dirty="0">
                <a:solidFill>
                  <a:schemeClr val="bg1"/>
                </a:solidFill>
              </a:rPr>
              <a:t>: The Compostable Phone Case Revolution</a:t>
            </a:r>
          </a:p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s and notebook on table">
            <a:extLst>
              <a:ext uri="{FF2B5EF4-FFF2-40B4-BE49-F238E27FC236}">
                <a16:creationId xmlns:a16="http://schemas.microsoft.com/office/drawing/2014/main" id="{8C2C5C22-8860-29E2-ADDB-4ACE5E1488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3086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Invest in Ecoarmor?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• Strong Market Opportunity: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  - The rising demand for eco-conscious products.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• Unique Product: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  - Compostable material with proven performance.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• Scalable Business Model: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  - High potential ROI and growth in the sustainable accessories market.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Q&amp;A and Closing Remarks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FDBAEBF-48D0-D66B-E333-58BFEBAAB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446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CD99-3447-EC19-2777-B9133B71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849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Prompt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4D5-68DB-AF1E-01A0-9633FAA0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2" y="982364"/>
            <a:ext cx="8837139" cy="56071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ea typeface="+mn-lt"/>
                <a:cs typeface="+mn-lt"/>
              </a:rPr>
              <a:t>you are an expert in creating power point presentations. You are tasked to do </a:t>
            </a:r>
            <a:r>
              <a:rPr lang="en-US" sz="1100" err="1">
                <a:ea typeface="+mn-lt"/>
                <a:cs typeface="+mn-lt"/>
              </a:rPr>
              <a:t>a</a:t>
            </a:r>
            <a:r>
              <a:rPr lang="en-US" sz="1100" dirty="0">
                <a:ea typeface="+mn-lt"/>
                <a:cs typeface="+mn-lt"/>
              </a:rPr>
              <a:t> attractive and informative investor pitch ppt with information and pictures related to a product called </a:t>
            </a:r>
            <a:r>
              <a:rPr lang="en-US" sz="1100" err="1">
                <a:ea typeface="+mn-lt"/>
                <a:cs typeface="+mn-lt"/>
              </a:rPr>
              <a:t>ecoarmor</a:t>
            </a:r>
            <a:r>
              <a:rPr lang="en-US" sz="1100" dirty="0">
                <a:ea typeface="+mn-lt"/>
                <a:cs typeface="+mn-lt"/>
              </a:rPr>
              <a:t> a compostable phone case ,use formal colors for words. The information should be each separate slide as provided and the </a:t>
            </a:r>
            <a:r>
              <a:rPr lang="en-US" sz="1100">
                <a:ea typeface="+mn-lt"/>
                <a:cs typeface="+mn-lt"/>
              </a:rPr>
              <a:t>output should be ppt file :</a:t>
            </a:r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 Slide 1:Investor pitch on </a:t>
            </a:r>
            <a:r>
              <a:rPr lang="en-US" sz="1100" err="1">
                <a:ea typeface="+mn-lt"/>
                <a:cs typeface="+mn-lt"/>
              </a:rPr>
              <a:t>Ecoarmor</a:t>
            </a:r>
            <a:r>
              <a:rPr lang="en-US" sz="1100" dirty="0">
                <a:ea typeface="+mn-lt"/>
                <a:cs typeface="+mn-lt"/>
              </a:rPr>
              <a:t> with a </a:t>
            </a:r>
            <a:r>
              <a:rPr lang="en-US" sz="1100" err="1">
                <a:ea typeface="+mn-lt"/>
                <a:cs typeface="+mn-lt"/>
              </a:rPr>
              <a:t>slogn</a:t>
            </a:r>
            <a:r>
              <a:rPr lang="en-US" sz="1100" dirty="0">
                <a:ea typeface="+mn-lt"/>
                <a:cs typeface="+mn-lt"/>
              </a:rPr>
              <a:t> </a:t>
            </a:r>
          </a:p>
          <a:p>
            <a:r>
              <a:rPr lang="en-US" sz="1100" dirty="0">
                <a:ea typeface="+mn-lt"/>
                <a:cs typeface="+mn-lt"/>
              </a:rPr>
              <a:t>Example: Investor Pitch for </a:t>
            </a:r>
            <a:r>
              <a:rPr lang="en-US" sz="1100" err="1">
                <a:ea typeface="+mn-lt"/>
                <a:cs typeface="+mn-lt"/>
              </a:rPr>
              <a:t>Evolens</a:t>
            </a:r>
            <a:r>
              <a:rPr lang="en-US" sz="1100" dirty="0">
                <a:ea typeface="+mn-lt"/>
                <a:cs typeface="+mn-lt"/>
              </a:rPr>
              <a:t> </a:t>
            </a:r>
          </a:p>
          <a:p>
            <a:r>
              <a:rPr lang="en-US" sz="1100" dirty="0">
                <a:ea typeface="+mn-lt"/>
                <a:cs typeface="+mn-lt"/>
              </a:rPr>
              <a:t>The Adaptive Sunglass Revolution </a:t>
            </a:r>
          </a:p>
          <a:p>
            <a:r>
              <a:rPr lang="en-US" sz="1100" dirty="0">
                <a:ea typeface="+mn-lt"/>
                <a:cs typeface="+mn-lt"/>
              </a:rPr>
              <a:t>Slide 2:Introduction </a:t>
            </a:r>
          </a:p>
          <a:p>
            <a:r>
              <a:rPr lang="en-US" sz="1100" dirty="0">
                <a:ea typeface="+mn-lt"/>
                <a:cs typeface="+mn-lt"/>
              </a:rPr>
              <a:t>• Welcome and introduction</a:t>
            </a:r>
          </a:p>
          <a:p>
            <a:r>
              <a:rPr lang="en-US" sz="1100" dirty="0">
                <a:ea typeface="+mn-lt"/>
                <a:cs typeface="+mn-lt"/>
              </a:rPr>
              <a:t> •Overview of </a:t>
            </a:r>
            <a:r>
              <a:rPr lang="en-US" sz="1100" err="1">
                <a:ea typeface="+mn-lt"/>
                <a:cs typeface="+mn-lt"/>
              </a:rPr>
              <a:t>Evolens</a:t>
            </a:r>
            <a:r>
              <a:rPr lang="en-US" sz="1100" dirty="0">
                <a:ea typeface="+mn-lt"/>
                <a:cs typeface="+mn-lt"/>
              </a:rPr>
              <a:t> </a:t>
            </a:r>
          </a:p>
          <a:p>
            <a:r>
              <a:rPr lang="en-US" sz="1100" dirty="0">
                <a:ea typeface="+mn-lt"/>
                <a:cs typeface="+mn-lt"/>
              </a:rPr>
              <a:t>• Mission: Redefining eyewear with adaptive technology 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Slide 3:The Problem </a:t>
            </a:r>
          </a:p>
          <a:p>
            <a:r>
              <a:rPr lang="en-US" sz="1100" dirty="0">
                <a:ea typeface="+mn-lt"/>
                <a:cs typeface="+mn-lt"/>
              </a:rPr>
              <a:t>• Challenges with regular phone cases: - Discomfort for environment </a:t>
            </a:r>
          </a:p>
          <a:p>
            <a:r>
              <a:rPr lang="en-US" sz="1100" dirty="0">
                <a:ea typeface="+mn-lt"/>
                <a:cs typeface="+mn-lt"/>
              </a:rPr>
              <a:t>• Increasing demand for smart, adaptable products </a:t>
            </a:r>
          </a:p>
          <a:p>
            <a:r>
              <a:rPr lang="en-US" sz="1100" dirty="0">
                <a:ea typeface="+mn-lt"/>
                <a:cs typeface="+mn-lt"/>
              </a:rPr>
              <a:t>Slide 4:The Solution: </a:t>
            </a:r>
            <a:r>
              <a:rPr lang="en-US" sz="1100" err="1">
                <a:ea typeface="+mn-lt"/>
                <a:cs typeface="+mn-lt"/>
              </a:rPr>
              <a:t>Ecoarmor</a:t>
            </a:r>
            <a:r>
              <a:rPr lang="en-US" sz="1100" dirty="0">
                <a:ea typeface="+mn-lt"/>
                <a:cs typeface="+mn-lt"/>
              </a:rPr>
              <a:t> 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Slide 5:Market Opportunity</a:t>
            </a:r>
          </a:p>
          <a:p>
            <a:r>
              <a:rPr lang="en-US" sz="1100" dirty="0">
                <a:ea typeface="+mn-lt"/>
                <a:cs typeface="+mn-lt"/>
              </a:rPr>
              <a:t>slide 6:Business Model </a:t>
            </a:r>
          </a:p>
          <a:p>
            <a:r>
              <a:rPr lang="en-US" sz="1100" dirty="0">
                <a:ea typeface="+mn-lt"/>
                <a:cs typeface="+mn-lt"/>
              </a:rPr>
              <a:t>• Revenue streams: - Direct-to-consumer sales - Retail partnerships - Licensing technology • Pricing strategy: Premium yet competitive </a:t>
            </a:r>
          </a:p>
          <a:p>
            <a:r>
              <a:rPr lang="en-US" sz="1100" dirty="0">
                <a:ea typeface="+mn-lt"/>
                <a:cs typeface="+mn-lt"/>
              </a:rPr>
              <a:t>Slide 7:Marketing &amp; Growth Strategy</a:t>
            </a:r>
          </a:p>
          <a:p>
            <a:r>
              <a:rPr lang="en-US" sz="1100" dirty="0">
                <a:ea typeface="+mn-lt"/>
                <a:cs typeface="+mn-lt"/>
              </a:rPr>
              <a:t> • Branding and positioning: Luxury and practicality • Digital marketing: Social media, influencers, and ads • Expansion </a:t>
            </a:r>
            <a:r>
              <a:rPr lang="en-US" sz="1100">
                <a:ea typeface="+mn-lt"/>
                <a:cs typeface="+mn-lt"/>
              </a:rPr>
              <a:t>plans: International markets and diverse product lines</a:t>
            </a:r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 Slide</a:t>
            </a:r>
            <a:r>
              <a:rPr lang="en-US" sz="1100">
                <a:ea typeface="+mn-lt"/>
                <a:cs typeface="+mn-lt"/>
              </a:rPr>
              <a:t> 8:Financial Projections</a:t>
            </a:r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 • Revenue forecast for 3-5 years • Break-even analysis • Funding allocation for R&amp;D, marketing, and scaling 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Slide</a:t>
            </a:r>
            <a:r>
              <a:rPr lang="en-US" sz="1100">
                <a:ea typeface="+mn-lt"/>
                <a:cs typeface="+mn-lt"/>
              </a:rPr>
              <a:t> 9:The Team</a:t>
            </a:r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 • Founders and key team members: - Expertise in product development, marketing, and operations • Advisors and partners: Adding credibility and support 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Slide 10:Why Invest in </a:t>
            </a:r>
            <a:r>
              <a:rPr lang="en-US" sz="1100" err="1">
                <a:ea typeface="+mn-lt"/>
                <a:cs typeface="+mn-lt"/>
              </a:rPr>
              <a:t>Ecoarmor</a:t>
            </a:r>
            <a:r>
              <a:rPr lang="en-US" sz="1100" dirty="0">
                <a:ea typeface="+mn-lt"/>
                <a:cs typeface="+mn-lt"/>
              </a:rPr>
              <a:t>? </a:t>
            </a:r>
          </a:p>
          <a:p>
            <a:r>
              <a:rPr lang="en-US" sz="1100">
                <a:ea typeface="+mn-lt"/>
                <a:cs typeface="+mn-lt"/>
              </a:rPr>
              <a:t>• Strong market opportunity and growth potential • Unique product with a competitive edge • Scalable business model with </a:t>
            </a:r>
            <a:r>
              <a:rPr lang="en-US" sz="1100" dirty="0">
                <a:ea typeface="+mn-lt"/>
                <a:cs typeface="+mn-lt"/>
              </a:rPr>
              <a:t>high ROI potential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 Slide 11:Q&amp;A and Closing Remarks </a:t>
            </a:r>
          </a:p>
          <a:p>
            <a:r>
              <a:rPr lang="en-US" sz="1100">
                <a:ea typeface="+mn-lt"/>
                <a:cs typeface="+mn-lt"/>
              </a:rPr>
              <a:t>• Open floor for questions • Thank you for your time and interest • Contact information for follow-up</a:t>
            </a:r>
            <a:endParaRPr lang="en-US" sz="11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1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hone case on a surface&#10;&#10;Description automatically generated">
            <a:extLst>
              <a:ext uri="{FF2B5EF4-FFF2-40B4-BE49-F238E27FC236}">
                <a16:creationId xmlns:a16="http://schemas.microsoft.com/office/drawing/2014/main" id="{B4E5668B-C9CC-3B54-23E2-57447352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5" r="2" b="3443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• Overview:</a:t>
            </a:r>
          </a:p>
          <a:p>
            <a:pPr marL="0" indent="0">
              <a:buNone/>
            </a:pPr>
            <a:r>
              <a:rPr lang="en-US" sz="1700"/>
              <a:t>   Ecoarmor is a compostable phone case designed for eco-conscious consumers.</a:t>
            </a: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To revolutionize the tech accessory market with eco-friendly solutions.</a:t>
            </a:r>
            <a:endParaRPr lang="en-US" sz="17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63B9-0145-0BCD-B845-50B451B2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9172" b="5828"/>
          <a:stretch/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• Challenges with Regular Phone Cases: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  - Non-biodegradable, leading to significant plastic waste.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  - Harmful to the environment during production and disposal.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• Demand for Change:</a:t>
            </a: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  - Growing consumer interest in sustainable and eco-conscious products.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ell phone case with leaves and ball&#10;&#10;Description automatically generated">
            <a:extLst>
              <a:ext uri="{FF2B5EF4-FFF2-40B4-BE49-F238E27FC236}">
                <a16:creationId xmlns:a16="http://schemas.microsoft.com/office/drawing/2014/main" id="{A828BC0B-01FF-6DFB-060D-BD615BDA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6513" b="848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728906"/>
            <a:ext cx="7344354" cy="2057037"/>
          </a:xfrm>
        </p:spPr>
        <p:txBody>
          <a:bodyPr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The Solution: Ecoarmor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635" y="2957665"/>
            <a:ext cx="7344354" cy="317142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• Key Features of Ecoarmor:</a:t>
            </a:r>
          </a:p>
          <a:p>
            <a:r>
              <a:rPr lang="en-US" sz="1700">
                <a:solidFill>
                  <a:srgbClr val="FFFFFF"/>
                </a:solidFill>
              </a:rPr>
              <a:t>  - Made from 100% compostable materials.</a:t>
            </a:r>
          </a:p>
          <a:p>
            <a:r>
              <a:rPr lang="en-US" sz="1700">
                <a:solidFill>
                  <a:srgbClr val="FFFFFF"/>
                </a:solidFill>
              </a:rPr>
              <a:t>  - Sleek, modern, and protective design.</a:t>
            </a:r>
          </a:p>
          <a:p>
            <a:r>
              <a:rPr lang="en-US" sz="1700">
                <a:solidFill>
                  <a:srgbClr val="FFFFFF"/>
                </a:solidFill>
              </a:rPr>
              <a:t>  - Certified biodegradable and toxin-free.</a:t>
            </a:r>
          </a:p>
          <a:p>
            <a:r>
              <a:rPr lang="en-US" sz="1700">
                <a:solidFill>
                  <a:srgbClr val="FFFFFF"/>
                </a:solidFill>
              </a:rPr>
              <a:t>• Why Ecoarmor Stands Out:</a:t>
            </a:r>
          </a:p>
          <a:p>
            <a:r>
              <a:rPr lang="en-US" sz="1700">
                <a:solidFill>
                  <a:srgbClr val="FFFFFF"/>
                </a:solidFill>
              </a:rPr>
              <a:t>  - Combines functionality with sustainability.</a:t>
            </a:r>
          </a:p>
          <a:p>
            <a:r>
              <a:rPr lang="en-US" sz="1700">
                <a:solidFill>
                  <a:srgbClr val="FFFFFF"/>
                </a:solidFill>
              </a:rPr>
              <a:t>  - Reduces your carbon footprint without compromising style.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03B98-B0DF-9114-12D2-B077BD8A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3804" r="11194" b="-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 Opportunity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84DA4D-A088-8117-B1FF-B5D830E77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611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DE973-047D-6169-119E-A739B5BA8B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1130" b="-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6361DC-6C6A-8044-6A6F-75DFB44AA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237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27BD774-C678-346E-E30A-95849C54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34" t="9091" r="2444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Marketing &amp; Growth Strategy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9622770-F083-D050-3AFA-AF14BD2C2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19006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B1D3BF-2F5F-FBE9-1577-F0927D9C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659" r="9159" b="544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Financial Projections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C88A2-7B90-3DD4-E272-3ACF65FE0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9561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ands holding each other's wrists and interlinked to form a circle">
            <a:extLst>
              <a:ext uri="{FF2B5EF4-FFF2-40B4-BE49-F238E27FC236}">
                <a16:creationId xmlns:a16="http://schemas.microsoft.com/office/drawing/2014/main" id="{AD5235C2-7E04-5197-F6C9-A570CEBA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4870" r="6260" b="-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Team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>
                <a:solidFill>
                  <a:srgbClr val="FFFFFF"/>
                </a:solidFill>
              </a:rPr>
              <a:t>• Founders and Key Team Members:</a:t>
            </a:r>
          </a:p>
          <a:p>
            <a:r>
              <a:rPr lang="en-US">
                <a:solidFill>
                  <a:srgbClr val="FFFFFF"/>
                </a:solidFill>
              </a:rPr>
              <a:t>SRIKOTI</a:t>
            </a:r>
            <a:r>
              <a:rPr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SIRI</a:t>
            </a:r>
            <a:r>
              <a:rPr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KRISHNA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468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Investor Pitch for Ecoarmor</vt:lpstr>
      <vt:lpstr>Introduction</vt:lpstr>
      <vt:lpstr>The Problem</vt:lpstr>
      <vt:lpstr>The Solution: Ecoarmor</vt:lpstr>
      <vt:lpstr>Market Opportunity</vt:lpstr>
      <vt:lpstr>Business Model</vt:lpstr>
      <vt:lpstr>Marketing &amp; Growth Strategy</vt:lpstr>
      <vt:lpstr>Financial Projections</vt:lpstr>
      <vt:lpstr>The Team</vt:lpstr>
      <vt:lpstr>Why Invest in Ecoarmor?</vt:lpstr>
      <vt:lpstr>Q&amp;A and Closing Remarks</vt:lpstr>
      <vt:lpstr>Prompt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SRIKOTI SIRI KRISHNA</cp:lastModifiedBy>
  <cp:revision>178</cp:revision>
  <dcterms:created xsi:type="dcterms:W3CDTF">2013-01-27T09:14:16Z</dcterms:created>
  <dcterms:modified xsi:type="dcterms:W3CDTF">2025-01-09T17:42:12Z</dcterms:modified>
  <cp:category/>
</cp:coreProperties>
</file>