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142"/>
            <a:ext cx="9144000" cy="513971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220233L2I</dc:creator>
  <dcterms:created xsi:type="dcterms:W3CDTF">2015-05-11T22:30:45Z</dcterms:created>
  <dcterms:modified xsi:type="dcterms:W3CDTF">2024-04-04T07:14:35Z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f2d7f8af378341c4adf89a181de51f48</vt:lpwstr>
  </property>
</Properties>
</file>