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3455"/>
            <a:ext cx="7772400" cy="2976996"/>
          </a:xfrm>
        </p:spPr>
        <p:txBody>
          <a:bodyPr>
            <a:normAutofit/>
          </a:bodyPr>
          <a:lstStyle/>
          <a:p>
            <a:r>
              <a:rPr sz="4000">
                <a:latin typeface="Algerian" pitchFamily="82" charset="0"/>
              </a:rPr>
              <a:t>AI-Driven Solutions for Sustainability and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36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Case Study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Exploring how AI-powered systems optimize operations in various domains, improving sustainability and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 </a:t>
            </a:r>
            <a:r>
              <a:rPr sz="4000">
                <a:latin typeface="Algerian" pitchFamily="82" charset="0"/>
              </a:rPr>
              <a:t>Predictive Maintenance in Solar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>
                <a:latin typeface="Times New Roman" pitchFamily="18" charset="0"/>
                <a:cs typeface="Times New Roman" pitchFamily="18" charset="0"/>
              </a:rPr>
              <a:t>Unplanned breakdowns reduce power output.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>
                <a:latin typeface="Times New Roman" pitchFamily="18" charset="0"/>
                <a:cs typeface="Times New Roman" pitchFamily="18" charset="0"/>
              </a:rPr>
              <a:t>AI-driven predictive maintenance.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Real-Life Example: </a:t>
            </a:r>
            <a:r>
              <a:rPr>
                <a:latin typeface="Times New Roman" pitchFamily="18" charset="0"/>
                <a:cs typeface="Times New Roman" pitchFamily="18" charset="0"/>
              </a:rPr>
              <a:t>A California solar farm reduced downtime by 30% using machine learning.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Dataset:</a:t>
            </a:r>
            <a:r>
              <a:rPr>
                <a:latin typeface="Times New Roman" pitchFamily="18" charset="0"/>
                <a:cs typeface="Times New Roman" pitchFamily="18" charset="0"/>
              </a:rPr>
              <a:t> Sensor data including temperature, voltage, and maintenance records</a:t>
            </a:r>
            <a: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rPr sz="4000">
                <a:latin typeface="Algerian" pitchFamily="82" charset="0"/>
              </a:rPr>
              <a:t>Waste Sorting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>
                <a:latin typeface="Times New Roman" pitchFamily="18" charset="0"/>
                <a:cs typeface="Times New Roman" pitchFamily="18" charset="0"/>
              </a:rPr>
              <a:t>Manual sorting of waste </a:t>
            </a:r>
            <a:r>
              <a:rPr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			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inefficient</a:t>
            </a:r>
            <a:r>
              <a:rPr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>
                <a:latin typeface="Times New Roman" pitchFamily="18" charset="0"/>
                <a:cs typeface="Times New Roman" pitchFamily="18" charset="0"/>
              </a:rPr>
              <a:t>AI-powered computer </a:t>
            </a:r>
            <a:r>
              <a:rPr>
                <a:latin typeface="Times New Roman" pitchFamily="18" charset="0"/>
                <a:cs typeface="Times New Roman" pitchFamily="18" charset="0"/>
              </a:rPr>
              <a:t>vision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systems</a:t>
            </a:r>
            <a:r>
              <a:rPr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Real-Life Example</a:t>
            </a:r>
            <a:r>
              <a:rPr>
                <a:latin typeface="Times New Roman" pitchFamily="18" charset="0"/>
                <a:cs typeface="Times New Roman" pitchFamily="18" charset="0"/>
              </a:rPr>
              <a:t>: A Swedish plant improved sorting accuracy by 25%.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Dataset:</a:t>
            </a:r>
            <a:r>
              <a:rPr>
                <a:latin typeface="Times New Roman" pitchFamily="18" charset="0"/>
                <a:cs typeface="Times New Roman" pitchFamily="18" charset="0"/>
              </a:rPr>
              <a:t> Labeled images of plastic, glass, metal, and paper.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 </a:t>
            </a:r>
            <a:r>
              <a:rPr sz="4000">
                <a:latin typeface="Algerian" pitchFamily="82" charset="0"/>
              </a:rPr>
              <a:t>Smart Building Energy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>
                <a:latin typeface="Times New Roman" pitchFamily="18" charset="0"/>
                <a:cs typeface="Times New Roman" pitchFamily="18" charset="0"/>
              </a:rPr>
              <a:t>Buildings account for 40% of energy consumption.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>
                <a:latin typeface="Times New Roman" pitchFamily="18" charset="0"/>
                <a:cs typeface="Times New Roman" pitchFamily="18" charset="0"/>
              </a:rPr>
              <a:t>AI optimizes HVAC and lighting.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Real-Life Example: </a:t>
            </a:r>
            <a:r>
              <a:rPr>
                <a:latin typeface="Times New Roman" pitchFamily="18" charset="0"/>
                <a:cs typeface="Times New Roman" pitchFamily="18" charset="0"/>
              </a:rPr>
              <a:t>A Singapore smart office reduced energy consumption by 20%.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Dataset: </a:t>
            </a:r>
            <a:r>
              <a:rPr>
                <a:latin typeface="Times New Roman" pitchFamily="18" charset="0"/>
                <a:cs typeface="Times New Roman" pitchFamily="18" charset="0"/>
              </a:rPr>
              <a:t>Energy usage, occupancy, and weather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smtClean="0">
                <a:latin typeface="Algerian" pitchFamily="82" charset="0"/>
              </a:rPr>
              <a:t> </a:t>
            </a:r>
            <a:r>
              <a:rPr sz="4000">
                <a:latin typeface="Algerian" pitchFamily="82" charset="0"/>
              </a:rPr>
              <a:t>Air Quality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>
                <a:latin typeface="Times New Roman" pitchFamily="18" charset="0"/>
                <a:cs typeface="Times New Roman" pitchFamily="18" charset="0"/>
              </a:rPr>
              <a:t>Air pollution affects public health.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>
                <a:latin typeface="Times New Roman" pitchFamily="18" charset="0"/>
                <a:cs typeface="Times New Roman" pitchFamily="18" charset="0"/>
              </a:rPr>
              <a:t>AI models predict AQI using sensor and traffic data.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Real-Life Example: </a:t>
            </a:r>
            <a:r>
              <a:rPr>
                <a:latin typeface="Times New Roman" pitchFamily="18" charset="0"/>
                <a:cs typeface="Times New Roman" pitchFamily="18" charset="0"/>
              </a:rPr>
              <a:t>Delhi used AI for early warnings, improving public response.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Dataset: </a:t>
            </a:r>
            <a:r>
              <a:rPr>
                <a:latin typeface="Times New Roman" pitchFamily="18" charset="0"/>
                <a:cs typeface="Times New Roman" pitchFamily="18" charset="0"/>
              </a:rPr>
              <a:t>PM2.5, PM10, NO2, CO levels, traffic, and weather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>
                <a:latin typeface="Algerian" pitchFamily="82" charset="0"/>
              </a:rPr>
              <a:t> </a:t>
            </a:r>
            <a:r>
              <a:rPr>
                <a:latin typeface="Algerian" pitchFamily="82" charset="0"/>
              </a:rPr>
              <a:t>AI in Sustainable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>
                <a:latin typeface="Times New Roman" pitchFamily="18" charset="0"/>
                <a:cs typeface="Times New Roman" pitchFamily="18" charset="0"/>
              </a:rPr>
              <a:t>Crop yields are affected by climate.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>
                <a:latin typeface="Times New Roman" pitchFamily="18" charset="0"/>
                <a:cs typeface="Times New Roman" pitchFamily="18" charset="0"/>
              </a:rPr>
              <a:t> AI forecasts yield based on soil and weather.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Real-Life Example</a:t>
            </a:r>
            <a:r>
              <a:rPr>
                <a:latin typeface="Times New Roman" pitchFamily="18" charset="0"/>
                <a:cs typeface="Times New Roman" pitchFamily="18" charset="0"/>
              </a:rPr>
              <a:t>: Indian farmers reduced water use by 15% and increased yields by 10%.</a:t>
            </a:r>
          </a:p>
          <a:p>
            <a:r>
              <a:rPr b="1">
                <a:latin typeface="Times New Roman" pitchFamily="18" charset="0"/>
                <a:cs typeface="Times New Roman" pitchFamily="18" charset="0"/>
              </a:rPr>
              <a:t>Dataset: </a:t>
            </a:r>
            <a:r>
              <a:rPr>
                <a:latin typeface="Times New Roman" pitchFamily="18" charset="0"/>
                <a:cs typeface="Times New Roman" pitchFamily="18" charset="0"/>
              </a:rPr>
              <a:t>Crop yield, soil quality, rainfall, and temperature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>
                <a:latin typeface="Algerian" pitchFamily="82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itchFamily="18" charset="0"/>
                <a:cs typeface="Times New Roman" pitchFamily="18" charset="0"/>
              </a:rPr>
              <a:t>AI-driven solutions optimize resource usage, reduce waste, and improve efficiency.</a:t>
            </a: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From energy management to agriculture, AI is shaping a more sustainable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274</Words>
  <Application>Microsoft Macintosh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AI-Driven Solutions for Sustainability and Efficiency</vt:lpstr>
      <vt:lpstr>Introduction</vt:lpstr>
      <vt:lpstr> Predictive Maintenance in Solar Power</vt:lpstr>
      <vt:lpstr> Waste Sorting with AI</vt:lpstr>
      <vt:lpstr> Smart Building Energy Efficiency</vt:lpstr>
      <vt:lpstr> Air Quality Prediction</vt:lpstr>
      <vt:lpstr> AI in Sustainable Agriculture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Solutions for Sustainability and Efficiency</dc:title>
  <dc:creator>GD Gounder</dc:creator>
  <dc:description>generated using python-pptx</dc:description>
  <cp:lastModifiedBy>GD Gounder</cp:lastModifiedBy>
  <cp:revision>2</cp:revision>
  <dcterms:created xsi:type="dcterms:W3CDTF">2013-01-27T09:14:16Z</dcterms:created>
  <dcterms:modified xsi:type="dcterms:W3CDTF">2025-04-03T07:28:45Z</dcterms:modified>
</cp:coreProperties>
</file>