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_with_pivot_char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
          <c:y val="0.02882169849250771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453924166400441"/>
          <c:y val="0.11396226074150367"/>
          <c:w val="0.7437881720632177"/>
          <c:h val="0.7874082607143985"/>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23.0</c:v>
                </c:pt>
                <c:pt idx="1">
                  <c:v>33.0</c:v>
                </c:pt>
                <c:pt idx="2">
                  <c:v>29.0</c:v>
                </c:pt>
                <c:pt idx="3">
                  <c:v>25.0</c:v>
                </c:pt>
                <c:pt idx="4">
                  <c:v>28.0</c:v>
                </c:pt>
                <c:pt idx="5">
                  <c:v>21.0</c:v>
                </c:pt>
                <c:pt idx="6">
                  <c:v>29.0</c:v>
                </c:pt>
                <c:pt idx="7">
                  <c:v>25.0</c:v>
                </c:pt>
                <c:pt idx="8">
                  <c:v>31.0</c:v>
                </c:pt>
                <c:pt idx="9">
                  <c:v>22.0</c:v>
                </c:pt>
              </c:numCache>
            </c:numRef>
          </c:val>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11.0</c:v>
                </c:pt>
                <c:pt idx="1">
                  <c:v>14.0</c:v>
                </c:pt>
                <c:pt idx="2">
                  <c:v>12.0</c:v>
                </c:pt>
                <c:pt idx="3">
                  <c:v>14.0</c:v>
                </c:pt>
                <c:pt idx="4">
                  <c:v>13.0</c:v>
                </c:pt>
                <c:pt idx="5">
                  <c:v>12.0</c:v>
                </c:pt>
                <c:pt idx="6">
                  <c:v>12.0</c:v>
                </c:pt>
                <c:pt idx="7">
                  <c:v>18.0</c:v>
                </c:pt>
                <c:pt idx="8">
                  <c:v>14.0</c:v>
                </c:pt>
                <c:pt idx="9">
                  <c:v>12.0</c:v>
                </c:pt>
              </c:numCache>
            </c:numRef>
          </c:val>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
          <c:y val="0.10524889208126093"/>
          <c:w val="0.19809069212410502"/>
          <c:h val="0.789225744372314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a:xfrm>
            <a:off x="609600" y="1577340"/>
            <a:ext cx="10972800" cy="266700"/>
          </a:xfrm>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28800" y="209550"/>
            <a:ext cx="7696200" cy="533401"/>
          </a:xfrm>
        </p:spPr>
        <p:txBody>
          <a:bodyPr/>
          <a:p>
            <a:r>
              <a:rPr b="1" dirty="0" sz="3600" lang="en-IN">
                <a:latin typeface="Times New Roman" panose="02020603050405020304" pitchFamily="18" charset="0"/>
                <a:cs typeface="Times New Roman" panose="02020603050405020304" pitchFamily="18" charset="0"/>
              </a:rPr>
              <a:t>Employee Data Analysis using Excel</a:t>
            </a:r>
          </a:p>
        </p:txBody>
      </p:sp>
      <p:sp>
        <p:nvSpPr>
          <p:cNvPr id="1048601" name="object 11"/>
          <p:cNvSpPr txBox="1">
            <a:spLocks noGrp="1"/>
          </p:cNvSpPr>
          <p:nvPr>
            <p:ph type="sldNum" sz="quarter" idx="7"/>
          </p:nvPr>
        </p:nvSpPr>
        <p:spPr>
          <a:xfrm>
            <a:off x="11353418" y="6473337"/>
            <a:ext cx="151129" cy="165100"/>
          </a:xfrm>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19200" y="2808744"/>
            <a:ext cx="8924926" cy="2936241"/>
          </a:xfrm>
          <a:prstGeom prst="rect"/>
          <a:noFill/>
        </p:spPr>
        <p:txBody>
          <a:bodyPr rtlCol="0" wrap="square">
            <a:spAutoFit/>
          </a:bodyPr>
          <a:p>
            <a:r>
              <a:rPr b="1" dirty="0" sz="2400" lang="en-US"/>
              <a:t>STUDENT NAME:</a:t>
            </a:r>
            <a:r>
              <a:rPr dirty="0" sz="2400" lang="en-US"/>
              <a:t> </a:t>
            </a:r>
            <a:r>
              <a:rPr altLang="en-IN" dirty="0" sz="2400" lang="en-US"/>
              <a:t>S</a:t>
            </a:r>
            <a:r>
              <a:rPr altLang="en-IN" dirty="0" sz="2400" lang="en-US"/>
              <a:t>R</a:t>
            </a:r>
            <a:r>
              <a:rPr altLang="en-IN" dirty="0" sz="2400" lang="en-US"/>
              <a:t>I</a:t>
            </a:r>
            <a:r>
              <a:rPr altLang="en-IN" dirty="0" sz="2400" lang="en-US"/>
              <a:t>M</a:t>
            </a:r>
            <a:r>
              <a:rPr altLang="en-IN" dirty="0" sz="2400" lang="en-US"/>
              <a:t>A</a:t>
            </a:r>
            <a:r>
              <a:rPr altLang="en-IN" dirty="0" sz="2400" lang="en-US"/>
              <a:t>H</a:t>
            </a:r>
            <a:r>
              <a:rPr altLang="en-IN" dirty="0" sz="2400" lang="en-US"/>
              <a:t>A</a:t>
            </a:r>
            <a:r>
              <a:rPr altLang="en-IN" dirty="0" sz="2400" lang="en-US"/>
              <a:t>LAKSHMI.JK</a:t>
            </a:r>
            <a:r>
              <a:rPr altLang="en-IN" dirty="0" sz="2400" lang="en-US"/>
              <a:t> </a:t>
            </a:r>
            <a:endParaRPr dirty="0" sz="2400" lang="en-US"/>
          </a:p>
          <a:p>
            <a:r>
              <a:rPr b="1" dirty="0" sz="2400" lang="en-US"/>
              <a:t>ROLL NO: </a:t>
            </a:r>
            <a:r>
              <a:rPr dirty="0" sz="2400" lang="en-IN"/>
              <a:t>22</a:t>
            </a:r>
            <a:r>
              <a:rPr altLang="en-IN" dirty="0" sz="2400" lang="en-US"/>
              <a:t>B</a:t>
            </a:r>
            <a:r>
              <a:rPr altLang="en-IN" dirty="0" sz="2400" lang="en-US"/>
              <a:t>M</a:t>
            </a:r>
            <a:r>
              <a:rPr altLang="en-IN" dirty="0" sz="2400" lang="en-US"/>
              <a:t>3</a:t>
            </a:r>
            <a:r>
              <a:rPr altLang="en-IN" dirty="0" sz="2400" lang="en-US"/>
              <a:t>3</a:t>
            </a:r>
            <a:endParaRPr dirty="0" sz="2400" lang="en-US"/>
          </a:p>
          <a:p>
            <a:r>
              <a:rPr b="1" dirty="0" sz="2400" lang="en-US"/>
              <a:t>REGISTER NUMBER: </a:t>
            </a:r>
            <a:r>
              <a:rPr dirty="0" sz="2400" lang="en-US"/>
              <a:t>31221</a:t>
            </a:r>
            <a:r>
              <a:rPr altLang="en-IN" dirty="0" sz="2400" lang="en-US"/>
              <a:t>8</a:t>
            </a:r>
            <a:r>
              <a:rPr altLang="en-IN" dirty="0" sz="2400" lang="en-US"/>
              <a:t>8</a:t>
            </a:r>
            <a:r>
              <a:rPr altLang="en-IN" dirty="0" sz="2400" lang="en-US"/>
              <a:t>8</a:t>
            </a:r>
            <a:r>
              <a:rPr altLang="en-IN" dirty="0" sz="2400" lang="en-US"/>
              <a:t>4</a:t>
            </a:r>
            <a:endParaRPr dirty="0" sz="2400" lang="en-US"/>
          </a:p>
          <a:p>
            <a:r>
              <a:rPr b="1" dirty="0" sz="2400" lang="en-US"/>
              <a:t>NAAN MUDHALVAN</a:t>
            </a:r>
            <a:r>
              <a:rPr b="1" dirty="0" sz="2400" lang="en-IN"/>
              <a:t> </a:t>
            </a:r>
            <a:endParaRPr dirty="0" sz="2400" lang="en-US"/>
          </a:p>
          <a:p>
            <a:r>
              <a:rPr b="1" dirty="0" sz="2400" lang="en-US"/>
              <a:t>DEPARTMENT: </a:t>
            </a:r>
            <a:r>
              <a:rPr dirty="0" sz="2400" lang="en-US"/>
              <a:t>B.COM (</a:t>
            </a:r>
            <a:r>
              <a:rPr altLang="en-IN" dirty="0" sz="2400" lang="en-US"/>
              <a:t>B</a:t>
            </a:r>
            <a:r>
              <a:rPr altLang="en-IN" dirty="0" sz="2400" lang="en-US"/>
              <a:t>A</a:t>
            </a:r>
            <a:r>
              <a:rPr altLang="en-IN" dirty="0" sz="2400" lang="en-US"/>
              <a:t>N</a:t>
            </a:r>
            <a:r>
              <a:rPr altLang="en-IN" dirty="0" sz="2400" lang="en-US"/>
              <a:t>K</a:t>
            </a:r>
            <a:r>
              <a:rPr altLang="en-IN" dirty="0" sz="2400" lang="en-US"/>
              <a:t> </a:t>
            </a:r>
            <a:r>
              <a:rPr altLang="en-IN" dirty="0" sz="2400" lang="en-US"/>
              <a:t>M</a:t>
            </a:r>
            <a:r>
              <a:rPr altLang="en-IN" dirty="0" sz="2400" lang="en-US"/>
              <a:t>A</a:t>
            </a:r>
            <a:r>
              <a:rPr altLang="en-IN" dirty="0" sz="2400" lang="en-US"/>
              <a:t>N</a:t>
            </a:r>
            <a:r>
              <a:rPr altLang="en-IN" dirty="0" sz="2400" lang="en-US"/>
              <a:t>A</a:t>
            </a:r>
            <a:r>
              <a:rPr altLang="en-IN" dirty="0" sz="2400" lang="en-US"/>
              <a:t>GEMENT</a:t>
            </a:r>
            <a:r>
              <a:rPr altLang="en-IN" dirty="0" sz="2400" lang="en-US"/>
              <a:t> </a:t>
            </a:r>
            <a:r>
              <a:rPr dirty="0" sz="2400" lang="en-US"/>
              <a:t>)</a:t>
            </a:r>
            <a:endParaRPr altLang="en-US" lang="zh-CN"/>
          </a:p>
          <a:p>
            <a:r>
              <a:rPr b="1" dirty="0" sz="2400" lang="en-US"/>
              <a:t>COLLEGE:</a:t>
            </a:r>
            <a:r>
              <a:rPr dirty="0" sz="2400" lang="en-US"/>
              <a:t> AVICHI COLLEGE OF A</a:t>
            </a:r>
            <a:r>
              <a:rPr altLang="en-IN" dirty="0" sz="2400" lang="en-US"/>
              <a:t>R</a:t>
            </a:r>
            <a:r>
              <a:rPr altLang="en-IN" dirty="0" sz="2400" lang="en-US"/>
              <a:t>T</a:t>
            </a:r>
            <a:r>
              <a:rPr altLang="en-IN" dirty="0" sz="2400" lang="en-US"/>
              <a:t>S</a:t>
            </a:r>
            <a:r>
              <a:rPr altLang="en-IN" dirty="0" sz="2400" lang="en-US"/>
              <a:t> </a:t>
            </a:r>
            <a:r>
              <a:rPr dirty="0" sz="2400" lang="en-US"/>
              <a:t>AND SCIENCE, VIRUGAMBAKKAM</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9378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2021841"/>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  </a:t>
            </a:r>
            <a:r>
              <a:rPr b="1" dirty="0" sz="3200" lang="en-IN">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5314799" cy="737236"/>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rot="34357">
            <a:off x="185967" y="933082"/>
            <a:ext cx="9878807" cy="5958840"/>
          </a:xfrm>
          <a:prstGeom prst="rect"/>
          <a:noFill/>
        </p:spPr>
        <p:txBody>
          <a:bodyPr rtlCol="0" wrap="square">
            <a:spAutoFit/>
          </a:bodyPr>
          <a:p>
            <a:pPr algn="just" indent="-514350" marL="514350">
              <a:buAutoNum type="arabicPeriod"/>
            </a:pPr>
            <a:r>
              <a:rPr b="1" dirty="0" sz="2800" lang="en-IN">
                <a:latin typeface="Times New Roman" panose="02020603050405020304" pitchFamily="18" charset="0"/>
                <a:cs typeface="Times New Roman" panose="02020603050405020304" pitchFamily="18" charset="0"/>
              </a:rPr>
              <a:t>Data Preparation: </a:t>
            </a:r>
            <a:r>
              <a:rPr dirty="0" sz="2800" lang="en-IN">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algn="just" indent="-514350" marL="514350">
              <a:buAutoNum type="arabicPeriod"/>
            </a:pPr>
            <a:r>
              <a:rPr b="1" dirty="0" sz="2800" lang="en-IN">
                <a:latin typeface="Times New Roman" panose="02020603050405020304" pitchFamily="18" charset="0"/>
                <a:cs typeface="Times New Roman" panose="02020603050405020304" pitchFamily="18" charset="0"/>
              </a:rPr>
              <a:t>Creating Pivot Tables: </a:t>
            </a:r>
            <a:r>
              <a:rPr dirty="0" sz="2800" lang="en-IN">
                <a:latin typeface="Times New Roman" panose="02020603050405020304" pitchFamily="18" charset="0"/>
                <a:cs typeface="Times New Roman" panose="02020603050405020304" pitchFamily="18" charset="0"/>
              </a:rPr>
              <a:t>Use Pivot Tables to aggregate and summarize performance data. Key features include, </a:t>
            </a:r>
            <a:r>
              <a:rPr b="1" dirty="0" sz="2800" i="1" lang="en-IN">
                <a:latin typeface="Times New Roman" panose="02020603050405020304" pitchFamily="18" charset="0"/>
                <a:cs typeface="Times New Roman" panose="02020603050405020304" pitchFamily="18" charset="0"/>
              </a:rPr>
              <a:t>Rows 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 </a:t>
            </a:r>
            <a:r>
              <a:rPr b="1" dirty="0" sz="2800" i="1" lang="en-IN">
                <a:latin typeface="Times New Roman" panose="02020603050405020304" pitchFamily="18" charset="0"/>
                <a:cs typeface="Times New Roman" panose="02020603050405020304" pitchFamily="18" charset="0"/>
              </a:rPr>
              <a:t>Filters: </a:t>
            </a:r>
            <a:r>
              <a:rPr dirty="0" sz="2800" lang="en-IN">
                <a:latin typeface="Times New Roman" panose="02020603050405020304" pitchFamily="18" charset="0"/>
                <a:cs typeface="Times New Roman" panose="02020603050405020304" pitchFamily="18" charset="0"/>
              </a:rPr>
              <a:t>Apply filters to focus on specif</a:t>
            </a:r>
            <a:r>
              <a:rPr altLang="en-IN" dirty="0" sz="2800" lang="en-US">
                <a:latin typeface="Times New Roman" panose="02020603050405020304" pitchFamily="18" charset="0"/>
                <a:cs typeface="Times New Roman" panose="02020603050405020304" pitchFamily="18" charset="0"/>
              </a:rPr>
              <a:t>i</a:t>
            </a:r>
            <a:r>
              <a:rPr altLang="en-IN" dirty="0" sz="2800" lang="en-US">
                <a:latin typeface="Times New Roman" panose="02020603050405020304" pitchFamily="18" charset="0"/>
                <a:cs typeface="Times New Roman" panose="02020603050405020304" pitchFamily="18" charset="0"/>
              </a:rPr>
              <a:t>c</a:t>
            </a:r>
            <a:r>
              <a:rPr dirty="0" sz="2800" lang="en-IN">
                <a:latin typeface="Times New Roman" panose="02020603050405020304" pitchFamily="18" charset="0"/>
                <a:cs typeface="Times New Roman" panose="02020603050405020304" pitchFamily="18" charset="0"/>
              </a:rPr>
              <a:t> subsets of data (e.g., high performers, specific departments).</a:t>
            </a:r>
            <a:endParaRPr altLang="en-US"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911849" cy="737236"/>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5400040"/>
          </a:xfrm>
          <a:prstGeom prst="rect"/>
          <a:noFill/>
        </p:spPr>
        <p:txBody>
          <a:bodyPr rtlCol="0" wrap="square">
            <a:spAutoFit/>
          </a:bodyPr>
          <a:p>
            <a:pPr algn="just"/>
            <a:r>
              <a:rPr b="1" dirty="0" sz="3200" lang="en-IN">
                <a:latin typeface="Times New Roman" panose="02020603050405020304" pitchFamily="18" charset="0"/>
                <a:cs typeface="Times New Roman" panose="02020603050405020304" pitchFamily="18" charset="0"/>
              </a:rPr>
              <a:t>3. Analysis and Visualization: </a:t>
            </a:r>
            <a:r>
              <a:rPr dirty="0" sz="3200" lang="en-IN">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dirty="0" sz="3200" lang="en-IN">
              <a:latin typeface="Times New Roman" panose="02020603050405020304" pitchFamily="18" charset="0"/>
              <a:cs typeface="Times New Roman" panose="02020603050405020304" pitchFamily="18" charset="0"/>
            </a:endParaRPr>
          </a:p>
          <a:p>
            <a:pPr algn="just"/>
            <a:r>
              <a:rPr b="1" dirty="0" sz="3200" lang="en-IN">
                <a:latin typeface="Times New Roman" panose="02020603050405020304" pitchFamily="18" charset="0"/>
                <a:cs typeface="Times New Roman" panose="02020603050405020304" pitchFamily="18" charset="0"/>
              </a:rPr>
              <a:t>4. Insights and Recommendations:</a:t>
            </a:r>
            <a:r>
              <a:rPr dirty="0" sz="3200" lang="en-IN">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3150296" cy="737236"/>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7"/>
          <p:cNvGraphicFramePr>
            <a:graphicFrameLocks/>
          </p:cNvGraphicFramePr>
          <p:nvPr/>
        </p:nvGraphicFramePr>
        <p:xfrm>
          <a:off x="152400" y="1475386"/>
          <a:ext cx="9291741" cy="541415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752129"/>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a:t>CONCLUSION</a:t>
            </a:r>
          </a:p>
        </p:txBody>
      </p:sp>
      <p:sp>
        <p:nvSpPr>
          <p:cNvPr id="1048685" name="TextBox 4"/>
          <p:cNvSpPr txBox="1"/>
          <p:nvPr/>
        </p:nvSpPr>
        <p:spPr>
          <a:xfrm>
            <a:off x="761999" y="1076960"/>
            <a:ext cx="9296400" cy="5781040"/>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Enhanced Data Organization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Improved Decision-Making</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Effective Visualization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Time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3240029" cy="737236"/>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6373676"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 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1" y="844553"/>
            <a:ext cx="6998241"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2504441"/>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34696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51815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546735"/>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5958840"/>
          </a:xfrm>
          <a:prstGeom prst="rect"/>
          <a:noFill/>
        </p:spPr>
        <p:txBody>
          <a:bodyPr rtlCol="0" wrap="square">
            <a:spAutoFit/>
          </a:bodyPr>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Employee ID -</a:t>
            </a:r>
            <a:r>
              <a:rPr dirty="0" sz="2800" lang="en-IN">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Conditional Formatting -</a:t>
            </a:r>
            <a:r>
              <a:rPr dirty="0" sz="2800" lang="en-IN">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Filter -</a:t>
            </a:r>
            <a:r>
              <a:rPr dirty="0" sz="2800" lang="en-IN">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Formula -</a:t>
            </a:r>
            <a:r>
              <a:rPr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Findout</a:t>
            </a:r>
            <a:r>
              <a:rPr dirty="0" sz="2800" lang="en-IN">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Pivot Table - </a:t>
            </a:r>
            <a:r>
              <a:rPr dirty="0" sz="2800" lang="en-IN">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Recommended Chart - </a:t>
            </a:r>
            <a:r>
              <a:rPr dirty="0" sz="2800" lang="en-IN">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Pie Chart - </a:t>
            </a:r>
            <a:r>
              <a:rPr dirty="0" sz="2800" lang="en-IN">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677108"/>
          </a:xfrm>
        </p:spPr>
        <p:txBody>
          <a:bodyPr/>
          <a:p>
            <a:r>
              <a:rPr dirty="0" sz="4400" lang="en-IN" u="sng"/>
              <a:t>DATASET DESCRIPTION</a:t>
            </a:r>
          </a:p>
        </p:txBody>
      </p:sp>
      <p:sp>
        <p:nvSpPr>
          <p:cNvPr id="1048663" name="TextBox 3"/>
          <p:cNvSpPr txBox="1"/>
          <p:nvPr/>
        </p:nvSpPr>
        <p:spPr>
          <a:xfrm>
            <a:off x="741685" y="1087572"/>
            <a:ext cx="9240516" cy="588264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Employees Database Downloaded from “</a:t>
            </a:r>
            <a:r>
              <a:rPr dirty="0" sz="3200" lang="en-IN" err="1">
                <a:latin typeface="Times New Roman" panose="02020603050405020304" pitchFamily="18" charset="0"/>
                <a:cs typeface="Times New Roman" panose="02020603050405020304" pitchFamily="18" charset="0"/>
              </a:rPr>
              <a:t>Kaggle</a:t>
            </a:r>
            <a:r>
              <a:rPr dirty="0" sz="3200" lang="en-IN">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Voluntary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677108"/>
          </a:xfrm>
        </p:spPr>
        <p:txBody>
          <a:bodyPr/>
          <a:p>
            <a:r>
              <a:rPr dirty="0" sz="4400" lang="en-IN" u="sng"/>
              <a:t>DATASET DESCRIPTION</a:t>
            </a:r>
          </a:p>
        </p:txBody>
      </p:sp>
      <p:sp>
        <p:nvSpPr>
          <p:cNvPr id="1048665" name="TextBox 3"/>
          <p:cNvSpPr txBox="1"/>
          <p:nvPr/>
        </p:nvSpPr>
        <p:spPr>
          <a:xfrm>
            <a:off x="755333" y="1062552"/>
            <a:ext cx="9226868" cy="540004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Category Level has been </a:t>
            </a:r>
            <a:r>
              <a:rPr dirty="0" sz="3200" lang="en-IN" err="1">
                <a:latin typeface="Times New Roman" panose="02020603050405020304" pitchFamily="18" charset="0"/>
                <a:cs typeface="Times New Roman" panose="02020603050405020304" pitchFamily="18" charset="0"/>
              </a:rPr>
              <a:t>findout</a:t>
            </a:r>
            <a:r>
              <a:rPr dirty="0" sz="3200" lang="en-IN">
                <a:latin typeface="Times New Roman" panose="02020603050405020304" pitchFamily="18" charset="0"/>
                <a:cs typeface="Times New Roman" panose="02020603050405020304" pitchFamily="18" charset="0"/>
              </a:rPr>
              <a:t> through the Formula</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sajiarya537@gmail.com</cp:lastModifiedBy>
  <dcterms:created xsi:type="dcterms:W3CDTF">2024-03-29T04:07:22Z</dcterms:created>
  <dcterms:modified xsi:type="dcterms:W3CDTF">2024-09-12T05:13:38Z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a54698f8bde54e01aa1c859a7936fabd</vt:lpwstr>
  </property>
</Properties>
</file>