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146847056" r:id="rId11"/>
    <p:sldId id="267" r:id="rId12"/>
    <p:sldId id="2146847057" r:id="rId13"/>
    <p:sldId id="2146847058"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2.wdp"/><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microsoft.com/office/2007/relationships/hdphoto" Target="../media/hdphoto4.wdp"/><Relationship Id="rId7" Type="http://schemas.microsoft.com/office/2007/relationships/hdphoto" Target="../media/hdphoto6.wdp"/><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microsoft.com/office/2007/relationships/hdphoto" Target="../media/hdphoto5.wdp"/><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sz="3600" b="1" i="0" dirty="0">
                <a:solidFill>
                  <a:schemeClr val="accent1"/>
                </a:solidFill>
                <a:effectLst/>
                <a:latin typeface="+mn-lt"/>
              </a:rPr>
              <a:t>Play Store App Review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a:solidFill>
                  <a:schemeClr val="accent1">
                    <a:lumMod val="75000"/>
                  </a:schemeClr>
                </a:solidFill>
                <a:latin typeface="Arial"/>
                <a:cs typeface="Arial"/>
              </a:rPr>
              <a:t>SRIMAN M- JAYA ENGINEERING COLLEGE- B</a:t>
            </a:r>
            <a:r>
              <a:rPr lang="en-US" sz="2000" b="1" dirty="0">
                <a:solidFill>
                  <a:schemeClr val="accent1">
                    <a:lumMod val="75000"/>
                  </a:schemeClr>
                </a:solidFill>
                <a:latin typeface="Arial"/>
                <a:cs typeface="Arial"/>
              </a:rPr>
              <a:t>.E(EEE)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F278F-8EB2-41B8-87FB-C10F9D175108}"/>
              </a:ext>
            </a:extLst>
          </p:cNvPr>
          <p:cNvSpPr>
            <a:spLocks noGrp="1"/>
          </p:cNvSpPr>
          <p:nvPr>
            <p:ph type="title"/>
          </p:nvPr>
        </p:nvSpPr>
        <p:spPr/>
        <p:txBody>
          <a:bodyPr>
            <a:noAutofit/>
          </a:bodyPr>
          <a:lstStyle/>
          <a:p>
            <a:r>
              <a:rPr lang="en-US" sz="4000" b="1" dirty="0">
                <a:solidFill>
                  <a:schemeClr val="accent1"/>
                </a:solidFill>
                <a:latin typeface="Arial" panose="020B0604020202020204" pitchFamily="34" charset="0"/>
                <a:cs typeface="Arial" panose="020B0604020202020204" pitchFamily="34" charset="0"/>
              </a:rPr>
              <a:t>RESULT</a:t>
            </a:r>
          </a:p>
        </p:txBody>
      </p:sp>
      <p:pic>
        <p:nvPicPr>
          <p:cNvPr id="4" name="Content Placeholder 3">
            <a:extLst>
              <a:ext uri="{FF2B5EF4-FFF2-40B4-BE49-F238E27FC236}">
                <a16:creationId xmlns:a16="http://schemas.microsoft.com/office/drawing/2014/main" id="{A34A1FB2-C1F7-4E92-8816-0A162961AAD7}"/>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colorTemperature colorTemp="8800"/>
                    </a14:imgEffect>
                  </a14:imgLayer>
                </a14:imgProps>
              </a:ext>
            </a:extLst>
          </a:blip>
          <a:stretch>
            <a:fillRect/>
          </a:stretch>
        </p:blipFill>
        <p:spPr>
          <a:xfrm>
            <a:off x="952235" y="1469913"/>
            <a:ext cx="10287529" cy="4337273"/>
          </a:xfrm>
          <a:prstGeom prst="rect">
            <a:avLst/>
          </a:prstGeom>
        </p:spPr>
      </p:pic>
    </p:spTree>
    <p:extLst>
      <p:ext uri="{BB962C8B-B14F-4D97-AF65-F5344CB8AC3E}">
        <p14:creationId xmlns:p14="http://schemas.microsoft.com/office/powerpoint/2010/main" val="604987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marR="0" indent="0" algn="just">
              <a:lnSpc>
                <a:spcPct val="107000"/>
              </a:lnSpc>
              <a:spcBef>
                <a:spcPts val="0"/>
              </a:spcBef>
              <a:spcAft>
                <a:spcPts val="800"/>
              </a:spcAft>
              <a:buNone/>
              <a:tabLst>
                <a:tab pos="3240405" algn="l"/>
              </a:tabLst>
            </a:pPr>
            <a:r>
              <a:rPr lang="en-US" sz="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Through exploratory data analysis we have observed some trends and have made some assumptions that might lead to app success among the users in the play store.</a:t>
            </a:r>
          </a:p>
          <a:p>
            <a:pPr marL="342900" marR="0" lvl="0" indent="-342900" algn="just">
              <a:lnSpc>
                <a:spcPct val="107000"/>
              </a:lnSpc>
              <a:spcBef>
                <a:spcPts val="0"/>
              </a:spcBef>
              <a:spcAft>
                <a:spcPts val="800"/>
              </a:spcAft>
              <a:buSzPts val="1000"/>
              <a:buFont typeface="Symbol" panose="05050102010706020507" pitchFamily="18" charset="2"/>
              <a:buChar char=""/>
              <a:tabLst>
                <a:tab pos="270510" algn="l"/>
              </a:tabLst>
            </a:pPr>
            <a:r>
              <a:rPr lang="en-IN" sz="2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Percentage of free apps = ~92%</a:t>
            </a:r>
            <a:endParaRPr lang="en-US" sz="2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IN" sz="2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Percentage of apps with no age restrictions = ~82%</a:t>
            </a:r>
            <a:endParaRPr lang="en-US" sz="2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IN" sz="2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Most competitive category: Family</a:t>
            </a:r>
            <a:endParaRPr lang="en-US" sz="2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2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Family, Game and Tools are top three categories having 1906, 926 and 829 app count.</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sz="2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In</a:t>
            </a:r>
            <a:r>
              <a:rPr lang="en-US" sz="2000" spc="-45"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future,</a:t>
            </a:r>
            <a:r>
              <a:rPr lang="en-US" sz="2000" spc="-4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it</a:t>
            </a:r>
            <a:r>
              <a:rPr lang="en-US" sz="2000" spc="-4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is</a:t>
            </a:r>
            <a:r>
              <a:rPr lang="en-US" sz="2000" spc="-4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predictable</a:t>
            </a:r>
            <a:r>
              <a:rPr lang="en-US" sz="2000" spc="-4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that</a:t>
            </a:r>
            <a:r>
              <a:rPr lang="en-US" sz="2000" spc="-35"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machine</a:t>
            </a:r>
            <a:r>
              <a:rPr lang="en-US" sz="2000" spc="-5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learning</a:t>
            </a:r>
            <a:r>
              <a:rPr lang="en-US" sz="2000" spc="-45"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could</a:t>
            </a:r>
            <a:r>
              <a:rPr lang="en-US" sz="2000" spc="-205"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set up ideal speculations to clarify its exhibitions.</a:t>
            </a:r>
          </a:p>
          <a:p>
            <a:r>
              <a:rPr lang="en-US" sz="2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In the</a:t>
            </a:r>
            <a:r>
              <a:rPr lang="en-US" sz="2000" spc="5"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meantime, its capacities of unsupervised learning will be</a:t>
            </a:r>
            <a:r>
              <a:rPr lang="en-US" sz="2000" spc="5"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improved since there is much information on the planet</a:t>
            </a:r>
            <a:r>
              <a:rPr lang="en-US" sz="2000" spc="5"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2000" spc="-5"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however</a:t>
            </a:r>
            <a:r>
              <a:rPr lang="en-US" sz="2000" spc="-45"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it</a:t>
            </a:r>
            <a:r>
              <a:rPr lang="en-US" sz="2000" spc="-45"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isn't</a:t>
            </a:r>
            <a:r>
              <a:rPr lang="en-US" sz="2000" spc="-45"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relevant</a:t>
            </a:r>
            <a:r>
              <a:rPr lang="en-US" sz="2000" spc="-45"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to</a:t>
            </a:r>
            <a:r>
              <a:rPr lang="en-US" sz="2000" spc="-5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add</a:t>
            </a:r>
            <a:r>
              <a:rPr lang="en-US" sz="2000" spc="-45"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names</a:t>
            </a:r>
            <a:r>
              <a:rPr lang="en-US" sz="2000" spc="-35"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to</a:t>
            </a:r>
            <a:r>
              <a:rPr lang="en-US" sz="2000" spc="-45"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every</a:t>
            </a:r>
            <a:r>
              <a:rPr lang="en-US" sz="2000" spc="-4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one</a:t>
            </a:r>
            <a:r>
              <a:rPr lang="en-US" sz="2000" spc="-45"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of</a:t>
            </a:r>
            <a:r>
              <a:rPr lang="en-US" sz="2000" spc="-55"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them.</a:t>
            </a:r>
          </a:p>
          <a:p>
            <a:r>
              <a:rPr lang="en-US" sz="2000" spc="-21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It is additionally anticipated that neural system structures</a:t>
            </a:r>
            <a:r>
              <a:rPr lang="en-US" sz="2000" spc="5"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will turn out to be increasingly unpredictable with the goal</a:t>
            </a:r>
            <a:r>
              <a:rPr lang="en-US" sz="2000" spc="-21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that they can separate all the more semantically important</a:t>
            </a:r>
            <a:r>
              <a:rPr lang="en-US" sz="2000" spc="-21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highlights. </a:t>
            </a:r>
          </a:p>
          <a:p>
            <a:r>
              <a:rPr lang="en-US" sz="2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In addition, profound learning will consolidate</a:t>
            </a:r>
            <a:r>
              <a:rPr lang="en-US" sz="2000" spc="5"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2000" spc="-1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with</a:t>
            </a:r>
            <a:r>
              <a:rPr lang="en-US" sz="2000" spc="-65"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2000" spc="-1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support</a:t>
            </a:r>
            <a:r>
              <a:rPr lang="en-US" sz="2000" spc="-65"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2000" spc="-1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adapting</a:t>
            </a:r>
            <a:r>
              <a:rPr lang="en-US" sz="2000" spc="-65"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2000" spc="-1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better</a:t>
            </a:r>
            <a:r>
              <a:rPr lang="en-US" sz="2000" spc="-6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2000" spc="-1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and</a:t>
            </a:r>
            <a:r>
              <a:rPr lang="en-US" sz="2000" spc="-65"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2000" spc="-1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we</a:t>
            </a:r>
            <a:r>
              <a:rPr lang="en-US" sz="2000" spc="-7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2000" spc="-5"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can</a:t>
            </a:r>
            <a:r>
              <a:rPr lang="en-US" sz="2000" spc="-7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2000" spc="-5"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utilize</a:t>
            </a:r>
            <a:r>
              <a:rPr lang="en-US" sz="2000" spc="-7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2000" spc="-5"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these points of interest</a:t>
            </a:r>
            <a:r>
              <a:rPr lang="en-US" sz="2000" spc="-1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to</a:t>
            </a:r>
            <a:r>
              <a:rPr lang="en-US" sz="2000" spc="-25"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achieve</a:t>
            </a:r>
            <a:r>
              <a:rPr lang="en-US" sz="2000" spc="-15"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more</a:t>
            </a:r>
            <a:r>
              <a:rPr lang="en-US" sz="2000" spc="-15"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assignments.</a:t>
            </a:r>
          </a:p>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47500" lnSpcReduction="20000"/>
          </a:bodyPr>
          <a:lstStyle/>
          <a:p>
            <a:pPr marR="0" lvl="0">
              <a:lnSpc>
                <a:spcPct val="150000"/>
              </a:lnSpc>
              <a:spcBef>
                <a:spcPts val="0"/>
              </a:spcBef>
              <a:spcAft>
                <a:spcPts val="800"/>
              </a:spcAft>
              <a:buSzPts val="1000"/>
              <a:buFont typeface="Wingdings" panose="05000000000000000000" pitchFamily="2" charset="2"/>
              <a:buChar char="q"/>
              <a:tabLst>
                <a:tab pos="457200" algn="l"/>
              </a:tabLst>
            </a:pPr>
            <a:r>
              <a:rPr lang="en-IN" sz="420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GeeksforGeeks</a:t>
            </a:r>
            <a:endParaRPr lang="en-US" sz="42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R="0" lvl="0">
              <a:lnSpc>
                <a:spcPct val="150000"/>
              </a:lnSpc>
              <a:spcBef>
                <a:spcPts val="300"/>
              </a:spcBef>
              <a:spcAft>
                <a:spcPts val="800"/>
              </a:spcAft>
              <a:buSzPts val="1000"/>
              <a:buFont typeface="Wingdings" panose="05000000000000000000" pitchFamily="2" charset="2"/>
              <a:buChar char="q"/>
              <a:tabLst>
                <a:tab pos="457200" algn="l"/>
              </a:tabLst>
            </a:pPr>
            <a:r>
              <a:rPr lang="en-IN" sz="42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Analytics Vidhya</a:t>
            </a:r>
            <a:endParaRPr lang="en-US" sz="42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R="0" lvl="0">
              <a:lnSpc>
                <a:spcPct val="150000"/>
              </a:lnSpc>
              <a:spcBef>
                <a:spcPts val="300"/>
              </a:spcBef>
              <a:spcAft>
                <a:spcPts val="800"/>
              </a:spcAft>
              <a:buSzPts val="1000"/>
              <a:buFont typeface="Wingdings" panose="05000000000000000000" pitchFamily="2" charset="2"/>
              <a:buChar char="q"/>
              <a:tabLst>
                <a:tab pos="457200" algn="l"/>
              </a:tabLst>
            </a:pPr>
            <a:r>
              <a:rPr lang="en-IN" sz="420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Stackoverflow</a:t>
            </a:r>
            <a:endParaRPr lang="en-US" sz="42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R="0" lvl="0">
              <a:lnSpc>
                <a:spcPct val="150000"/>
              </a:lnSpc>
              <a:spcBef>
                <a:spcPts val="300"/>
              </a:spcBef>
              <a:spcAft>
                <a:spcPts val="800"/>
              </a:spcAft>
              <a:buSzPts val="1000"/>
              <a:buFont typeface="Wingdings" panose="05000000000000000000" pitchFamily="2" charset="2"/>
              <a:buChar char="q"/>
              <a:tabLst>
                <a:tab pos="457200" algn="l"/>
              </a:tabLst>
            </a:pPr>
            <a:r>
              <a:rPr lang="en-IN" sz="42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Towards data science</a:t>
            </a:r>
            <a:endParaRPr lang="en-US" sz="42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R="0" lvl="0">
              <a:lnSpc>
                <a:spcPct val="150000"/>
              </a:lnSpc>
              <a:spcBef>
                <a:spcPts val="300"/>
              </a:spcBef>
              <a:spcAft>
                <a:spcPts val="800"/>
              </a:spcAft>
              <a:buSzPts val="1000"/>
              <a:buFont typeface="Wingdings" panose="05000000000000000000" pitchFamily="2" charset="2"/>
              <a:buChar char="q"/>
              <a:tabLst>
                <a:tab pos="457200" algn="l"/>
              </a:tabLst>
            </a:pPr>
            <a:r>
              <a:rPr lang="en-IN" sz="42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Python libraries documentation</a:t>
            </a:r>
            <a:endParaRPr lang="en-US" sz="42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R="0" lvl="0">
              <a:lnSpc>
                <a:spcPct val="150000"/>
              </a:lnSpc>
              <a:spcBef>
                <a:spcPts val="300"/>
              </a:spcBef>
              <a:spcAft>
                <a:spcPts val="800"/>
              </a:spcAft>
              <a:buSzPts val="1000"/>
              <a:buFont typeface="Wingdings" panose="05000000000000000000" pitchFamily="2" charset="2"/>
              <a:buChar char="q"/>
              <a:tabLst>
                <a:tab pos="457200" algn="l"/>
              </a:tabLst>
            </a:pPr>
            <a:r>
              <a:rPr lang="en-IN" sz="42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Data camp</a:t>
            </a:r>
            <a:endParaRPr lang="en-US" sz="42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R="0" lvl="0" algn="just">
              <a:lnSpc>
                <a:spcPct val="150000"/>
              </a:lnSpc>
              <a:spcBef>
                <a:spcPts val="0"/>
              </a:spcBef>
              <a:spcAft>
                <a:spcPts val="1135"/>
              </a:spcAft>
              <a:buSzPts val="1000"/>
              <a:buFont typeface="Wingdings" panose="05000000000000000000" pitchFamily="2" charset="2"/>
              <a:buChar char="q"/>
              <a:tabLst>
                <a:tab pos="457200" algn="l"/>
              </a:tabLst>
            </a:pPr>
            <a:r>
              <a:rPr lang="en-US" sz="4200" dirty="0">
                <a:solidFill>
                  <a:schemeClr val="tx1"/>
                </a:solidFill>
                <a:effectLst/>
                <a:latin typeface="Arial" panose="020B0604020202020204" pitchFamily="34" charset="0"/>
                <a:ea typeface="Calibri" panose="020F0502020204030204" pitchFamily="34" charset="0"/>
                <a:cs typeface="Arial" panose="020B0604020202020204" pitchFamily="34" charset="0"/>
              </a:rPr>
              <a:t>1. Researchgate.net </a:t>
            </a:r>
            <a:endParaRPr lang="en-US" sz="42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R="0" lvl="0" algn="just">
              <a:lnSpc>
                <a:spcPct val="150000"/>
              </a:lnSpc>
              <a:spcBef>
                <a:spcPts val="0"/>
              </a:spcBef>
              <a:spcAft>
                <a:spcPts val="1135"/>
              </a:spcAft>
              <a:buSzPts val="1000"/>
              <a:buFont typeface="Wingdings" panose="05000000000000000000" pitchFamily="2" charset="2"/>
              <a:buChar char="q"/>
              <a:tabLst>
                <a:tab pos="457200" algn="l"/>
              </a:tabLst>
            </a:pPr>
            <a:r>
              <a:rPr lang="en-US" sz="4200" dirty="0">
                <a:solidFill>
                  <a:schemeClr val="tx1"/>
                </a:solidFill>
                <a:effectLst/>
                <a:latin typeface="Arial" panose="020B0604020202020204" pitchFamily="34" charset="0"/>
                <a:ea typeface="Calibri" panose="020F0502020204030204" pitchFamily="34" charset="0"/>
                <a:cs typeface="Arial" panose="020B0604020202020204" pitchFamily="34" charset="0"/>
              </a:rPr>
              <a:t>2. https://www.academia.edu </a:t>
            </a:r>
            <a:endParaRPr lang="en-US" sz="42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br>
              <a:rPr lang="en-US" sz="1800" dirty="0">
                <a:solidFill>
                  <a:srgbClr val="000000"/>
                </a:solidFill>
                <a:effectLst/>
                <a:latin typeface="Times New Roman" panose="02020603050405020304" pitchFamily="18" charset="0"/>
                <a:ea typeface="Calibri" panose="020F0502020204030204" pitchFamily="34" charset="0"/>
              </a:rPr>
            </a:b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469265" marR="58419" indent="-457200" algn="just">
              <a:lnSpc>
                <a:spcPct val="114999"/>
              </a:lnSpc>
              <a:spcBef>
                <a:spcPts val="100"/>
              </a:spcBef>
              <a:buFont typeface="AoyagiKouzanFontT"/>
              <a:buChar char="❏"/>
              <a:tabLst>
                <a:tab pos="469900" algn="l"/>
              </a:tabLst>
            </a:pPr>
            <a:r>
              <a:rPr lang="en-US" sz="2000" spc="-10" dirty="0">
                <a:solidFill>
                  <a:schemeClr val="tx1"/>
                </a:solidFill>
                <a:latin typeface="Arial" panose="020B0604020202020204" pitchFamily="34" charset="0"/>
                <a:cs typeface="Arial" panose="020B0604020202020204" pitchFamily="34" charset="0"/>
              </a:rPr>
              <a:t>Two </a:t>
            </a:r>
            <a:r>
              <a:rPr lang="en-US" sz="2000" dirty="0">
                <a:solidFill>
                  <a:schemeClr val="tx1"/>
                </a:solidFill>
                <a:latin typeface="Arial" panose="020B0604020202020204" pitchFamily="34" charset="0"/>
                <a:cs typeface="Arial" panose="020B0604020202020204" pitchFamily="34" charset="0"/>
              </a:rPr>
              <a:t>datasets </a:t>
            </a:r>
            <a:r>
              <a:rPr lang="en-US" sz="2000" spc="-30" dirty="0">
                <a:solidFill>
                  <a:schemeClr val="tx1"/>
                </a:solidFill>
                <a:latin typeface="Arial" panose="020B0604020202020204" pitchFamily="34" charset="0"/>
                <a:cs typeface="Arial" panose="020B0604020202020204" pitchFamily="34" charset="0"/>
              </a:rPr>
              <a:t>are </a:t>
            </a:r>
            <a:r>
              <a:rPr lang="en-US" sz="2000" spc="-15" dirty="0">
                <a:solidFill>
                  <a:schemeClr val="tx1"/>
                </a:solidFill>
                <a:latin typeface="Arial" panose="020B0604020202020204" pitchFamily="34" charset="0"/>
                <a:cs typeface="Arial" panose="020B0604020202020204" pitchFamily="34" charset="0"/>
              </a:rPr>
              <a:t>provided, </a:t>
            </a:r>
            <a:r>
              <a:rPr lang="en-US" sz="2000" spc="40" dirty="0">
                <a:solidFill>
                  <a:schemeClr val="tx1"/>
                </a:solidFill>
                <a:latin typeface="Arial" panose="020B0604020202020204" pitchFamily="34" charset="0"/>
                <a:cs typeface="Arial" panose="020B0604020202020204" pitchFamily="34" charset="0"/>
              </a:rPr>
              <a:t>one </a:t>
            </a:r>
            <a:r>
              <a:rPr lang="en-US" sz="2000" spc="50" dirty="0">
                <a:solidFill>
                  <a:schemeClr val="tx1"/>
                </a:solidFill>
                <a:latin typeface="Arial" panose="020B0604020202020204" pitchFamily="34" charset="0"/>
                <a:cs typeface="Arial" panose="020B0604020202020204" pitchFamily="34" charset="0"/>
              </a:rPr>
              <a:t>with </a:t>
            </a:r>
            <a:r>
              <a:rPr lang="en-US" sz="2000" b="1" spc="-65" dirty="0">
                <a:solidFill>
                  <a:schemeClr val="tx1"/>
                </a:solidFill>
                <a:latin typeface="Arial" panose="020B0604020202020204" pitchFamily="34" charset="0"/>
                <a:cs typeface="Arial" panose="020B0604020202020204" pitchFamily="34" charset="0"/>
              </a:rPr>
              <a:t>basic information </a:t>
            </a:r>
            <a:r>
              <a:rPr lang="en-US" sz="2000" spc="50" dirty="0">
                <a:solidFill>
                  <a:schemeClr val="tx1"/>
                </a:solidFill>
                <a:latin typeface="Arial" panose="020B0604020202020204" pitchFamily="34" charset="0"/>
                <a:cs typeface="Arial" panose="020B0604020202020204" pitchFamily="34" charset="0"/>
              </a:rPr>
              <a:t>and </a:t>
            </a:r>
            <a:r>
              <a:rPr lang="en-US" sz="2000" spc="35" dirty="0">
                <a:solidFill>
                  <a:schemeClr val="tx1"/>
                </a:solidFill>
                <a:latin typeface="Arial" panose="020B0604020202020204" pitchFamily="34" charset="0"/>
                <a:cs typeface="Arial" panose="020B0604020202020204" pitchFamily="34" charset="0"/>
              </a:rPr>
              <a:t>the </a:t>
            </a:r>
            <a:r>
              <a:rPr lang="en-US" sz="2000" spc="700" dirty="0">
                <a:solidFill>
                  <a:schemeClr val="tx1"/>
                </a:solidFill>
                <a:latin typeface="Arial" panose="020B0604020202020204" pitchFamily="34" charset="0"/>
                <a:cs typeface="Arial" panose="020B0604020202020204" pitchFamily="34" charset="0"/>
              </a:rPr>
              <a:t> </a:t>
            </a:r>
            <a:r>
              <a:rPr lang="en-US" sz="2000" spc="20" dirty="0">
                <a:solidFill>
                  <a:schemeClr val="tx1"/>
                </a:solidFill>
                <a:latin typeface="Arial" panose="020B0604020202020204" pitchFamily="34" charset="0"/>
                <a:cs typeface="Arial" panose="020B0604020202020204" pitchFamily="34" charset="0"/>
              </a:rPr>
              <a:t>other</a:t>
            </a:r>
            <a:r>
              <a:rPr lang="en-US" sz="2000" spc="-165" dirty="0">
                <a:solidFill>
                  <a:schemeClr val="tx1"/>
                </a:solidFill>
                <a:latin typeface="Arial" panose="020B0604020202020204" pitchFamily="34" charset="0"/>
                <a:cs typeface="Arial" panose="020B0604020202020204" pitchFamily="34" charset="0"/>
              </a:rPr>
              <a:t> </a:t>
            </a:r>
            <a:r>
              <a:rPr lang="en-US" sz="2000" spc="50" dirty="0">
                <a:solidFill>
                  <a:schemeClr val="tx1"/>
                </a:solidFill>
                <a:latin typeface="Arial" panose="020B0604020202020204" pitchFamily="34" charset="0"/>
                <a:cs typeface="Arial" panose="020B0604020202020204" pitchFamily="34" charset="0"/>
              </a:rPr>
              <a:t>with</a:t>
            </a:r>
            <a:r>
              <a:rPr lang="en-US" sz="2000" spc="-165" dirty="0">
                <a:solidFill>
                  <a:schemeClr val="tx1"/>
                </a:solidFill>
                <a:latin typeface="Arial" panose="020B0604020202020204" pitchFamily="34" charset="0"/>
                <a:cs typeface="Arial" panose="020B0604020202020204" pitchFamily="34" charset="0"/>
              </a:rPr>
              <a:t> </a:t>
            </a:r>
            <a:r>
              <a:rPr lang="en-US" sz="2000" b="1" spc="-85" dirty="0">
                <a:solidFill>
                  <a:schemeClr val="tx1"/>
                </a:solidFill>
                <a:latin typeface="Arial" panose="020B0604020202020204" pitchFamily="34" charset="0"/>
                <a:cs typeface="Arial" panose="020B0604020202020204" pitchFamily="34" charset="0"/>
              </a:rPr>
              <a:t>user</a:t>
            </a:r>
            <a:r>
              <a:rPr lang="en-US" sz="2000" b="1" spc="-110" dirty="0">
                <a:solidFill>
                  <a:schemeClr val="tx1"/>
                </a:solidFill>
                <a:latin typeface="Arial" panose="020B0604020202020204" pitchFamily="34" charset="0"/>
                <a:cs typeface="Arial" panose="020B0604020202020204" pitchFamily="34" charset="0"/>
              </a:rPr>
              <a:t> </a:t>
            </a:r>
            <a:r>
              <a:rPr lang="en-US" sz="2000" b="1" spc="-100" dirty="0">
                <a:solidFill>
                  <a:schemeClr val="tx1"/>
                </a:solidFill>
                <a:latin typeface="Arial" panose="020B0604020202020204" pitchFamily="34" charset="0"/>
                <a:cs typeface="Arial" panose="020B0604020202020204" pitchFamily="34" charset="0"/>
              </a:rPr>
              <a:t>reviews</a:t>
            </a:r>
            <a:r>
              <a:rPr lang="en-US" sz="2000" b="1" spc="-145" dirty="0">
                <a:solidFill>
                  <a:schemeClr val="tx1"/>
                </a:solidFill>
                <a:latin typeface="Arial" panose="020B0604020202020204" pitchFamily="34" charset="0"/>
                <a:cs typeface="Arial" panose="020B0604020202020204" pitchFamily="34" charset="0"/>
              </a:rPr>
              <a:t> </a:t>
            </a:r>
            <a:r>
              <a:rPr lang="en-US" sz="2000" spc="-20" dirty="0">
                <a:solidFill>
                  <a:schemeClr val="tx1"/>
                </a:solidFill>
                <a:latin typeface="Arial" panose="020B0604020202020204" pitchFamily="34" charset="0"/>
                <a:cs typeface="Arial" panose="020B0604020202020204" pitchFamily="34" charset="0"/>
              </a:rPr>
              <a:t>for</a:t>
            </a:r>
            <a:r>
              <a:rPr lang="en-US" sz="2000" spc="-165" dirty="0">
                <a:solidFill>
                  <a:schemeClr val="tx1"/>
                </a:solidFill>
                <a:latin typeface="Arial" panose="020B0604020202020204" pitchFamily="34" charset="0"/>
                <a:cs typeface="Arial" panose="020B0604020202020204" pitchFamily="34" charset="0"/>
              </a:rPr>
              <a:t> </a:t>
            </a:r>
            <a:r>
              <a:rPr lang="en-US" sz="2000" spc="35" dirty="0">
                <a:solidFill>
                  <a:schemeClr val="tx1"/>
                </a:solidFill>
                <a:latin typeface="Arial" panose="020B0604020202020204" pitchFamily="34" charset="0"/>
                <a:cs typeface="Arial" panose="020B0604020202020204" pitchFamily="34" charset="0"/>
              </a:rPr>
              <a:t>the</a:t>
            </a:r>
            <a:r>
              <a:rPr lang="en-US" sz="2000" spc="-165" dirty="0">
                <a:solidFill>
                  <a:schemeClr val="tx1"/>
                </a:solidFill>
                <a:latin typeface="Arial" panose="020B0604020202020204" pitchFamily="34" charset="0"/>
                <a:cs typeface="Arial" panose="020B0604020202020204" pitchFamily="34" charset="0"/>
              </a:rPr>
              <a:t> </a:t>
            </a:r>
            <a:r>
              <a:rPr lang="en-US" sz="2000" spc="-5" dirty="0">
                <a:solidFill>
                  <a:schemeClr val="tx1"/>
                </a:solidFill>
                <a:latin typeface="Arial" panose="020B0604020202020204" pitchFamily="34" charset="0"/>
                <a:cs typeface="Arial" panose="020B0604020202020204" pitchFamily="34" charset="0"/>
              </a:rPr>
              <a:t>respective</a:t>
            </a:r>
            <a:r>
              <a:rPr lang="en-US" sz="2000" spc="-165" dirty="0">
                <a:solidFill>
                  <a:schemeClr val="tx1"/>
                </a:solidFill>
                <a:latin typeface="Arial" panose="020B0604020202020204" pitchFamily="34" charset="0"/>
                <a:cs typeface="Arial" panose="020B0604020202020204" pitchFamily="34" charset="0"/>
              </a:rPr>
              <a:t> </a:t>
            </a:r>
            <a:r>
              <a:rPr lang="en-US" sz="2000" spc="-35" dirty="0">
                <a:solidFill>
                  <a:schemeClr val="tx1"/>
                </a:solidFill>
                <a:latin typeface="Arial" panose="020B0604020202020204" pitchFamily="34" charset="0"/>
                <a:cs typeface="Arial" panose="020B0604020202020204" pitchFamily="34" charset="0"/>
              </a:rPr>
              <a:t>app.</a:t>
            </a:r>
            <a:endParaRPr lang="en-US" sz="2000" dirty="0">
              <a:solidFill>
                <a:schemeClr val="tx1"/>
              </a:solidFill>
              <a:latin typeface="Arial" panose="020B0604020202020204" pitchFamily="34" charset="0"/>
              <a:cs typeface="Arial" panose="020B0604020202020204" pitchFamily="34" charset="0"/>
            </a:endParaRPr>
          </a:p>
          <a:p>
            <a:pPr marL="469265" marR="5080" indent="-457200" algn="just">
              <a:lnSpc>
                <a:spcPct val="114999"/>
              </a:lnSpc>
              <a:buFont typeface="AoyagiKouzanFontT"/>
              <a:buChar char="❏"/>
              <a:tabLst>
                <a:tab pos="469900" algn="l"/>
              </a:tabLst>
            </a:pPr>
            <a:r>
              <a:rPr lang="en-US" sz="2000" spc="65" dirty="0">
                <a:solidFill>
                  <a:schemeClr val="tx1"/>
                </a:solidFill>
                <a:latin typeface="Arial" panose="020B0604020202020204" pitchFamily="34" charset="0"/>
                <a:cs typeface="Arial" panose="020B0604020202020204" pitchFamily="34" charset="0"/>
              </a:rPr>
              <a:t>We</a:t>
            </a:r>
            <a:r>
              <a:rPr lang="en-US" sz="2000" spc="-130" dirty="0">
                <a:solidFill>
                  <a:schemeClr val="tx1"/>
                </a:solidFill>
                <a:latin typeface="Arial" panose="020B0604020202020204" pitchFamily="34" charset="0"/>
                <a:cs typeface="Arial" panose="020B0604020202020204" pitchFamily="34" charset="0"/>
              </a:rPr>
              <a:t> </a:t>
            </a:r>
            <a:r>
              <a:rPr lang="en-US" sz="2000" spc="45" dirty="0">
                <a:solidFill>
                  <a:schemeClr val="tx1"/>
                </a:solidFill>
                <a:latin typeface="Arial" panose="020B0604020202020204" pitchFamily="34" charset="0"/>
                <a:cs typeface="Arial" panose="020B0604020202020204" pitchFamily="34" charset="0"/>
              </a:rPr>
              <a:t>must</a:t>
            </a:r>
            <a:r>
              <a:rPr lang="en-US" sz="2000" spc="-130" dirty="0">
                <a:solidFill>
                  <a:schemeClr val="tx1"/>
                </a:solidFill>
                <a:latin typeface="Arial" panose="020B0604020202020204" pitchFamily="34" charset="0"/>
                <a:cs typeface="Arial" panose="020B0604020202020204" pitchFamily="34" charset="0"/>
              </a:rPr>
              <a:t> </a:t>
            </a:r>
            <a:r>
              <a:rPr lang="en-US" sz="2000" spc="10" dirty="0">
                <a:solidFill>
                  <a:schemeClr val="tx1"/>
                </a:solidFill>
                <a:latin typeface="Arial" panose="020B0604020202020204" pitchFamily="34" charset="0"/>
                <a:cs typeface="Arial" panose="020B0604020202020204" pitchFamily="34" charset="0"/>
              </a:rPr>
              <a:t>examine</a:t>
            </a:r>
            <a:r>
              <a:rPr lang="en-US" sz="2000" spc="-125" dirty="0">
                <a:solidFill>
                  <a:schemeClr val="tx1"/>
                </a:solidFill>
                <a:latin typeface="Arial" panose="020B0604020202020204" pitchFamily="34" charset="0"/>
                <a:cs typeface="Arial" panose="020B0604020202020204" pitchFamily="34" charset="0"/>
              </a:rPr>
              <a:t> </a:t>
            </a:r>
            <a:r>
              <a:rPr lang="en-US" sz="2000" spc="50" dirty="0">
                <a:solidFill>
                  <a:schemeClr val="tx1"/>
                </a:solidFill>
                <a:latin typeface="Arial" panose="020B0604020202020204" pitchFamily="34" charset="0"/>
                <a:cs typeface="Arial" panose="020B0604020202020204" pitchFamily="34" charset="0"/>
              </a:rPr>
              <a:t>and</a:t>
            </a:r>
            <a:r>
              <a:rPr lang="en-US" sz="2000" spc="-130" dirty="0">
                <a:solidFill>
                  <a:schemeClr val="tx1"/>
                </a:solidFill>
                <a:latin typeface="Arial" panose="020B0604020202020204" pitchFamily="34" charset="0"/>
                <a:cs typeface="Arial" panose="020B0604020202020204" pitchFamily="34" charset="0"/>
              </a:rPr>
              <a:t> </a:t>
            </a:r>
            <a:r>
              <a:rPr lang="en-US" sz="2000" spc="-15" dirty="0">
                <a:solidFill>
                  <a:schemeClr val="tx1"/>
                </a:solidFill>
                <a:latin typeface="Arial" panose="020B0604020202020204" pitchFamily="34" charset="0"/>
                <a:cs typeface="Arial" panose="020B0604020202020204" pitchFamily="34" charset="0"/>
              </a:rPr>
              <a:t>evaluate</a:t>
            </a:r>
            <a:r>
              <a:rPr lang="en-US" sz="2000" spc="-125" dirty="0">
                <a:solidFill>
                  <a:schemeClr val="tx1"/>
                </a:solidFill>
                <a:latin typeface="Arial" panose="020B0604020202020204" pitchFamily="34" charset="0"/>
                <a:cs typeface="Arial" panose="020B0604020202020204" pitchFamily="34" charset="0"/>
              </a:rPr>
              <a:t> </a:t>
            </a:r>
            <a:r>
              <a:rPr lang="en-US" sz="2000" spc="35" dirty="0">
                <a:solidFill>
                  <a:schemeClr val="tx1"/>
                </a:solidFill>
                <a:latin typeface="Arial" panose="020B0604020202020204" pitchFamily="34" charset="0"/>
                <a:cs typeface="Arial" panose="020B0604020202020204" pitchFamily="34" charset="0"/>
              </a:rPr>
              <a:t>the</a:t>
            </a:r>
            <a:r>
              <a:rPr lang="en-US" sz="2000" spc="-130" dirty="0">
                <a:solidFill>
                  <a:schemeClr val="tx1"/>
                </a:solidFill>
                <a:latin typeface="Arial" panose="020B0604020202020204" pitchFamily="34" charset="0"/>
                <a:cs typeface="Arial" panose="020B0604020202020204" pitchFamily="34" charset="0"/>
              </a:rPr>
              <a:t> </a:t>
            </a:r>
            <a:r>
              <a:rPr lang="en-US" sz="2000" spc="20" dirty="0">
                <a:solidFill>
                  <a:schemeClr val="tx1"/>
                </a:solidFill>
                <a:latin typeface="Arial" panose="020B0604020202020204" pitchFamily="34" charset="0"/>
                <a:cs typeface="Arial" panose="020B0604020202020204" pitchFamily="34" charset="0"/>
              </a:rPr>
              <a:t>data</a:t>
            </a:r>
            <a:r>
              <a:rPr lang="en-US" sz="2000" spc="-125" dirty="0">
                <a:solidFill>
                  <a:schemeClr val="tx1"/>
                </a:solidFill>
                <a:latin typeface="Arial" panose="020B0604020202020204" pitchFamily="34" charset="0"/>
                <a:cs typeface="Arial" panose="020B0604020202020204" pitchFamily="34" charset="0"/>
              </a:rPr>
              <a:t> </a:t>
            </a:r>
            <a:r>
              <a:rPr lang="en-US" sz="2000" spc="30" dirty="0">
                <a:solidFill>
                  <a:schemeClr val="tx1"/>
                </a:solidFill>
                <a:latin typeface="Arial" panose="020B0604020202020204" pitchFamily="34" charset="0"/>
                <a:cs typeface="Arial" panose="020B0604020202020204" pitchFamily="34" charset="0"/>
              </a:rPr>
              <a:t>in</a:t>
            </a:r>
            <a:r>
              <a:rPr lang="en-US" sz="2000" spc="-130" dirty="0">
                <a:solidFill>
                  <a:schemeClr val="tx1"/>
                </a:solidFill>
                <a:latin typeface="Arial" panose="020B0604020202020204" pitchFamily="34" charset="0"/>
                <a:cs typeface="Arial" panose="020B0604020202020204" pitchFamily="34" charset="0"/>
              </a:rPr>
              <a:t> </a:t>
            </a:r>
            <a:r>
              <a:rPr lang="en-US" sz="2000" spc="55" dirty="0">
                <a:solidFill>
                  <a:schemeClr val="tx1"/>
                </a:solidFill>
                <a:latin typeface="Arial" panose="020B0604020202020204" pitchFamily="34" charset="0"/>
                <a:cs typeface="Arial" panose="020B0604020202020204" pitchFamily="34" charset="0"/>
              </a:rPr>
              <a:t>both</a:t>
            </a:r>
            <a:r>
              <a:rPr lang="en-US" sz="2000" spc="-125"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datasets</a:t>
            </a:r>
            <a:r>
              <a:rPr lang="en-US" sz="2000" spc="-130" dirty="0">
                <a:solidFill>
                  <a:schemeClr val="tx1"/>
                </a:solidFill>
                <a:latin typeface="Arial" panose="020B0604020202020204" pitchFamily="34" charset="0"/>
                <a:cs typeface="Arial" panose="020B0604020202020204" pitchFamily="34" charset="0"/>
              </a:rPr>
              <a:t> </a:t>
            </a:r>
            <a:r>
              <a:rPr lang="en-US" sz="2000" spc="30" dirty="0">
                <a:solidFill>
                  <a:schemeClr val="tx1"/>
                </a:solidFill>
                <a:latin typeface="Arial" panose="020B0604020202020204" pitchFamily="34" charset="0"/>
                <a:cs typeface="Arial" panose="020B0604020202020204" pitchFamily="34" charset="0"/>
              </a:rPr>
              <a:t>in</a:t>
            </a:r>
            <a:r>
              <a:rPr lang="en-US" sz="2000" spc="-125" dirty="0">
                <a:solidFill>
                  <a:schemeClr val="tx1"/>
                </a:solidFill>
                <a:latin typeface="Arial" panose="020B0604020202020204" pitchFamily="34" charset="0"/>
                <a:cs typeface="Arial" panose="020B0604020202020204" pitchFamily="34" charset="0"/>
              </a:rPr>
              <a:t> </a:t>
            </a:r>
            <a:r>
              <a:rPr lang="en-US" sz="2000" spc="5" dirty="0">
                <a:solidFill>
                  <a:schemeClr val="tx1"/>
                </a:solidFill>
                <a:latin typeface="Arial" panose="020B0604020202020204" pitchFamily="34" charset="0"/>
                <a:cs typeface="Arial" panose="020B0604020202020204" pitchFamily="34" charset="0"/>
              </a:rPr>
              <a:t>order</a:t>
            </a:r>
            <a:r>
              <a:rPr lang="en-US" sz="2000" spc="-130" dirty="0">
                <a:solidFill>
                  <a:schemeClr val="tx1"/>
                </a:solidFill>
                <a:latin typeface="Arial" panose="020B0604020202020204" pitchFamily="34" charset="0"/>
                <a:cs typeface="Arial" panose="020B0604020202020204" pitchFamily="34" charset="0"/>
              </a:rPr>
              <a:t> </a:t>
            </a:r>
            <a:r>
              <a:rPr lang="en-US" sz="2000" spc="10" dirty="0">
                <a:solidFill>
                  <a:schemeClr val="tx1"/>
                </a:solidFill>
                <a:latin typeface="Arial" panose="020B0604020202020204" pitchFamily="34" charset="0"/>
                <a:cs typeface="Arial" panose="020B0604020202020204" pitchFamily="34" charset="0"/>
              </a:rPr>
              <a:t>to  identify </a:t>
            </a:r>
            <a:r>
              <a:rPr lang="en-US" sz="2000" spc="35" dirty="0">
                <a:solidFill>
                  <a:schemeClr val="tx1"/>
                </a:solidFill>
                <a:latin typeface="Arial" panose="020B0604020202020204" pitchFamily="34" charset="0"/>
                <a:cs typeface="Arial" panose="020B0604020202020204" pitchFamily="34" charset="0"/>
              </a:rPr>
              <a:t>the</a:t>
            </a:r>
            <a:r>
              <a:rPr lang="en-US" sz="2000" spc="700" dirty="0">
                <a:solidFill>
                  <a:schemeClr val="tx1"/>
                </a:solidFill>
                <a:latin typeface="Arial" panose="020B0604020202020204" pitchFamily="34" charset="0"/>
                <a:cs typeface="Arial" panose="020B0604020202020204" pitchFamily="34" charset="0"/>
              </a:rPr>
              <a:t> </a:t>
            </a:r>
            <a:r>
              <a:rPr lang="en-US" sz="2000" spc="40" dirty="0">
                <a:solidFill>
                  <a:schemeClr val="tx1"/>
                </a:solidFill>
                <a:latin typeface="Arial" panose="020B0604020202020204" pitchFamily="34" charset="0"/>
                <a:cs typeface="Arial" panose="020B0604020202020204" pitchFamily="34" charset="0"/>
              </a:rPr>
              <a:t>important </a:t>
            </a:r>
            <a:r>
              <a:rPr lang="en-US" sz="2000" dirty="0">
                <a:solidFill>
                  <a:schemeClr val="tx1"/>
                </a:solidFill>
                <a:latin typeface="Arial" panose="020B0604020202020204" pitchFamily="34" charset="0"/>
                <a:cs typeface="Arial" panose="020B0604020202020204" pitchFamily="34" charset="0"/>
              </a:rPr>
              <a:t>characteristics </a:t>
            </a:r>
            <a:r>
              <a:rPr lang="en-US" sz="2000" spc="25" dirty="0">
                <a:solidFill>
                  <a:schemeClr val="tx1"/>
                </a:solidFill>
                <a:latin typeface="Arial" panose="020B0604020202020204" pitchFamily="34" charset="0"/>
                <a:cs typeface="Arial" panose="020B0604020202020204" pitchFamily="34" charset="0"/>
              </a:rPr>
              <a:t>that </a:t>
            </a:r>
            <a:r>
              <a:rPr lang="en-US" sz="2000" spc="30" dirty="0">
                <a:solidFill>
                  <a:schemeClr val="tx1"/>
                </a:solidFill>
                <a:latin typeface="Arial" panose="020B0604020202020204" pitchFamily="34" charset="0"/>
                <a:cs typeface="Arial" panose="020B0604020202020204" pitchFamily="34" charset="0"/>
              </a:rPr>
              <a:t>inﬂuence </a:t>
            </a:r>
            <a:r>
              <a:rPr lang="en-US" sz="2000" spc="55" dirty="0">
                <a:solidFill>
                  <a:schemeClr val="tx1"/>
                </a:solidFill>
                <a:latin typeface="Arial" panose="020B0604020202020204" pitchFamily="34" charset="0"/>
                <a:cs typeface="Arial" panose="020B0604020202020204" pitchFamily="34" charset="0"/>
              </a:rPr>
              <a:t>app  engagement </a:t>
            </a:r>
            <a:r>
              <a:rPr lang="en-US" sz="2000" spc="50" dirty="0">
                <a:solidFill>
                  <a:schemeClr val="tx1"/>
                </a:solidFill>
                <a:latin typeface="Arial" panose="020B0604020202020204" pitchFamily="34" charset="0"/>
                <a:cs typeface="Arial" panose="020B0604020202020204" pitchFamily="34" charset="0"/>
              </a:rPr>
              <a:t>and</a:t>
            </a:r>
            <a:r>
              <a:rPr lang="en-US" sz="2000" spc="-390" dirty="0">
                <a:solidFill>
                  <a:schemeClr val="tx1"/>
                </a:solidFill>
                <a:latin typeface="Arial" panose="020B0604020202020204" pitchFamily="34" charset="0"/>
                <a:cs typeface="Arial" panose="020B0604020202020204" pitchFamily="34" charset="0"/>
              </a:rPr>
              <a:t> </a:t>
            </a:r>
            <a:r>
              <a:rPr lang="en-US" sz="2000" spc="-35" dirty="0">
                <a:solidFill>
                  <a:schemeClr val="tx1"/>
                </a:solidFill>
                <a:latin typeface="Arial" panose="020B0604020202020204" pitchFamily="34" charset="0"/>
                <a:cs typeface="Arial" panose="020B0604020202020204" pitchFamily="34" charset="0"/>
              </a:rPr>
              <a:t>success.</a:t>
            </a:r>
            <a:endParaRPr lang="en-US" sz="2000" dirty="0">
              <a:solidFill>
                <a:schemeClr val="tx1"/>
              </a:solidFill>
              <a:latin typeface="Arial" panose="020B0604020202020204" pitchFamily="34" charset="0"/>
              <a:cs typeface="Arial" panose="020B0604020202020204" pitchFamily="34" charset="0"/>
            </a:endParaRPr>
          </a:p>
          <a:p>
            <a:pPr>
              <a:lnSpc>
                <a:spcPct val="100000"/>
              </a:lnSpc>
              <a:spcBef>
                <a:spcPts val="45"/>
              </a:spcBef>
              <a:buClr>
                <a:srgbClr val="124F5B"/>
              </a:buClr>
              <a:buFont typeface="AoyagiKouzanFontT"/>
              <a:buChar char="❏"/>
            </a:pPr>
            <a:endParaRPr lang="en-US" sz="1800" dirty="0">
              <a:latin typeface="Verdana"/>
              <a:cs typeface="Verdana"/>
            </a:endParaRPr>
          </a:p>
          <a:p>
            <a:pPr marL="12700">
              <a:lnSpc>
                <a:spcPct val="100000"/>
              </a:lnSpc>
            </a:pPr>
            <a:r>
              <a:rPr lang="en-US" sz="2000" b="1" spc="-145" dirty="0">
                <a:solidFill>
                  <a:srgbClr val="CC0000"/>
                </a:solidFill>
                <a:latin typeface="Verdana"/>
                <a:cs typeface="Verdana"/>
              </a:rPr>
              <a:t>So, </a:t>
            </a:r>
            <a:r>
              <a:rPr lang="en-US" sz="2000" b="1" spc="-70" dirty="0">
                <a:solidFill>
                  <a:srgbClr val="CC0000"/>
                </a:solidFill>
                <a:latin typeface="Verdana"/>
                <a:cs typeface="Verdana"/>
              </a:rPr>
              <a:t>what </a:t>
            </a:r>
            <a:r>
              <a:rPr lang="en-US" sz="2000" b="1" spc="-85" dirty="0">
                <a:solidFill>
                  <a:srgbClr val="CC0000"/>
                </a:solidFill>
                <a:latin typeface="Verdana"/>
                <a:cs typeface="Verdana"/>
              </a:rPr>
              <a:t>factors </a:t>
            </a:r>
            <a:r>
              <a:rPr lang="en-US" sz="2000" b="1" spc="-55" dirty="0">
                <a:solidFill>
                  <a:srgbClr val="CC0000"/>
                </a:solidFill>
                <a:latin typeface="Verdana"/>
                <a:cs typeface="Verdana"/>
              </a:rPr>
              <a:t>inﬂuence </a:t>
            </a:r>
            <a:r>
              <a:rPr lang="en-US" sz="2000" b="1" spc="-75" dirty="0">
                <a:solidFill>
                  <a:srgbClr val="CC0000"/>
                </a:solidFill>
                <a:latin typeface="Verdana"/>
                <a:cs typeface="Verdana"/>
              </a:rPr>
              <a:t>an </a:t>
            </a:r>
            <a:r>
              <a:rPr lang="en-US" sz="2000" b="1" spc="-100" dirty="0">
                <a:solidFill>
                  <a:srgbClr val="CC0000"/>
                </a:solidFill>
                <a:latin typeface="Verdana"/>
                <a:cs typeface="Verdana"/>
              </a:rPr>
              <a:t>app's</a:t>
            </a:r>
            <a:r>
              <a:rPr lang="en-US" sz="2000" b="1" spc="-295" dirty="0">
                <a:solidFill>
                  <a:srgbClr val="CC0000"/>
                </a:solidFill>
                <a:latin typeface="Verdana"/>
                <a:cs typeface="Verdana"/>
              </a:rPr>
              <a:t> </a:t>
            </a:r>
            <a:r>
              <a:rPr lang="en-US" sz="2000" b="1" spc="-75" dirty="0">
                <a:solidFill>
                  <a:srgbClr val="CC0000"/>
                </a:solidFill>
                <a:latin typeface="Verdana"/>
                <a:cs typeface="Verdana"/>
              </a:rPr>
              <a:t>success?</a:t>
            </a:r>
            <a:endParaRPr lang="en-US" sz="2000" b="1" dirty="0">
              <a:latin typeface="Verdana"/>
              <a:cs typeface="Verdana"/>
            </a:endParaRPr>
          </a:p>
          <a:p>
            <a:pPr marL="12700">
              <a:lnSpc>
                <a:spcPct val="100000"/>
              </a:lnSpc>
              <a:spcBef>
                <a:spcPts val="5"/>
              </a:spcBef>
            </a:pPr>
            <a:r>
              <a:rPr lang="en-US" sz="2000" spc="65" dirty="0">
                <a:solidFill>
                  <a:schemeClr val="tx1"/>
                </a:solidFill>
                <a:latin typeface="Arial" panose="020B0604020202020204" pitchFamily="34" charset="0"/>
                <a:cs typeface="Arial" panose="020B0604020202020204" pitchFamily="34" charset="0"/>
              </a:rPr>
              <a:t>An</a:t>
            </a:r>
            <a:r>
              <a:rPr lang="en-US" sz="2000" spc="-170" dirty="0">
                <a:solidFill>
                  <a:schemeClr val="tx1"/>
                </a:solidFill>
                <a:latin typeface="Arial" panose="020B0604020202020204" pitchFamily="34" charset="0"/>
                <a:cs typeface="Arial" panose="020B0604020202020204" pitchFamily="34" charset="0"/>
              </a:rPr>
              <a:t> </a:t>
            </a:r>
            <a:r>
              <a:rPr lang="en-US" sz="2000" spc="55" dirty="0">
                <a:solidFill>
                  <a:schemeClr val="tx1"/>
                </a:solidFill>
                <a:latin typeface="Arial" panose="020B0604020202020204" pitchFamily="34" charset="0"/>
                <a:cs typeface="Arial" panose="020B0604020202020204" pitchFamily="34" charset="0"/>
              </a:rPr>
              <a:t>app</a:t>
            </a:r>
            <a:r>
              <a:rPr lang="en-US" sz="2000" spc="-165" dirty="0">
                <a:solidFill>
                  <a:schemeClr val="tx1"/>
                </a:solidFill>
                <a:latin typeface="Arial" panose="020B0604020202020204" pitchFamily="34" charset="0"/>
                <a:cs typeface="Arial" panose="020B0604020202020204" pitchFamily="34" charset="0"/>
              </a:rPr>
              <a:t> </a:t>
            </a:r>
            <a:r>
              <a:rPr lang="en-US" sz="2000" spc="-35" dirty="0">
                <a:solidFill>
                  <a:schemeClr val="tx1"/>
                </a:solidFill>
                <a:latin typeface="Arial" panose="020B0604020202020204" pitchFamily="34" charset="0"/>
                <a:cs typeface="Arial" panose="020B0604020202020204" pitchFamily="34" charset="0"/>
              </a:rPr>
              <a:t>is</a:t>
            </a:r>
            <a:r>
              <a:rPr lang="en-US" sz="2000" spc="-165"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said</a:t>
            </a:r>
            <a:r>
              <a:rPr lang="en-US" sz="2000" spc="-165" dirty="0">
                <a:solidFill>
                  <a:schemeClr val="tx1"/>
                </a:solidFill>
                <a:latin typeface="Arial" panose="020B0604020202020204" pitchFamily="34" charset="0"/>
                <a:cs typeface="Arial" panose="020B0604020202020204" pitchFamily="34" charset="0"/>
              </a:rPr>
              <a:t> </a:t>
            </a:r>
            <a:r>
              <a:rPr lang="en-US" sz="2000" spc="10" dirty="0">
                <a:solidFill>
                  <a:schemeClr val="tx1"/>
                </a:solidFill>
                <a:latin typeface="Arial" panose="020B0604020202020204" pitchFamily="34" charset="0"/>
                <a:cs typeface="Arial" panose="020B0604020202020204" pitchFamily="34" charset="0"/>
              </a:rPr>
              <a:t>to</a:t>
            </a:r>
            <a:r>
              <a:rPr lang="en-US" sz="2000" spc="-165" dirty="0">
                <a:solidFill>
                  <a:schemeClr val="tx1"/>
                </a:solidFill>
                <a:latin typeface="Arial" panose="020B0604020202020204" pitchFamily="34" charset="0"/>
                <a:cs typeface="Arial" panose="020B0604020202020204" pitchFamily="34" charset="0"/>
              </a:rPr>
              <a:t> </a:t>
            </a:r>
            <a:r>
              <a:rPr lang="en-US" sz="2000" spc="55" dirty="0">
                <a:solidFill>
                  <a:schemeClr val="tx1"/>
                </a:solidFill>
                <a:latin typeface="Arial" panose="020B0604020202020204" pitchFamily="34" charset="0"/>
                <a:cs typeface="Arial" panose="020B0604020202020204" pitchFamily="34" charset="0"/>
              </a:rPr>
              <a:t>be</a:t>
            </a:r>
            <a:r>
              <a:rPr lang="en-US" sz="2000" spc="-165" dirty="0">
                <a:solidFill>
                  <a:schemeClr val="tx1"/>
                </a:solidFill>
                <a:latin typeface="Arial" panose="020B0604020202020204" pitchFamily="34" charset="0"/>
                <a:cs typeface="Arial" panose="020B0604020202020204" pitchFamily="34" charset="0"/>
              </a:rPr>
              <a:t> </a:t>
            </a:r>
            <a:r>
              <a:rPr lang="en-US" sz="2000" spc="5" dirty="0">
                <a:solidFill>
                  <a:schemeClr val="tx1"/>
                </a:solidFill>
                <a:latin typeface="Arial" panose="020B0604020202020204" pitchFamily="34" charset="0"/>
                <a:cs typeface="Arial" panose="020B0604020202020204" pitchFamily="34" charset="0"/>
              </a:rPr>
              <a:t>successful</a:t>
            </a:r>
            <a:r>
              <a:rPr lang="en-US" sz="2000" spc="-165" dirty="0">
                <a:solidFill>
                  <a:schemeClr val="tx1"/>
                </a:solidFill>
                <a:latin typeface="Arial" panose="020B0604020202020204" pitchFamily="34" charset="0"/>
                <a:cs typeface="Arial" panose="020B0604020202020204" pitchFamily="34" charset="0"/>
              </a:rPr>
              <a:t> </a:t>
            </a:r>
            <a:r>
              <a:rPr lang="en-US" sz="2000" spc="-20" dirty="0">
                <a:solidFill>
                  <a:schemeClr val="tx1"/>
                </a:solidFill>
                <a:latin typeface="Arial" panose="020B0604020202020204" pitchFamily="34" charset="0"/>
                <a:cs typeface="Arial" panose="020B0604020202020204" pitchFamily="34" charset="0"/>
              </a:rPr>
              <a:t>if</a:t>
            </a:r>
            <a:r>
              <a:rPr lang="en-US" sz="2000" spc="-165" dirty="0">
                <a:solidFill>
                  <a:schemeClr val="tx1"/>
                </a:solidFill>
                <a:latin typeface="Arial" panose="020B0604020202020204" pitchFamily="34" charset="0"/>
                <a:cs typeface="Arial" panose="020B0604020202020204" pitchFamily="34" charset="0"/>
              </a:rPr>
              <a:t> </a:t>
            </a:r>
            <a:r>
              <a:rPr lang="en-US" sz="2000" spc="5" dirty="0">
                <a:solidFill>
                  <a:schemeClr val="tx1"/>
                </a:solidFill>
                <a:latin typeface="Arial" panose="020B0604020202020204" pitchFamily="34" charset="0"/>
                <a:cs typeface="Arial" panose="020B0604020202020204" pitchFamily="34" charset="0"/>
              </a:rPr>
              <a:t>it</a:t>
            </a:r>
            <a:r>
              <a:rPr lang="en-US" sz="2000" spc="-165" dirty="0">
                <a:solidFill>
                  <a:schemeClr val="tx1"/>
                </a:solidFill>
                <a:latin typeface="Arial" panose="020B0604020202020204" pitchFamily="34" charset="0"/>
                <a:cs typeface="Arial" panose="020B0604020202020204" pitchFamily="34" charset="0"/>
              </a:rPr>
              <a:t> </a:t>
            </a:r>
            <a:r>
              <a:rPr lang="en-US" sz="2000" spc="-110" dirty="0">
                <a:solidFill>
                  <a:schemeClr val="tx1"/>
                </a:solidFill>
                <a:latin typeface="Arial" panose="020B0604020202020204" pitchFamily="34" charset="0"/>
                <a:cs typeface="Arial" panose="020B0604020202020204" pitchFamily="34" charset="0"/>
              </a:rPr>
              <a:t>has:</a:t>
            </a:r>
            <a:endParaRPr lang="en-US" sz="2000" dirty="0">
              <a:solidFill>
                <a:schemeClr val="tx1"/>
              </a:solidFill>
              <a:latin typeface="Arial" panose="020B0604020202020204" pitchFamily="34" charset="0"/>
              <a:cs typeface="Arial" panose="020B0604020202020204" pitchFamily="34" charset="0"/>
            </a:endParaRPr>
          </a:p>
          <a:p>
            <a:pPr marL="469900" indent="-457200">
              <a:lnSpc>
                <a:spcPct val="100000"/>
              </a:lnSpc>
              <a:buFont typeface="AoyagiKouzanFontT"/>
              <a:buChar char="❏"/>
              <a:tabLst>
                <a:tab pos="469265" algn="l"/>
                <a:tab pos="469900" algn="l"/>
              </a:tabLst>
            </a:pPr>
            <a:r>
              <a:rPr lang="en-US" sz="2000" spc="60" dirty="0">
                <a:solidFill>
                  <a:schemeClr val="tx1"/>
                </a:solidFill>
                <a:latin typeface="Arial" panose="020B0604020202020204" pitchFamily="34" charset="0"/>
                <a:cs typeface="Arial" panose="020B0604020202020204" pitchFamily="34" charset="0"/>
              </a:rPr>
              <a:t>A</a:t>
            </a:r>
            <a:r>
              <a:rPr lang="en-US" sz="2000" spc="-170" dirty="0">
                <a:solidFill>
                  <a:schemeClr val="tx1"/>
                </a:solidFill>
                <a:latin typeface="Arial" panose="020B0604020202020204" pitchFamily="34" charset="0"/>
                <a:cs typeface="Arial" panose="020B0604020202020204" pitchFamily="34" charset="0"/>
              </a:rPr>
              <a:t> </a:t>
            </a:r>
            <a:r>
              <a:rPr lang="en-US" sz="2000" spc="65" dirty="0">
                <a:solidFill>
                  <a:schemeClr val="tx1"/>
                </a:solidFill>
                <a:latin typeface="Arial" panose="020B0604020202020204" pitchFamily="34" charset="0"/>
                <a:cs typeface="Arial" panose="020B0604020202020204" pitchFamily="34" charset="0"/>
              </a:rPr>
              <a:t>high</a:t>
            </a:r>
            <a:r>
              <a:rPr lang="en-US" sz="2000" spc="-165" dirty="0">
                <a:solidFill>
                  <a:schemeClr val="tx1"/>
                </a:solidFill>
                <a:latin typeface="Arial" panose="020B0604020202020204" pitchFamily="34" charset="0"/>
                <a:cs typeface="Arial" panose="020B0604020202020204" pitchFamily="34" charset="0"/>
              </a:rPr>
              <a:t> </a:t>
            </a:r>
            <a:r>
              <a:rPr lang="en-US" sz="2000" spc="-15" dirty="0">
                <a:solidFill>
                  <a:schemeClr val="tx1"/>
                </a:solidFill>
                <a:latin typeface="Arial" panose="020B0604020202020204" pitchFamily="34" charset="0"/>
                <a:cs typeface="Arial" panose="020B0604020202020204" pitchFamily="34" charset="0"/>
              </a:rPr>
              <a:t>average</a:t>
            </a:r>
            <a:r>
              <a:rPr lang="en-US" sz="2000" spc="-165" dirty="0">
                <a:solidFill>
                  <a:schemeClr val="tx1"/>
                </a:solidFill>
                <a:latin typeface="Arial" panose="020B0604020202020204" pitchFamily="34" charset="0"/>
                <a:cs typeface="Arial" panose="020B0604020202020204" pitchFamily="34" charset="0"/>
              </a:rPr>
              <a:t> </a:t>
            </a:r>
            <a:r>
              <a:rPr lang="en-US" sz="2000" spc="-5" dirty="0">
                <a:solidFill>
                  <a:schemeClr val="tx1"/>
                </a:solidFill>
                <a:latin typeface="Arial" panose="020B0604020202020204" pitchFamily="34" charset="0"/>
                <a:cs typeface="Arial" panose="020B0604020202020204" pitchFamily="34" charset="0"/>
              </a:rPr>
              <a:t>user</a:t>
            </a:r>
            <a:r>
              <a:rPr lang="en-US" sz="2000" spc="-165" dirty="0">
                <a:solidFill>
                  <a:schemeClr val="tx1"/>
                </a:solidFill>
                <a:latin typeface="Arial" panose="020B0604020202020204" pitchFamily="34" charset="0"/>
                <a:cs typeface="Arial" panose="020B0604020202020204" pitchFamily="34" charset="0"/>
              </a:rPr>
              <a:t> </a:t>
            </a:r>
            <a:r>
              <a:rPr lang="en-US" sz="2000" spc="15" dirty="0">
                <a:solidFill>
                  <a:schemeClr val="tx1"/>
                </a:solidFill>
                <a:latin typeface="Arial" panose="020B0604020202020204" pitchFamily="34" charset="0"/>
                <a:cs typeface="Arial" panose="020B0604020202020204" pitchFamily="34" charset="0"/>
              </a:rPr>
              <a:t>rating</a:t>
            </a:r>
            <a:endParaRPr lang="en-US" sz="2000" dirty="0">
              <a:solidFill>
                <a:schemeClr val="tx1"/>
              </a:solidFill>
              <a:latin typeface="Arial" panose="020B0604020202020204" pitchFamily="34" charset="0"/>
              <a:cs typeface="Arial" panose="020B0604020202020204" pitchFamily="34" charset="0"/>
            </a:endParaRPr>
          </a:p>
          <a:p>
            <a:pPr marL="469900" indent="-457200">
              <a:lnSpc>
                <a:spcPct val="100000"/>
              </a:lnSpc>
              <a:buFont typeface="AoyagiKouzanFontT"/>
              <a:buChar char="❏"/>
              <a:tabLst>
                <a:tab pos="469265" algn="l"/>
                <a:tab pos="469900" algn="l"/>
              </a:tabLst>
            </a:pPr>
            <a:r>
              <a:rPr lang="en-US" sz="2000" spc="60" dirty="0">
                <a:solidFill>
                  <a:schemeClr val="tx1"/>
                </a:solidFill>
                <a:latin typeface="Arial" panose="020B0604020202020204" pitchFamily="34" charset="0"/>
                <a:cs typeface="Arial" panose="020B0604020202020204" pitchFamily="34" charset="0"/>
              </a:rPr>
              <a:t>A</a:t>
            </a:r>
            <a:r>
              <a:rPr lang="en-US" sz="2000" spc="-170" dirty="0">
                <a:solidFill>
                  <a:schemeClr val="tx1"/>
                </a:solidFill>
                <a:latin typeface="Arial" panose="020B0604020202020204" pitchFamily="34" charset="0"/>
                <a:cs typeface="Arial" panose="020B0604020202020204" pitchFamily="34" charset="0"/>
              </a:rPr>
              <a:t> </a:t>
            </a:r>
            <a:r>
              <a:rPr lang="en-US" sz="2000" spc="70" dirty="0">
                <a:solidFill>
                  <a:schemeClr val="tx1"/>
                </a:solidFill>
                <a:latin typeface="Arial" panose="020B0604020202020204" pitchFamily="34" charset="0"/>
                <a:cs typeface="Arial" panose="020B0604020202020204" pitchFamily="34" charset="0"/>
              </a:rPr>
              <a:t>good</a:t>
            </a:r>
            <a:r>
              <a:rPr lang="en-US" sz="2000" spc="-165" dirty="0">
                <a:solidFill>
                  <a:schemeClr val="tx1"/>
                </a:solidFill>
                <a:latin typeface="Arial" panose="020B0604020202020204" pitchFamily="34" charset="0"/>
                <a:cs typeface="Arial" panose="020B0604020202020204" pitchFamily="34" charset="0"/>
              </a:rPr>
              <a:t> </a:t>
            </a:r>
            <a:r>
              <a:rPr lang="en-US" sz="2000" spc="60" dirty="0">
                <a:solidFill>
                  <a:schemeClr val="tx1"/>
                </a:solidFill>
                <a:latin typeface="Arial" panose="020B0604020202020204" pitchFamily="34" charset="0"/>
                <a:cs typeface="Arial" panose="020B0604020202020204" pitchFamily="34" charset="0"/>
              </a:rPr>
              <a:t>number</a:t>
            </a:r>
            <a:r>
              <a:rPr lang="en-US" sz="2000" spc="-165" dirty="0">
                <a:solidFill>
                  <a:schemeClr val="tx1"/>
                </a:solidFill>
                <a:latin typeface="Arial" panose="020B0604020202020204" pitchFamily="34" charset="0"/>
                <a:cs typeface="Arial" panose="020B0604020202020204" pitchFamily="34" charset="0"/>
              </a:rPr>
              <a:t> </a:t>
            </a:r>
            <a:r>
              <a:rPr lang="en-US" sz="2000" spc="5" dirty="0">
                <a:solidFill>
                  <a:schemeClr val="tx1"/>
                </a:solidFill>
                <a:latin typeface="Arial" panose="020B0604020202020204" pitchFamily="34" charset="0"/>
                <a:cs typeface="Arial" panose="020B0604020202020204" pitchFamily="34" charset="0"/>
              </a:rPr>
              <a:t>of</a:t>
            </a:r>
            <a:r>
              <a:rPr lang="en-US" sz="2000" spc="-165" dirty="0">
                <a:solidFill>
                  <a:schemeClr val="tx1"/>
                </a:solidFill>
                <a:latin typeface="Arial" panose="020B0604020202020204" pitchFamily="34" charset="0"/>
                <a:cs typeface="Arial" panose="020B0604020202020204" pitchFamily="34" charset="0"/>
              </a:rPr>
              <a:t> </a:t>
            </a:r>
            <a:r>
              <a:rPr lang="en-US" sz="2000" spc="-5" dirty="0">
                <a:solidFill>
                  <a:schemeClr val="tx1"/>
                </a:solidFill>
                <a:latin typeface="Arial" panose="020B0604020202020204" pitchFamily="34" charset="0"/>
                <a:cs typeface="Arial" panose="020B0604020202020204" pitchFamily="34" charset="0"/>
              </a:rPr>
              <a:t>positive</a:t>
            </a:r>
            <a:r>
              <a:rPr lang="en-US" sz="2000" spc="-165" dirty="0">
                <a:solidFill>
                  <a:schemeClr val="tx1"/>
                </a:solidFill>
                <a:latin typeface="Arial" panose="020B0604020202020204" pitchFamily="34" charset="0"/>
                <a:cs typeface="Arial" panose="020B0604020202020204" pitchFamily="34" charset="0"/>
              </a:rPr>
              <a:t> </a:t>
            </a:r>
            <a:r>
              <a:rPr lang="en-US" sz="2000" spc="-20" dirty="0">
                <a:solidFill>
                  <a:schemeClr val="tx1"/>
                </a:solidFill>
                <a:latin typeface="Arial" panose="020B0604020202020204" pitchFamily="34" charset="0"/>
                <a:cs typeface="Arial" panose="020B0604020202020204" pitchFamily="34" charset="0"/>
              </a:rPr>
              <a:t>reviews</a:t>
            </a:r>
            <a:endParaRPr lang="en-US" sz="2000" dirty="0">
              <a:solidFill>
                <a:schemeClr val="tx1"/>
              </a:solidFill>
              <a:latin typeface="Arial" panose="020B0604020202020204" pitchFamily="34" charset="0"/>
              <a:cs typeface="Arial" panose="020B0604020202020204" pitchFamily="34" charset="0"/>
            </a:endParaRPr>
          </a:p>
          <a:p>
            <a:pPr marL="469900" indent="-457200">
              <a:lnSpc>
                <a:spcPct val="100000"/>
              </a:lnSpc>
              <a:buFont typeface="AoyagiKouzanFontT"/>
              <a:buChar char="❏"/>
              <a:tabLst>
                <a:tab pos="469265" algn="l"/>
                <a:tab pos="469900" algn="l"/>
              </a:tabLst>
            </a:pPr>
            <a:r>
              <a:rPr lang="en-US" sz="2000" spc="60" dirty="0">
                <a:solidFill>
                  <a:schemeClr val="tx1"/>
                </a:solidFill>
                <a:latin typeface="Arial" panose="020B0604020202020204" pitchFamily="34" charset="0"/>
                <a:cs typeface="Arial" panose="020B0604020202020204" pitchFamily="34" charset="0"/>
              </a:rPr>
              <a:t>A</a:t>
            </a:r>
            <a:r>
              <a:rPr lang="en-US" sz="2000" spc="-170" dirty="0">
                <a:solidFill>
                  <a:schemeClr val="tx1"/>
                </a:solidFill>
                <a:latin typeface="Arial" panose="020B0604020202020204" pitchFamily="34" charset="0"/>
                <a:cs typeface="Arial" panose="020B0604020202020204" pitchFamily="34" charset="0"/>
              </a:rPr>
              <a:t> </a:t>
            </a:r>
            <a:r>
              <a:rPr lang="en-US" sz="2000" spc="70" dirty="0">
                <a:solidFill>
                  <a:schemeClr val="tx1"/>
                </a:solidFill>
                <a:latin typeface="Arial" panose="020B0604020202020204" pitchFamily="34" charset="0"/>
                <a:cs typeface="Arial" panose="020B0604020202020204" pitchFamily="34" charset="0"/>
              </a:rPr>
              <a:t>good</a:t>
            </a:r>
            <a:r>
              <a:rPr lang="en-US" sz="2000" spc="-165" dirty="0">
                <a:solidFill>
                  <a:schemeClr val="tx1"/>
                </a:solidFill>
                <a:latin typeface="Arial" panose="020B0604020202020204" pitchFamily="34" charset="0"/>
                <a:cs typeface="Arial" panose="020B0604020202020204" pitchFamily="34" charset="0"/>
              </a:rPr>
              <a:t> </a:t>
            </a:r>
            <a:r>
              <a:rPr lang="en-US" sz="2000" spc="60" dirty="0">
                <a:solidFill>
                  <a:schemeClr val="tx1"/>
                </a:solidFill>
                <a:latin typeface="Arial" panose="020B0604020202020204" pitchFamily="34" charset="0"/>
                <a:cs typeface="Arial" panose="020B0604020202020204" pitchFamily="34" charset="0"/>
              </a:rPr>
              <a:t>number</a:t>
            </a:r>
            <a:r>
              <a:rPr lang="en-US" sz="2000" spc="-165" dirty="0">
                <a:solidFill>
                  <a:schemeClr val="tx1"/>
                </a:solidFill>
                <a:latin typeface="Arial" panose="020B0604020202020204" pitchFamily="34" charset="0"/>
                <a:cs typeface="Arial" panose="020B0604020202020204" pitchFamily="34" charset="0"/>
              </a:rPr>
              <a:t> </a:t>
            </a:r>
            <a:r>
              <a:rPr lang="en-US" sz="2000" spc="5" dirty="0">
                <a:solidFill>
                  <a:schemeClr val="tx1"/>
                </a:solidFill>
                <a:latin typeface="Arial" panose="020B0604020202020204" pitchFamily="34" charset="0"/>
                <a:cs typeface="Arial" panose="020B0604020202020204" pitchFamily="34" charset="0"/>
              </a:rPr>
              <a:t>of</a:t>
            </a:r>
            <a:r>
              <a:rPr lang="en-US" sz="2000" spc="-165" dirty="0">
                <a:solidFill>
                  <a:schemeClr val="tx1"/>
                </a:solidFill>
                <a:latin typeface="Arial" panose="020B0604020202020204" pitchFamily="34" charset="0"/>
                <a:cs typeface="Arial" panose="020B0604020202020204" pitchFamily="34" charset="0"/>
              </a:rPr>
              <a:t> </a:t>
            </a:r>
            <a:r>
              <a:rPr lang="en-US" sz="2000" spc="35" dirty="0">
                <a:solidFill>
                  <a:schemeClr val="tx1"/>
                </a:solidFill>
                <a:latin typeface="Arial" panose="020B0604020202020204" pitchFamily="34" charset="0"/>
                <a:cs typeface="Arial" panose="020B0604020202020204" pitchFamily="34" charset="0"/>
              </a:rPr>
              <a:t>monthly</a:t>
            </a:r>
            <a:r>
              <a:rPr lang="en-US" sz="2000" spc="-165" dirty="0">
                <a:solidFill>
                  <a:schemeClr val="tx1"/>
                </a:solidFill>
                <a:latin typeface="Arial" panose="020B0604020202020204" pitchFamily="34" charset="0"/>
                <a:cs typeface="Arial" panose="020B0604020202020204" pitchFamily="34" charset="0"/>
              </a:rPr>
              <a:t> </a:t>
            </a:r>
            <a:r>
              <a:rPr lang="en-US" sz="2000" spc="-15" dirty="0">
                <a:solidFill>
                  <a:schemeClr val="tx1"/>
                </a:solidFill>
                <a:latin typeface="Arial" panose="020B0604020202020204" pitchFamily="34" charset="0"/>
                <a:cs typeface="Arial" panose="020B0604020202020204" pitchFamily="34" charset="0"/>
              </a:rPr>
              <a:t>average</a:t>
            </a:r>
            <a:r>
              <a:rPr lang="en-US" sz="2000" spc="-165" dirty="0">
                <a:solidFill>
                  <a:schemeClr val="tx1"/>
                </a:solidFill>
                <a:latin typeface="Arial" panose="020B0604020202020204" pitchFamily="34" charset="0"/>
                <a:cs typeface="Arial" panose="020B0604020202020204" pitchFamily="34" charset="0"/>
              </a:rPr>
              <a:t> </a:t>
            </a:r>
            <a:r>
              <a:rPr lang="en-US" sz="2000" spc="-20" dirty="0">
                <a:solidFill>
                  <a:schemeClr val="tx1"/>
                </a:solidFill>
                <a:latin typeface="Arial" panose="020B0604020202020204" pitchFamily="34" charset="0"/>
                <a:cs typeface="Arial" panose="020B0604020202020204" pitchFamily="34" charset="0"/>
              </a:rPr>
              <a:t>users</a:t>
            </a:r>
            <a:endParaRPr lang="en-US" sz="2000" dirty="0">
              <a:solidFill>
                <a:schemeClr val="tx1"/>
              </a:solidFill>
              <a:latin typeface="Arial" panose="020B0604020202020204" pitchFamily="34" charset="0"/>
              <a:cs typeface="Arial" panose="020B0604020202020204" pitchFamily="34" charset="0"/>
            </a:endParaRPr>
          </a:p>
          <a:p>
            <a:pPr marL="469900" indent="-457200">
              <a:lnSpc>
                <a:spcPct val="100000"/>
              </a:lnSpc>
              <a:buFont typeface="AoyagiKouzanFontT"/>
              <a:buChar char="❏"/>
              <a:tabLst>
                <a:tab pos="469265" algn="l"/>
                <a:tab pos="469900" algn="l"/>
              </a:tabLst>
            </a:pPr>
            <a:r>
              <a:rPr lang="en-US" sz="2000" spc="70" dirty="0">
                <a:solidFill>
                  <a:schemeClr val="tx1"/>
                </a:solidFill>
                <a:latin typeface="Arial" panose="020B0604020202020204" pitchFamily="34" charset="0"/>
                <a:cs typeface="Arial" panose="020B0604020202020204" pitchFamily="34" charset="0"/>
              </a:rPr>
              <a:t>High</a:t>
            </a:r>
            <a:r>
              <a:rPr lang="en-US" sz="2000" spc="-170" dirty="0">
                <a:solidFill>
                  <a:schemeClr val="tx1"/>
                </a:solidFill>
                <a:latin typeface="Arial" panose="020B0604020202020204" pitchFamily="34" charset="0"/>
                <a:cs typeface="Arial" panose="020B0604020202020204" pitchFamily="34" charset="0"/>
              </a:rPr>
              <a:t> </a:t>
            </a:r>
            <a:r>
              <a:rPr lang="en-US" sz="2000" spc="-5" dirty="0">
                <a:solidFill>
                  <a:schemeClr val="tx1"/>
                </a:solidFill>
                <a:latin typeface="Arial" panose="020B0604020202020204" pitchFamily="34" charset="0"/>
                <a:cs typeface="Arial" panose="020B0604020202020204" pitchFamily="34" charset="0"/>
              </a:rPr>
              <a:t>revenue</a:t>
            </a:r>
            <a:r>
              <a:rPr lang="en-US" sz="2000" spc="-165" dirty="0">
                <a:solidFill>
                  <a:schemeClr val="tx1"/>
                </a:solidFill>
                <a:latin typeface="Arial" panose="020B0604020202020204" pitchFamily="34" charset="0"/>
                <a:cs typeface="Arial" panose="020B0604020202020204" pitchFamily="34" charset="0"/>
              </a:rPr>
              <a:t> </a:t>
            </a:r>
            <a:r>
              <a:rPr lang="en-US" sz="2000" spc="20" dirty="0">
                <a:solidFill>
                  <a:schemeClr val="tx1"/>
                </a:solidFill>
                <a:latin typeface="Arial" panose="020B0604020202020204" pitchFamily="34" charset="0"/>
                <a:cs typeface="Arial" panose="020B0604020202020204" pitchFamily="34" charset="0"/>
              </a:rPr>
              <a:t>per</a:t>
            </a:r>
            <a:r>
              <a:rPr lang="en-US" sz="2000" spc="-165" dirty="0">
                <a:solidFill>
                  <a:schemeClr val="tx1"/>
                </a:solidFill>
                <a:latin typeface="Arial" panose="020B0604020202020204" pitchFamily="34" charset="0"/>
                <a:cs typeface="Arial" panose="020B0604020202020204" pitchFamily="34" charset="0"/>
              </a:rPr>
              <a:t> </a:t>
            </a:r>
            <a:r>
              <a:rPr lang="en-US" sz="2000" spc="30" dirty="0">
                <a:solidFill>
                  <a:schemeClr val="tx1"/>
                </a:solidFill>
                <a:latin typeface="Arial" panose="020B0604020202020204" pitchFamily="34" charset="0"/>
                <a:cs typeface="Arial" panose="020B0604020202020204" pitchFamily="34" charset="0"/>
              </a:rPr>
              <a:t>customer</a:t>
            </a:r>
            <a:r>
              <a:rPr lang="en-US" sz="2000" spc="-165" dirty="0">
                <a:solidFill>
                  <a:schemeClr val="tx1"/>
                </a:solidFill>
                <a:latin typeface="Arial" panose="020B0604020202020204" pitchFamily="34" charset="0"/>
                <a:cs typeface="Arial" panose="020B0604020202020204" pitchFamily="34" charset="0"/>
              </a:rPr>
              <a:t> </a:t>
            </a:r>
            <a:r>
              <a:rPr lang="en-US" sz="2000" spc="50" dirty="0">
                <a:solidFill>
                  <a:schemeClr val="tx1"/>
                </a:solidFill>
                <a:latin typeface="Arial" panose="020B0604020202020204" pitchFamily="34" charset="0"/>
                <a:cs typeface="Arial" panose="020B0604020202020204" pitchFamily="34" charset="0"/>
              </a:rPr>
              <a:t>and</a:t>
            </a:r>
            <a:r>
              <a:rPr lang="en-US" sz="2000" spc="-165" dirty="0">
                <a:solidFill>
                  <a:schemeClr val="tx1"/>
                </a:solidFill>
                <a:latin typeface="Arial" panose="020B0604020202020204" pitchFamily="34" charset="0"/>
                <a:cs typeface="Arial" panose="020B0604020202020204" pitchFamily="34" charset="0"/>
              </a:rPr>
              <a:t> </a:t>
            </a:r>
            <a:r>
              <a:rPr lang="en-US" sz="2000" spc="-15" dirty="0">
                <a:solidFill>
                  <a:schemeClr val="tx1"/>
                </a:solidFill>
                <a:latin typeface="Arial" panose="020B0604020202020204" pitchFamily="34" charset="0"/>
                <a:cs typeface="Arial" panose="020B0604020202020204" pitchFamily="34" charset="0"/>
              </a:rPr>
              <a:t>so</a:t>
            </a:r>
            <a:r>
              <a:rPr lang="en-US" sz="2000" spc="-165" dirty="0">
                <a:solidFill>
                  <a:schemeClr val="tx1"/>
                </a:solidFill>
                <a:latin typeface="Arial" panose="020B0604020202020204" pitchFamily="34" charset="0"/>
                <a:cs typeface="Arial" panose="020B0604020202020204" pitchFamily="34" charset="0"/>
              </a:rPr>
              <a:t> </a:t>
            </a:r>
            <a:r>
              <a:rPr lang="en-US" sz="2000" spc="-55" dirty="0">
                <a:solidFill>
                  <a:schemeClr val="tx1"/>
                </a:solidFill>
                <a:latin typeface="Arial" panose="020B0604020202020204" pitchFamily="34" charset="0"/>
                <a:cs typeface="Arial" panose="020B0604020202020204" pitchFamily="34" charset="0"/>
              </a:rPr>
              <a:t>on.</a:t>
            </a:r>
            <a:endParaRPr lang="en-US" sz="2000" dirty="0">
              <a:solidFill>
                <a:schemeClr val="tx1"/>
              </a:solidFill>
              <a:latin typeface="Arial" panose="020B0604020202020204" pitchFamily="34" charset="0"/>
              <a:cs typeface="Arial" panose="020B0604020202020204" pitchFamily="34" charset="0"/>
            </a:endParaRP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43080" indent="-343080" algn="just">
              <a:lnSpc>
                <a:spcPct val="100000"/>
              </a:lnSpc>
              <a:buClr>
                <a:srgbClr val="000000"/>
              </a:buClr>
              <a:buFont typeface="Arial"/>
              <a:buAutoNum type="arabicParenR"/>
            </a:pPr>
            <a:r>
              <a:rPr lang="en-US" sz="2000" b="0" strike="noStrike" spc="-1" dirty="0">
                <a:solidFill>
                  <a:schemeClr val="accent5">
                    <a:lumMod val="50000"/>
                  </a:schemeClr>
                </a:solidFill>
                <a:latin typeface="Arial" panose="020B0604020202020204" pitchFamily="34" charset="0"/>
                <a:ea typeface="Verdana" panose="020B0604030504040204" pitchFamily="34" charset="0"/>
                <a:cs typeface="Arial" panose="020B0604020202020204" pitchFamily="34" charset="0"/>
              </a:rPr>
              <a:t>The purpose of our project is to gather and analyze detailed information on apps in the Google Play Store in order to provide insights on app features and the current state of the Android app market.      </a:t>
            </a:r>
            <a:endParaRPr lang="en-IN" sz="2000" b="0" strike="noStrike" spc="-1" dirty="0">
              <a:solidFill>
                <a:schemeClr val="accent5">
                  <a:lumMod val="50000"/>
                </a:schemeClr>
              </a:solidFill>
              <a:latin typeface="Arial" panose="020B0604020202020204" pitchFamily="34" charset="0"/>
              <a:ea typeface="Verdana" panose="020B0604030504040204" pitchFamily="34" charset="0"/>
              <a:cs typeface="Arial" panose="020B0604020202020204" pitchFamily="34" charset="0"/>
            </a:endParaRPr>
          </a:p>
          <a:p>
            <a:pPr marL="343080" indent="-343080" algn="just">
              <a:lnSpc>
                <a:spcPct val="100000"/>
              </a:lnSpc>
              <a:buClr>
                <a:srgbClr val="000000"/>
              </a:buClr>
              <a:buAutoNum type="arabicParenR"/>
            </a:pPr>
            <a:r>
              <a:rPr lang="en-US" sz="2000" b="0" strike="noStrike" spc="-1" dirty="0">
                <a:solidFill>
                  <a:schemeClr val="accent5">
                    <a:lumMod val="50000"/>
                  </a:schemeClr>
                </a:solidFill>
                <a:latin typeface="Arial" panose="020B0604020202020204" pitchFamily="34" charset="0"/>
                <a:ea typeface="Verdana" panose="020B0604030504040204" pitchFamily="34" charset="0"/>
                <a:cs typeface="Arial" panose="020B0604020202020204" pitchFamily="34" charset="0"/>
              </a:rPr>
              <a:t> The Objective of the project to Explore and analyze the data to discover key factors responsible for app engagement and success</a:t>
            </a:r>
            <a:r>
              <a:rPr lang="en-US" sz="2000" b="0" strike="noStrike" spc="-1" dirty="0">
                <a:solidFill>
                  <a:schemeClr val="accent5">
                    <a:lumMod val="50000"/>
                  </a:schemeClr>
                </a:solidFill>
                <a:latin typeface="Arial" panose="020B0604020202020204" pitchFamily="34" charset="0"/>
                <a:ea typeface="Arial"/>
                <a:cs typeface="Arial" panose="020B0604020202020204" pitchFamily="34" charset="0"/>
              </a:rPr>
              <a:t>.</a:t>
            </a:r>
            <a:endParaRPr lang="en-IN" sz="2000" b="0" strike="noStrike" spc="-1" dirty="0">
              <a:solidFill>
                <a:schemeClr val="accent5">
                  <a:lumMod val="50000"/>
                </a:schemeClr>
              </a:solidFill>
              <a:latin typeface="Arial" panose="020B0604020202020204" pitchFamily="34" charset="0"/>
              <a:cs typeface="Arial" panose="020B0604020202020204" pitchFamily="34" charset="0"/>
            </a:endParaRPr>
          </a:p>
          <a:p>
            <a:pPr marL="0" indent="0">
              <a:buNone/>
            </a:pPr>
            <a:endParaRPr lang="en-IN" sz="2000" b="1" dirty="0">
              <a:latin typeface="Arial" panose="020B0604020202020204" pitchFamily="34"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lnSpcReduction="10000"/>
          </a:bodyPr>
          <a:lstStyle/>
          <a:p>
            <a:pPr marL="355600" indent="-342900">
              <a:lnSpc>
                <a:spcPct val="100000"/>
              </a:lnSpc>
              <a:spcBef>
                <a:spcPts val="100"/>
              </a:spcBef>
              <a:buClr>
                <a:srgbClr val="000000"/>
              </a:buClr>
              <a:buSzPct val="93333"/>
              <a:buFont typeface="Calibri"/>
              <a:buChar char="▪"/>
              <a:tabLst>
                <a:tab pos="354965" algn="l"/>
                <a:tab pos="355600" algn="l"/>
              </a:tabLst>
            </a:pPr>
            <a:r>
              <a:rPr lang="en-US" sz="2400" b="1" spc="-5" dirty="0">
                <a:solidFill>
                  <a:schemeClr val="tx1"/>
                </a:solidFill>
                <a:latin typeface="Arial" panose="020B0604020202020204" pitchFamily="34" charset="0"/>
                <a:cs typeface="Arial" panose="020B0604020202020204" pitchFamily="34" charset="0"/>
              </a:rPr>
              <a:t>Loading</a:t>
            </a:r>
            <a:r>
              <a:rPr lang="en-US" sz="2400" b="1" spc="409" dirty="0">
                <a:solidFill>
                  <a:schemeClr val="tx1"/>
                </a:solidFill>
                <a:latin typeface="Arial" panose="020B0604020202020204" pitchFamily="34" charset="0"/>
                <a:cs typeface="Arial" panose="020B0604020202020204" pitchFamily="34" charset="0"/>
              </a:rPr>
              <a:t> </a:t>
            </a:r>
            <a:r>
              <a:rPr lang="en-US" sz="2400" b="1" dirty="0">
                <a:solidFill>
                  <a:schemeClr val="tx1"/>
                </a:solidFill>
                <a:latin typeface="Arial" panose="020B0604020202020204" pitchFamily="34" charset="0"/>
                <a:cs typeface="Arial" panose="020B0604020202020204" pitchFamily="34" charset="0"/>
              </a:rPr>
              <a:t>the</a:t>
            </a:r>
            <a:r>
              <a:rPr lang="en-US" sz="2400" b="1" spc="409" dirty="0">
                <a:solidFill>
                  <a:schemeClr val="tx1"/>
                </a:solidFill>
                <a:latin typeface="Arial" panose="020B0604020202020204" pitchFamily="34" charset="0"/>
                <a:cs typeface="Arial" panose="020B0604020202020204" pitchFamily="34" charset="0"/>
              </a:rPr>
              <a:t> </a:t>
            </a:r>
            <a:r>
              <a:rPr lang="en-US" sz="2400" b="1" spc="-5" dirty="0">
                <a:solidFill>
                  <a:schemeClr val="tx1"/>
                </a:solidFill>
                <a:latin typeface="Arial" panose="020B0604020202020204" pitchFamily="34" charset="0"/>
                <a:cs typeface="Arial" panose="020B0604020202020204" pitchFamily="34" charset="0"/>
              </a:rPr>
              <a:t>data</a:t>
            </a:r>
            <a:r>
              <a:rPr lang="en-US" sz="2400" b="1" spc="425" dirty="0">
                <a:solidFill>
                  <a:schemeClr val="tx1"/>
                </a:solidFill>
                <a:latin typeface="Arial" panose="020B0604020202020204" pitchFamily="34" charset="0"/>
                <a:cs typeface="Arial" panose="020B0604020202020204" pitchFamily="34" charset="0"/>
              </a:rPr>
              <a:t> </a:t>
            </a:r>
            <a:r>
              <a:rPr lang="en-US" sz="2400" b="1" dirty="0">
                <a:solidFill>
                  <a:schemeClr val="tx1"/>
                </a:solidFill>
                <a:latin typeface="Arial" panose="020B0604020202020204" pitchFamily="34" charset="0"/>
                <a:cs typeface="Arial" panose="020B0604020202020204" pitchFamily="34" charset="0"/>
              </a:rPr>
              <a:t>sets:</a:t>
            </a:r>
            <a:r>
              <a:rPr lang="en-US" sz="2400" b="1" spc="409" dirty="0">
                <a:solidFill>
                  <a:schemeClr val="tx1"/>
                </a:solidFill>
                <a:latin typeface="Arial" panose="020B0604020202020204" pitchFamily="34" charset="0"/>
                <a:cs typeface="Arial" panose="020B0604020202020204" pitchFamily="34" charset="0"/>
              </a:rPr>
              <a:t> </a:t>
            </a:r>
            <a:r>
              <a:rPr lang="en-US" sz="2000" spc="-10" dirty="0">
                <a:solidFill>
                  <a:schemeClr val="tx1"/>
                </a:solidFill>
                <a:latin typeface="Arial" panose="020B0604020202020204" pitchFamily="34" charset="0"/>
                <a:cs typeface="Arial" panose="020B0604020202020204" pitchFamily="34" charset="0"/>
              </a:rPr>
              <a:t>Two</a:t>
            </a:r>
            <a:r>
              <a:rPr lang="en-US" sz="2000" spc="425"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datasets,</a:t>
            </a:r>
            <a:r>
              <a:rPr lang="en-US" sz="2000" spc="425" dirty="0">
                <a:solidFill>
                  <a:schemeClr val="tx1"/>
                </a:solidFill>
                <a:latin typeface="Arial" panose="020B0604020202020204" pitchFamily="34" charset="0"/>
                <a:cs typeface="Arial" panose="020B0604020202020204" pitchFamily="34" charset="0"/>
              </a:rPr>
              <a:t> </a:t>
            </a:r>
            <a:r>
              <a:rPr lang="en-US" sz="2000" spc="-5" dirty="0">
                <a:solidFill>
                  <a:schemeClr val="tx1"/>
                </a:solidFill>
                <a:latin typeface="Arial" panose="020B0604020202020204" pitchFamily="34" charset="0"/>
                <a:cs typeface="Arial" panose="020B0604020202020204" pitchFamily="34" charset="0"/>
              </a:rPr>
              <a:t>First</a:t>
            </a:r>
            <a:r>
              <a:rPr lang="en-US" sz="2000" spc="409" dirty="0">
                <a:solidFill>
                  <a:schemeClr val="tx1"/>
                </a:solidFill>
                <a:latin typeface="Arial" panose="020B0604020202020204" pitchFamily="34" charset="0"/>
                <a:cs typeface="Arial" panose="020B0604020202020204" pitchFamily="34" charset="0"/>
              </a:rPr>
              <a:t> </a:t>
            </a:r>
            <a:r>
              <a:rPr lang="en-US" sz="2000" spc="-5" dirty="0">
                <a:solidFill>
                  <a:schemeClr val="tx1"/>
                </a:solidFill>
                <a:latin typeface="Arial" panose="020B0604020202020204" pitchFamily="34" charset="0"/>
                <a:cs typeface="Arial" panose="020B0604020202020204" pitchFamily="34" charset="0"/>
              </a:rPr>
              <a:t>Play</a:t>
            </a:r>
            <a:r>
              <a:rPr lang="en-US" sz="2000" spc="415" dirty="0">
                <a:solidFill>
                  <a:schemeClr val="tx1"/>
                </a:solidFill>
                <a:latin typeface="Arial" panose="020B0604020202020204" pitchFamily="34" charset="0"/>
                <a:cs typeface="Arial" panose="020B0604020202020204" pitchFamily="34" charset="0"/>
              </a:rPr>
              <a:t> </a:t>
            </a:r>
            <a:r>
              <a:rPr lang="en-US" sz="2000" spc="-5" dirty="0">
                <a:solidFill>
                  <a:schemeClr val="tx1"/>
                </a:solidFill>
                <a:latin typeface="Arial" panose="020B0604020202020204" pitchFamily="34" charset="0"/>
                <a:cs typeface="Arial" panose="020B0604020202020204" pitchFamily="34" charset="0"/>
              </a:rPr>
              <a:t>store</a:t>
            </a:r>
            <a:r>
              <a:rPr lang="en-US" sz="2000" spc="42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app</a:t>
            </a:r>
          </a:p>
          <a:p>
            <a:pPr marL="49600" indent="0">
              <a:lnSpc>
                <a:spcPct val="100000"/>
              </a:lnSpc>
              <a:spcBef>
                <a:spcPts val="5"/>
              </a:spcBef>
              <a:buNone/>
            </a:pPr>
            <a:r>
              <a:rPr lang="en-US" sz="2000" dirty="0">
                <a:solidFill>
                  <a:schemeClr val="tx1"/>
                </a:solidFill>
                <a:latin typeface="Arial" panose="020B0604020202020204" pitchFamily="34" charset="0"/>
                <a:cs typeface="Arial" panose="020B0604020202020204" pitchFamily="34" charset="0"/>
              </a:rPr>
              <a:t>     dataset</a:t>
            </a:r>
            <a:r>
              <a:rPr lang="en-US" sz="2000" spc="-35"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and</a:t>
            </a:r>
            <a:r>
              <a:rPr lang="en-US" sz="2000" spc="-15"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User</a:t>
            </a:r>
            <a:r>
              <a:rPr lang="en-US" sz="2000" spc="-25" dirty="0">
                <a:solidFill>
                  <a:schemeClr val="tx1"/>
                </a:solidFill>
                <a:latin typeface="Arial" panose="020B0604020202020204" pitchFamily="34" charset="0"/>
                <a:cs typeface="Arial" panose="020B0604020202020204" pitchFamily="34" charset="0"/>
              </a:rPr>
              <a:t> </a:t>
            </a:r>
            <a:r>
              <a:rPr lang="en-US" sz="2000" spc="-5" dirty="0">
                <a:solidFill>
                  <a:schemeClr val="tx1"/>
                </a:solidFill>
                <a:latin typeface="Arial" panose="020B0604020202020204" pitchFamily="34" charset="0"/>
                <a:cs typeface="Arial" panose="020B0604020202020204" pitchFamily="34" charset="0"/>
              </a:rPr>
              <a:t>Reviews</a:t>
            </a:r>
            <a:r>
              <a:rPr lang="en-US" sz="2000" spc="35"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dataset.</a:t>
            </a:r>
          </a:p>
          <a:p>
            <a:pPr>
              <a:lnSpc>
                <a:spcPct val="100000"/>
              </a:lnSpc>
              <a:spcBef>
                <a:spcPts val="15"/>
              </a:spcBef>
            </a:pPr>
            <a:endParaRPr lang="en-US" sz="2000" dirty="0">
              <a:latin typeface="Arial" panose="020B0604020202020204" pitchFamily="34" charset="0"/>
              <a:cs typeface="Arial" panose="020B0604020202020204" pitchFamily="34" charset="0"/>
            </a:endParaRPr>
          </a:p>
          <a:p>
            <a:pPr marL="355600" indent="-342900">
              <a:lnSpc>
                <a:spcPct val="100000"/>
              </a:lnSpc>
              <a:buClr>
                <a:srgbClr val="000000"/>
              </a:buClr>
              <a:buSzPct val="93333"/>
              <a:buFont typeface="Calibri"/>
              <a:buChar char="▪"/>
              <a:tabLst>
                <a:tab pos="354965" algn="l"/>
                <a:tab pos="355600" algn="l"/>
              </a:tabLst>
            </a:pPr>
            <a:r>
              <a:rPr lang="en-US" sz="2400" b="1" spc="-5" dirty="0">
                <a:solidFill>
                  <a:schemeClr val="tx1"/>
                </a:solidFill>
                <a:latin typeface="Arial" panose="020B0604020202020204" pitchFamily="34" charset="0"/>
                <a:cs typeface="Arial" panose="020B0604020202020204" pitchFamily="34" charset="0"/>
              </a:rPr>
              <a:t>Import</a:t>
            </a:r>
            <a:r>
              <a:rPr lang="en-US" sz="2400" b="1" dirty="0">
                <a:solidFill>
                  <a:schemeClr val="tx1"/>
                </a:solidFill>
                <a:latin typeface="Arial" panose="020B0604020202020204" pitchFamily="34" charset="0"/>
                <a:cs typeface="Arial" panose="020B0604020202020204" pitchFamily="34" charset="0"/>
              </a:rPr>
              <a:t> Libraries:</a:t>
            </a:r>
            <a:r>
              <a:rPr lang="en-US" sz="2400" b="1" spc="-30" dirty="0">
                <a:solidFill>
                  <a:schemeClr val="tx1"/>
                </a:solidFill>
                <a:latin typeface="Arial" panose="020B0604020202020204" pitchFamily="34" charset="0"/>
                <a:cs typeface="Arial" panose="020B0604020202020204" pitchFamily="34" charset="0"/>
              </a:rPr>
              <a:t> </a:t>
            </a:r>
            <a:r>
              <a:rPr lang="en-US" sz="2000" spc="-5" dirty="0">
                <a:solidFill>
                  <a:schemeClr val="tx1"/>
                </a:solidFill>
                <a:latin typeface="Arial" panose="020B0604020202020204" pitchFamily="34" charset="0"/>
                <a:cs typeface="Arial" panose="020B0604020202020204" pitchFamily="34" charset="0"/>
              </a:rPr>
              <a:t>NumPy,</a:t>
            </a:r>
            <a:r>
              <a:rPr lang="en-US" sz="2000" spc="15"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Pandas,</a:t>
            </a:r>
            <a:r>
              <a:rPr lang="en-US" sz="2000" spc="-25" dirty="0">
                <a:solidFill>
                  <a:schemeClr val="tx1"/>
                </a:solidFill>
                <a:latin typeface="Arial" panose="020B0604020202020204" pitchFamily="34" charset="0"/>
                <a:cs typeface="Arial" panose="020B0604020202020204" pitchFamily="34" charset="0"/>
              </a:rPr>
              <a:t> </a:t>
            </a:r>
            <a:r>
              <a:rPr lang="en-US" sz="2000" spc="-5" dirty="0">
                <a:solidFill>
                  <a:schemeClr val="tx1"/>
                </a:solidFill>
                <a:latin typeface="Arial" panose="020B0604020202020204" pitchFamily="34" charset="0"/>
                <a:cs typeface="Arial" panose="020B0604020202020204" pitchFamily="34" charset="0"/>
              </a:rPr>
              <a:t>Seaborn </a:t>
            </a:r>
            <a:r>
              <a:rPr lang="en-US" sz="2000" dirty="0">
                <a:solidFill>
                  <a:schemeClr val="tx1"/>
                </a:solidFill>
                <a:latin typeface="Arial" panose="020B0604020202020204" pitchFamily="34" charset="0"/>
                <a:cs typeface="Arial" panose="020B0604020202020204" pitchFamily="34" charset="0"/>
              </a:rPr>
              <a:t>and Matplotlib</a:t>
            </a:r>
          </a:p>
          <a:p>
            <a:pPr>
              <a:lnSpc>
                <a:spcPct val="100000"/>
              </a:lnSpc>
              <a:spcBef>
                <a:spcPts val="20"/>
              </a:spcBef>
              <a:buFont typeface="Calibri"/>
              <a:buChar char="▪"/>
            </a:pPr>
            <a:endParaRPr lang="en-US" sz="2000" dirty="0">
              <a:latin typeface="Arial" panose="020B0604020202020204" pitchFamily="34" charset="0"/>
              <a:cs typeface="Arial" panose="020B0604020202020204" pitchFamily="34" charset="0"/>
            </a:endParaRPr>
          </a:p>
          <a:p>
            <a:pPr marL="355600" marR="5080" indent="-342900" algn="just">
              <a:lnSpc>
                <a:spcPct val="100000"/>
              </a:lnSpc>
              <a:buClr>
                <a:srgbClr val="000000"/>
              </a:buClr>
              <a:buSzPct val="93333"/>
              <a:buFont typeface="Calibri"/>
              <a:buChar char="▪"/>
              <a:tabLst>
                <a:tab pos="355600" algn="l"/>
              </a:tabLst>
            </a:pPr>
            <a:r>
              <a:rPr lang="en-US" sz="2400" b="1" dirty="0">
                <a:solidFill>
                  <a:schemeClr val="tx1"/>
                </a:solidFill>
                <a:latin typeface="Arial" panose="020B0604020202020204" pitchFamily="34" charset="0"/>
                <a:cs typeface="Arial" panose="020B0604020202020204" pitchFamily="34" charset="0"/>
              </a:rPr>
              <a:t>Data</a:t>
            </a:r>
            <a:r>
              <a:rPr lang="en-US" sz="2400" b="1" spc="5" dirty="0">
                <a:solidFill>
                  <a:schemeClr val="tx1"/>
                </a:solidFill>
                <a:latin typeface="Arial" panose="020B0604020202020204" pitchFamily="34" charset="0"/>
                <a:cs typeface="Arial" panose="020B0604020202020204" pitchFamily="34" charset="0"/>
              </a:rPr>
              <a:t> </a:t>
            </a:r>
            <a:r>
              <a:rPr lang="en-US" sz="2400" b="1" spc="-5" dirty="0">
                <a:solidFill>
                  <a:schemeClr val="tx1"/>
                </a:solidFill>
                <a:latin typeface="Arial" panose="020B0604020202020204" pitchFamily="34" charset="0"/>
                <a:cs typeface="Arial" panose="020B0604020202020204" pitchFamily="34" charset="0"/>
              </a:rPr>
              <a:t>cleaning</a:t>
            </a:r>
            <a:r>
              <a:rPr lang="en-US" sz="2000" b="1" spc="-5" dirty="0">
                <a:solidFill>
                  <a:schemeClr val="tx1"/>
                </a:solidFill>
                <a:latin typeface="Arial" panose="020B0604020202020204" pitchFamily="34" charset="0"/>
                <a:cs typeface="Arial" panose="020B0604020202020204" pitchFamily="34" charset="0"/>
              </a:rPr>
              <a:t>:</a:t>
            </a:r>
            <a:r>
              <a:rPr lang="en-US" sz="2000" b="1" dirty="0">
                <a:solidFill>
                  <a:schemeClr val="tx1"/>
                </a:solidFill>
                <a:latin typeface="Arial" panose="020B0604020202020204" pitchFamily="34" charset="0"/>
                <a:cs typeface="Arial" panose="020B0604020202020204" pitchFamily="34" charset="0"/>
              </a:rPr>
              <a:t> </a:t>
            </a:r>
            <a:r>
              <a:rPr lang="en-US" sz="2000" spc="-5" dirty="0">
                <a:solidFill>
                  <a:schemeClr val="tx1"/>
                </a:solidFill>
                <a:latin typeface="Arial" panose="020B0604020202020204" pitchFamily="34" charset="0"/>
                <a:cs typeface="Arial" panose="020B0604020202020204" pitchFamily="34" charset="0"/>
              </a:rPr>
              <a:t>Null</a:t>
            </a:r>
            <a:r>
              <a:rPr lang="en-US" sz="2000" dirty="0">
                <a:solidFill>
                  <a:schemeClr val="tx1"/>
                </a:solidFill>
                <a:latin typeface="Arial" panose="020B0604020202020204" pitchFamily="34" charset="0"/>
                <a:cs typeface="Arial" panose="020B0604020202020204" pitchFamily="34" charset="0"/>
              </a:rPr>
              <a:t> </a:t>
            </a:r>
            <a:r>
              <a:rPr lang="en-US" sz="2000" spc="-5" dirty="0">
                <a:solidFill>
                  <a:schemeClr val="tx1"/>
                </a:solidFill>
                <a:latin typeface="Arial" panose="020B0604020202020204" pitchFamily="34" charset="0"/>
                <a:cs typeface="Arial" panose="020B0604020202020204" pitchFamily="34" charset="0"/>
              </a:rPr>
              <a:t>values,</a:t>
            </a:r>
            <a:r>
              <a:rPr lang="en-US" sz="2000" dirty="0">
                <a:solidFill>
                  <a:schemeClr val="tx1"/>
                </a:solidFill>
                <a:latin typeface="Arial" panose="020B0604020202020204" pitchFamily="34" charset="0"/>
                <a:cs typeface="Arial" panose="020B0604020202020204" pitchFamily="34" charset="0"/>
              </a:rPr>
              <a:t> </a:t>
            </a:r>
            <a:r>
              <a:rPr lang="en-US" sz="2000" spc="-5" dirty="0">
                <a:solidFill>
                  <a:schemeClr val="tx1"/>
                </a:solidFill>
                <a:latin typeface="Arial" panose="020B0604020202020204" pitchFamily="34" charset="0"/>
                <a:cs typeface="Arial" panose="020B0604020202020204" pitchFamily="34" charset="0"/>
              </a:rPr>
              <a:t>Finding</a:t>
            </a:r>
            <a:r>
              <a:rPr lang="en-US" sz="2000" dirty="0">
                <a:solidFill>
                  <a:schemeClr val="tx1"/>
                </a:solidFill>
                <a:latin typeface="Arial" panose="020B0604020202020204" pitchFamily="34" charset="0"/>
                <a:cs typeface="Arial" panose="020B0604020202020204" pitchFamily="34" charset="0"/>
              </a:rPr>
              <a:t> and</a:t>
            </a:r>
            <a:r>
              <a:rPr lang="en-US" sz="2000" spc="5" dirty="0">
                <a:solidFill>
                  <a:schemeClr val="tx1"/>
                </a:solidFill>
                <a:latin typeface="Arial" panose="020B0604020202020204" pitchFamily="34" charset="0"/>
                <a:cs typeface="Arial" panose="020B0604020202020204" pitchFamily="34" charset="0"/>
              </a:rPr>
              <a:t> </a:t>
            </a:r>
            <a:r>
              <a:rPr lang="en-US" sz="2000" spc="-5" dirty="0">
                <a:solidFill>
                  <a:schemeClr val="tx1"/>
                </a:solidFill>
                <a:latin typeface="Arial" panose="020B0604020202020204" pitchFamily="34" charset="0"/>
                <a:cs typeface="Arial" panose="020B0604020202020204" pitchFamily="34" charset="0"/>
              </a:rPr>
              <a:t>removing</a:t>
            </a:r>
            <a:r>
              <a:rPr lang="en-US" sz="2000" dirty="0">
                <a:solidFill>
                  <a:schemeClr val="tx1"/>
                </a:solidFill>
                <a:latin typeface="Arial" panose="020B0604020202020204" pitchFamily="34" charset="0"/>
                <a:cs typeface="Arial" panose="020B0604020202020204" pitchFamily="34" charset="0"/>
              </a:rPr>
              <a:t> </a:t>
            </a:r>
            <a:r>
              <a:rPr lang="en-US" sz="2000" spc="-5" dirty="0">
                <a:solidFill>
                  <a:schemeClr val="tx1"/>
                </a:solidFill>
                <a:latin typeface="Arial" panose="020B0604020202020204" pitchFamily="34" charset="0"/>
                <a:cs typeface="Arial" panose="020B0604020202020204" pitchFamily="34" charset="0"/>
              </a:rPr>
              <a:t>Outliers, </a:t>
            </a:r>
            <a:r>
              <a:rPr lang="en-US" sz="2000" dirty="0">
                <a:solidFill>
                  <a:schemeClr val="tx1"/>
                </a:solidFill>
                <a:latin typeface="Arial" panose="020B0604020202020204" pitchFamily="34" charset="0"/>
                <a:cs typeface="Arial" panose="020B0604020202020204" pitchFamily="34" charset="0"/>
              </a:rPr>
              <a:t> </a:t>
            </a:r>
            <a:r>
              <a:rPr lang="en-US" sz="2000" spc="-5" dirty="0">
                <a:solidFill>
                  <a:schemeClr val="tx1"/>
                </a:solidFill>
                <a:latin typeface="Arial" panose="020B0604020202020204" pitchFamily="34" charset="0"/>
                <a:cs typeface="Arial" panose="020B0604020202020204" pitchFamily="34" charset="0"/>
              </a:rPr>
              <a:t>Removing</a:t>
            </a:r>
            <a:r>
              <a:rPr lang="en-US" sz="2000" spc="20" dirty="0">
                <a:solidFill>
                  <a:schemeClr val="tx1"/>
                </a:solidFill>
                <a:latin typeface="Arial" panose="020B0604020202020204" pitchFamily="34" charset="0"/>
                <a:cs typeface="Arial" panose="020B0604020202020204" pitchFamily="34" charset="0"/>
              </a:rPr>
              <a:t> </a:t>
            </a:r>
            <a:r>
              <a:rPr lang="en-US" sz="2000" spc="-5" dirty="0">
                <a:solidFill>
                  <a:schemeClr val="tx1"/>
                </a:solidFill>
                <a:latin typeface="Arial" panose="020B0604020202020204" pitchFamily="34" charset="0"/>
                <a:cs typeface="Arial" panose="020B0604020202020204" pitchFamily="34" charset="0"/>
              </a:rPr>
              <a:t>duplicate</a:t>
            </a:r>
            <a:r>
              <a:rPr lang="en-US" sz="2000" spc="-15"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data</a:t>
            </a:r>
            <a:r>
              <a:rPr lang="en-US" sz="2000" dirty="0">
                <a:solidFill>
                  <a:srgbClr val="124F5C"/>
                </a:solidFill>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a:lnSpc>
                <a:spcPct val="100000"/>
              </a:lnSpc>
              <a:spcBef>
                <a:spcPts val="15"/>
              </a:spcBef>
              <a:buFont typeface="Calibri"/>
              <a:buChar char="▪"/>
            </a:pPr>
            <a:endParaRPr lang="en-US" sz="2000" dirty="0">
              <a:latin typeface="Arial" panose="020B0604020202020204" pitchFamily="34" charset="0"/>
              <a:cs typeface="Arial" panose="020B0604020202020204" pitchFamily="34" charset="0"/>
            </a:endParaRPr>
          </a:p>
          <a:p>
            <a:pPr marL="355600" marR="6985" indent="-342900" algn="just">
              <a:lnSpc>
                <a:spcPct val="100000"/>
              </a:lnSpc>
              <a:spcBef>
                <a:spcPts val="5"/>
              </a:spcBef>
              <a:buClr>
                <a:srgbClr val="000000"/>
              </a:buClr>
              <a:buSzPct val="93333"/>
              <a:buFont typeface="Calibri"/>
              <a:buChar char="▪"/>
              <a:tabLst>
                <a:tab pos="355600" algn="l"/>
              </a:tabLst>
            </a:pPr>
            <a:r>
              <a:rPr lang="en-US" sz="2400" b="1" dirty="0">
                <a:solidFill>
                  <a:schemeClr val="tx1"/>
                </a:solidFill>
                <a:latin typeface="Arial" panose="020B0604020202020204" pitchFamily="34" charset="0"/>
                <a:cs typeface="Arial" panose="020B0604020202020204" pitchFamily="34" charset="0"/>
              </a:rPr>
              <a:t>Data</a:t>
            </a:r>
            <a:r>
              <a:rPr lang="en-US" sz="2400" b="1" spc="5" dirty="0">
                <a:solidFill>
                  <a:schemeClr val="tx1"/>
                </a:solidFill>
                <a:latin typeface="Arial" panose="020B0604020202020204" pitchFamily="34" charset="0"/>
                <a:cs typeface="Arial" panose="020B0604020202020204" pitchFamily="34" charset="0"/>
              </a:rPr>
              <a:t> </a:t>
            </a:r>
            <a:r>
              <a:rPr lang="en-US" sz="2400" b="1" spc="-5" dirty="0">
                <a:solidFill>
                  <a:schemeClr val="tx1"/>
                </a:solidFill>
                <a:latin typeface="Arial" panose="020B0604020202020204" pitchFamily="34" charset="0"/>
                <a:cs typeface="Arial" panose="020B0604020202020204" pitchFamily="34" charset="0"/>
              </a:rPr>
              <a:t>Imputation:</a:t>
            </a:r>
            <a:r>
              <a:rPr lang="en-US" sz="2400" b="1" dirty="0">
                <a:solidFill>
                  <a:schemeClr val="tx1"/>
                </a:solidFill>
                <a:latin typeface="Arial" panose="020B0604020202020204" pitchFamily="34" charset="0"/>
                <a:cs typeface="Arial" panose="020B0604020202020204" pitchFamily="34" charset="0"/>
              </a:rPr>
              <a:t> </a:t>
            </a:r>
            <a:r>
              <a:rPr lang="en-US" sz="2000" spc="-5" dirty="0">
                <a:solidFill>
                  <a:schemeClr val="tx1"/>
                </a:solidFill>
                <a:latin typeface="Arial" panose="020B0604020202020204" pitchFamily="34" charset="0"/>
                <a:cs typeface="Arial" panose="020B0604020202020204" pitchFamily="34" charset="0"/>
              </a:rPr>
              <a:t>Filling</a:t>
            </a:r>
            <a:r>
              <a:rPr lang="en-US" sz="2000" dirty="0">
                <a:solidFill>
                  <a:schemeClr val="tx1"/>
                </a:solidFill>
                <a:latin typeface="Arial" panose="020B0604020202020204" pitchFamily="34" charset="0"/>
                <a:cs typeface="Arial" panose="020B0604020202020204" pitchFamily="34" charset="0"/>
              </a:rPr>
              <a:t> the</a:t>
            </a:r>
            <a:r>
              <a:rPr lang="en-US" sz="2000" spc="5" dirty="0">
                <a:solidFill>
                  <a:schemeClr val="tx1"/>
                </a:solidFill>
                <a:latin typeface="Arial" panose="020B0604020202020204" pitchFamily="34" charset="0"/>
                <a:cs typeface="Arial" panose="020B0604020202020204" pitchFamily="34" charset="0"/>
              </a:rPr>
              <a:t> </a:t>
            </a:r>
            <a:r>
              <a:rPr lang="en-US" sz="2000" spc="-5" dirty="0">
                <a:solidFill>
                  <a:schemeClr val="tx1"/>
                </a:solidFill>
                <a:latin typeface="Arial" panose="020B0604020202020204" pitchFamily="34" charset="0"/>
                <a:cs typeface="Arial" panose="020B0604020202020204" pitchFamily="34" charset="0"/>
              </a:rPr>
              <a:t>missing</a:t>
            </a:r>
            <a:r>
              <a:rPr lang="en-US" sz="2000" dirty="0">
                <a:solidFill>
                  <a:schemeClr val="tx1"/>
                </a:solidFill>
                <a:latin typeface="Arial" panose="020B0604020202020204" pitchFamily="34" charset="0"/>
                <a:cs typeface="Arial" panose="020B0604020202020204" pitchFamily="34" charset="0"/>
              </a:rPr>
              <a:t> </a:t>
            </a:r>
            <a:r>
              <a:rPr lang="en-US" sz="2000" spc="-5" dirty="0">
                <a:solidFill>
                  <a:schemeClr val="tx1"/>
                </a:solidFill>
                <a:latin typeface="Arial" panose="020B0604020202020204" pitchFamily="34" charset="0"/>
                <a:cs typeface="Arial" panose="020B0604020202020204" pitchFamily="34" charset="0"/>
              </a:rPr>
              <a:t>categorical</a:t>
            </a:r>
            <a:r>
              <a:rPr lang="en-US" sz="2000" dirty="0">
                <a:solidFill>
                  <a:schemeClr val="tx1"/>
                </a:solidFill>
                <a:latin typeface="Arial" panose="020B0604020202020204" pitchFamily="34" charset="0"/>
                <a:cs typeface="Arial" panose="020B0604020202020204" pitchFamily="34" charset="0"/>
              </a:rPr>
              <a:t> values</a:t>
            </a:r>
            <a:r>
              <a:rPr lang="en-US" sz="2000" spc="5" dirty="0">
                <a:solidFill>
                  <a:schemeClr val="tx1"/>
                </a:solidFill>
                <a:latin typeface="Arial" panose="020B0604020202020204" pitchFamily="34" charset="0"/>
                <a:cs typeface="Arial" panose="020B0604020202020204" pitchFamily="34" charset="0"/>
              </a:rPr>
              <a:t> </a:t>
            </a:r>
            <a:r>
              <a:rPr lang="en-US" sz="2000" spc="-5" dirty="0">
                <a:solidFill>
                  <a:schemeClr val="tx1"/>
                </a:solidFill>
                <a:latin typeface="Arial" panose="020B0604020202020204" pitchFamily="34" charset="0"/>
                <a:cs typeface="Arial" panose="020B0604020202020204" pitchFamily="34" charset="0"/>
              </a:rPr>
              <a:t>with </a:t>
            </a:r>
            <a:r>
              <a:rPr lang="en-US" sz="2000" spc="-405"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mode and </a:t>
            </a:r>
            <a:r>
              <a:rPr lang="en-US" sz="2000" spc="-5" dirty="0">
                <a:solidFill>
                  <a:schemeClr val="tx1"/>
                </a:solidFill>
                <a:latin typeface="Arial" panose="020B0604020202020204" pitchFamily="34" charset="0"/>
                <a:cs typeface="Arial" panose="020B0604020202020204" pitchFamily="34" charset="0"/>
              </a:rPr>
              <a:t>numerical values with </a:t>
            </a:r>
            <a:r>
              <a:rPr lang="en-US" sz="2000" dirty="0">
                <a:solidFill>
                  <a:schemeClr val="tx1"/>
                </a:solidFill>
                <a:latin typeface="Arial" panose="020B0604020202020204" pitchFamily="34" charset="0"/>
                <a:cs typeface="Arial" panose="020B0604020202020204" pitchFamily="34" charset="0"/>
              </a:rPr>
              <a:t>median. </a:t>
            </a:r>
            <a:r>
              <a:rPr lang="en-US" sz="2000" spc="-5" dirty="0">
                <a:solidFill>
                  <a:schemeClr val="tx1"/>
                </a:solidFill>
                <a:latin typeface="Arial" panose="020B0604020202020204" pitchFamily="34" charset="0"/>
                <a:cs typeface="Arial" panose="020B0604020202020204" pitchFamily="34" charset="0"/>
              </a:rPr>
              <a:t>Conversion of price, </a:t>
            </a:r>
            <a:r>
              <a:rPr lang="en-US" sz="2000" dirty="0">
                <a:solidFill>
                  <a:schemeClr val="tx1"/>
                </a:solidFill>
                <a:latin typeface="Arial" panose="020B0604020202020204" pitchFamily="34" charset="0"/>
                <a:cs typeface="Arial" panose="020B0604020202020204" pitchFamily="34" charset="0"/>
              </a:rPr>
              <a:t> installs,</a:t>
            </a:r>
            <a:r>
              <a:rPr lang="en-US" sz="2000" spc="-25" dirty="0">
                <a:solidFill>
                  <a:schemeClr val="tx1"/>
                </a:solidFill>
                <a:latin typeface="Arial" panose="020B0604020202020204" pitchFamily="34" charset="0"/>
                <a:cs typeface="Arial" panose="020B0604020202020204" pitchFamily="34" charset="0"/>
              </a:rPr>
              <a:t> </a:t>
            </a:r>
            <a:r>
              <a:rPr lang="en-US" sz="2000" spc="-5" dirty="0">
                <a:solidFill>
                  <a:schemeClr val="tx1"/>
                </a:solidFill>
                <a:latin typeface="Arial" panose="020B0604020202020204" pitchFamily="34" charset="0"/>
                <a:cs typeface="Arial" panose="020B0604020202020204" pitchFamily="34" charset="0"/>
              </a:rPr>
              <a:t>reviews</a:t>
            </a:r>
            <a:r>
              <a:rPr lang="en-US" sz="2000" spc="2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into numerical</a:t>
            </a:r>
            <a:r>
              <a:rPr lang="en-US" sz="2000" spc="-10" dirty="0">
                <a:solidFill>
                  <a:schemeClr val="tx1"/>
                </a:solidFill>
                <a:latin typeface="Arial" panose="020B0604020202020204" pitchFamily="34" charset="0"/>
                <a:cs typeface="Arial" panose="020B0604020202020204" pitchFamily="34" charset="0"/>
              </a:rPr>
              <a:t> </a:t>
            </a:r>
            <a:r>
              <a:rPr lang="en-US" sz="2000" spc="-5" dirty="0">
                <a:solidFill>
                  <a:schemeClr val="tx1"/>
                </a:solidFill>
                <a:latin typeface="Arial" panose="020B0604020202020204" pitchFamily="34" charset="0"/>
                <a:cs typeface="Arial" panose="020B0604020202020204" pitchFamily="34" charset="0"/>
              </a:rPr>
              <a:t>values.</a:t>
            </a:r>
            <a:endParaRPr lang="en-US" sz="2000" dirty="0">
              <a:solidFill>
                <a:schemeClr val="tx1"/>
              </a:solidFill>
              <a:latin typeface="Arial" panose="020B0604020202020204" pitchFamily="34" charset="0"/>
              <a:cs typeface="Arial" panose="020B0604020202020204" pitchFamily="34" charset="0"/>
            </a:endParaRPr>
          </a:p>
          <a:p>
            <a:pPr>
              <a:lnSpc>
                <a:spcPct val="100000"/>
              </a:lnSpc>
              <a:spcBef>
                <a:spcPts val="15"/>
              </a:spcBef>
              <a:buFont typeface="Calibri"/>
              <a:buChar char="▪"/>
            </a:pPr>
            <a:endParaRPr lang="en-US" sz="2000" dirty="0">
              <a:latin typeface="Arial" panose="020B0604020202020204" pitchFamily="34" charset="0"/>
              <a:cs typeface="Arial" panose="020B0604020202020204" pitchFamily="34" charset="0"/>
            </a:endParaRPr>
          </a:p>
          <a:p>
            <a:pPr marL="355600" marR="6985" indent="-342900" algn="just">
              <a:lnSpc>
                <a:spcPct val="100000"/>
              </a:lnSpc>
              <a:spcBef>
                <a:spcPts val="5"/>
              </a:spcBef>
              <a:buClr>
                <a:srgbClr val="000000"/>
              </a:buClr>
              <a:buSzPct val="93333"/>
              <a:buFont typeface="Calibri"/>
              <a:buChar char="▪"/>
              <a:tabLst>
                <a:tab pos="355600" algn="l"/>
              </a:tabLst>
            </a:pPr>
            <a:r>
              <a:rPr lang="en-US" sz="2400" b="1" dirty="0">
                <a:solidFill>
                  <a:schemeClr val="tx1"/>
                </a:solidFill>
                <a:latin typeface="Arial" panose="020B0604020202020204" pitchFamily="34" charset="0"/>
                <a:cs typeface="Arial" panose="020B0604020202020204" pitchFamily="34" charset="0"/>
              </a:rPr>
              <a:t>Exploratory</a:t>
            </a:r>
            <a:r>
              <a:rPr lang="en-US" sz="2400" b="1" spc="5" dirty="0">
                <a:solidFill>
                  <a:schemeClr val="tx1"/>
                </a:solidFill>
                <a:latin typeface="Arial" panose="020B0604020202020204" pitchFamily="34" charset="0"/>
                <a:cs typeface="Arial" panose="020B0604020202020204" pitchFamily="34" charset="0"/>
              </a:rPr>
              <a:t> </a:t>
            </a:r>
            <a:r>
              <a:rPr lang="en-US" sz="2400" b="1" dirty="0">
                <a:solidFill>
                  <a:schemeClr val="tx1"/>
                </a:solidFill>
                <a:latin typeface="Arial" panose="020B0604020202020204" pitchFamily="34" charset="0"/>
                <a:cs typeface="Arial" panose="020B0604020202020204" pitchFamily="34" charset="0"/>
              </a:rPr>
              <a:t>Data</a:t>
            </a:r>
            <a:r>
              <a:rPr lang="en-US" sz="2400" b="1" spc="5" dirty="0">
                <a:solidFill>
                  <a:schemeClr val="tx1"/>
                </a:solidFill>
                <a:latin typeface="Arial" panose="020B0604020202020204" pitchFamily="34" charset="0"/>
                <a:cs typeface="Arial" panose="020B0604020202020204" pitchFamily="34" charset="0"/>
              </a:rPr>
              <a:t> </a:t>
            </a:r>
            <a:r>
              <a:rPr lang="en-US" sz="2400" b="1" spc="-10" dirty="0">
                <a:solidFill>
                  <a:schemeClr val="tx1"/>
                </a:solidFill>
                <a:latin typeface="Arial" panose="020B0604020202020204" pitchFamily="34" charset="0"/>
                <a:cs typeface="Arial" panose="020B0604020202020204" pitchFamily="34" charset="0"/>
              </a:rPr>
              <a:t>Analysis:</a:t>
            </a:r>
            <a:r>
              <a:rPr lang="en-US" sz="2400" b="1" spc="-5" dirty="0">
                <a:solidFill>
                  <a:schemeClr val="tx1"/>
                </a:solidFill>
                <a:latin typeface="Arial" panose="020B0604020202020204" pitchFamily="34" charset="0"/>
                <a:cs typeface="Arial" panose="020B0604020202020204" pitchFamily="34" charset="0"/>
              </a:rPr>
              <a:t> </a:t>
            </a:r>
            <a:r>
              <a:rPr lang="en-US" sz="2000" spc="-5" dirty="0">
                <a:solidFill>
                  <a:schemeClr val="tx1"/>
                </a:solidFill>
                <a:latin typeface="Arial" panose="020B0604020202020204" pitchFamily="34" charset="0"/>
                <a:cs typeface="Arial" panose="020B0604020202020204" pitchFamily="34" charset="0"/>
              </a:rPr>
              <a:t>Analyzing</a:t>
            </a:r>
            <a:r>
              <a:rPr lang="en-US" sz="2000" dirty="0">
                <a:solidFill>
                  <a:schemeClr val="tx1"/>
                </a:solidFill>
                <a:latin typeface="Arial" panose="020B0604020202020204" pitchFamily="34" charset="0"/>
                <a:cs typeface="Arial" panose="020B0604020202020204" pitchFamily="34" charset="0"/>
              </a:rPr>
              <a:t> the</a:t>
            </a:r>
            <a:r>
              <a:rPr lang="en-US" sz="2000" spc="5" dirty="0">
                <a:solidFill>
                  <a:schemeClr val="tx1"/>
                </a:solidFill>
                <a:latin typeface="Arial" panose="020B0604020202020204" pitchFamily="34" charset="0"/>
                <a:cs typeface="Arial" panose="020B0604020202020204" pitchFamily="34" charset="0"/>
              </a:rPr>
              <a:t> </a:t>
            </a:r>
            <a:r>
              <a:rPr lang="en-US" sz="2000" spc="-5" dirty="0">
                <a:solidFill>
                  <a:schemeClr val="tx1"/>
                </a:solidFill>
                <a:latin typeface="Arial" panose="020B0604020202020204" pitchFamily="34" charset="0"/>
                <a:cs typeface="Arial" panose="020B0604020202020204" pitchFamily="34" charset="0"/>
              </a:rPr>
              <a:t>data</a:t>
            </a:r>
            <a:r>
              <a:rPr lang="en-US" sz="2000" dirty="0">
                <a:solidFill>
                  <a:schemeClr val="tx1"/>
                </a:solidFill>
                <a:latin typeface="Arial" panose="020B0604020202020204" pitchFamily="34" charset="0"/>
                <a:cs typeface="Arial" panose="020B0604020202020204" pitchFamily="34" charset="0"/>
              </a:rPr>
              <a:t> </a:t>
            </a:r>
            <a:r>
              <a:rPr lang="en-US" sz="2000" spc="-5" dirty="0">
                <a:solidFill>
                  <a:schemeClr val="tx1"/>
                </a:solidFill>
                <a:latin typeface="Arial" panose="020B0604020202020204" pitchFamily="34" charset="0"/>
                <a:cs typeface="Arial" panose="020B0604020202020204" pitchFamily="34" charset="0"/>
              </a:rPr>
              <a:t>sets</a:t>
            </a:r>
            <a:r>
              <a:rPr lang="en-US" sz="2000" dirty="0">
                <a:solidFill>
                  <a:schemeClr val="tx1"/>
                </a:solidFill>
                <a:latin typeface="Arial" panose="020B0604020202020204" pitchFamily="34" charset="0"/>
                <a:cs typeface="Arial" panose="020B0604020202020204" pitchFamily="34" charset="0"/>
              </a:rPr>
              <a:t> to </a:t>
            </a:r>
            <a:r>
              <a:rPr lang="en-US" sz="2000" spc="5"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summarize their </a:t>
            </a:r>
            <a:r>
              <a:rPr lang="en-US" sz="2000" spc="-5" dirty="0">
                <a:solidFill>
                  <a:schemeClr val="tx1"/>
                </a:solidFill>
                <a:latin typeface="Arial" panose="020B0604020202020204" pitchFamily="34" charset="0"/>
                <a:cs typeface="Arial" panose="020B0604020202020204" pitchFamily="34" charset="0"/>
              </a:rPr>
              <a:t>main characteristics using statistical graphics </a:t>
            </a:r>
            <a:r>
              <a:rPr lang="en-US" sz="2000" dirty="0">
                <a:solidFill>
                  <a:schemeClr val="tx1"/>
                </a:solidFill>
                <a:latin typeface="Arial" panose="020B0604020202020204" pitchFamily="34" charset="0"/>
                <a:cs typeface="Arial" panose="020B0604020202020204" pitchFamily="34" charset="0"/>
              </a:rPr>
              <a:t> and</a:t>
            </a:r>
            <a:r>
              <a:rPr lang="en-US" sz="2000" spc="-5"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data</a:t>
            </a:r>
            <a:r>
              <a:rPr lang="en-US" sz="2000" spc="-20" dirty="0">
                <a:solidFill>
                  <a:schemeClr val="tx1"/>
                </a:solidFill>
                <a:latin typeface="Arial" panose="020B0604020202020204" pitchFamily="34" charset="0"/>
                <a:cs typeface="Arial" panose="020B0604020202020204" pitchFamily="34" charset="0"/>
              </a:rPr>
              <a:t> </a:t>
            </a:r>
            <a:r>
              <a:rPr lang="en-US" sz="2000" spc="-5" dirty="0">
                <a:solidFill>
                  <a:schemeClr val="tx1"/>
                </a:solidFill>
                <a:latin typeface="Arial" panose="020B0604020202020204" pitchFamily="34" charset="0"/>
                <a:cs typeface="Arial" panose="020B0604020202020204" pitchFamily="34" charset="0"/>
              </a:rPr>
              <a:t>visualizations </a:t>
            </a:r>
            <a:r>
              <a:rPr lang="en-US" sz="2000" dirty="0">
                <a:solidFill>
                  <a:schemeClr val="tx1"/>
                </a:solidFill>
                <a:latin typeface="Arial" panose="020B0604020202020204" pitchFamily="34" charset="0"/>
                <a:cs typeface="Arial" panose="020B0604020202020204" pitchFamily="34" charset="0"/>
              </a:rPr>
              <a:t>method.</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12700" indent="0" algn="ctr">
              <a:lnSpc>
                <a:spcPct val="100000"/>
              </a:lnSpc>
              <a:spcBef>
                <a:spcPts val="420"/>
              </a:spcBef>
              <a:buNone/>
              <a:tabLst>
                <a:tab pos="469900" algn="l"/>
              </a:tabLst>
            </a:pPr>
            <a:r>
              <a:rPr lang="en-US" sz="1600" spc="40" dirty="0">
                <a:solidFill>
                  <a:srgbClr val="124F5B"/>
                </a:solidFill>
                <a:latin typeface="Verdana"/>
                <a:cs typeface="Verdana"/>
              </a:rPr>
              <a:t>  </a:t>
            </a:r>
            <a:r>
              <a:rPr lang="en-US" sz="2400" b="1" spc="40" dirty="0">
                <a:solidFill>
                  <a:schemeClr val="tx1"/>
                </a:solidFill>
                <a:latin typeface="Arial" panose="020B0604020202020204" pitchFamily="34" charset="0"/>
                <a:cs typeface="Arial" panose="020B0604020202020204" pitchFamily="34" charset="0"/>
              </a:rPr>
              <a:t>ALGORITHM </a:t>
            </a:r>
          </a:p>
          <a:p>
            <a:pPr marL="469900" indent="-457200" algn="just">
              <a:lnSpc>
                <a:spcPct val="100000"/>
              </a:lnSpc>
              <a:spcBef>
                <a:spcPts val="420"/>
              </a:spcBef>
              <a:buFont typeface="AoyagiKouzanFontT"/>
              <a:buChar char="❏"/>
              <a:tabLst>
                <a:tab pos="469900" algn="l"/>
              </a:tabLst>
            </a:pPr>
            <a:r>
              <a:rPr lang="en-US" sz="2000" spc="40" dirty="0">
                <a:solidFill>
                  <a:schemeClr val="tx1"/>
                </a:solidFill>
                <a:latin typeface="Arial" panose="020B0604020202020204" pitchFamily="34" charset="0"/>
                <a:cs typeface="Arial" panose="020B0604020202020204" pitchFamily="34" charset="0"/>
              </a:rPr>
              <a:t>Reading</a:t>
            </a:r>
            <a:r>
              <a:rPr lang="en-US" sz="2000" spc="-165" dirty="0">
                <a:solidFill>
                  <a:schemeClr val="tx1"/>
                </a:solidFill>
                <a:latin typeface="Arial" panose="020B0604020202020204" pitchFamily="34" charset="0"/>
                <a:cs typeface="Arial" panose="020B0604020202020204" pitchFamily="34" charset="0"/>
              </a:rPr>
              <a:t> </a:t>
            </a:r>
            <a:r>
              <a:rPr lang="en-US" sz="2000" spc="35" dirty="0">
                <a:solidFill>
                  <a:schemeClr val="tx1"/>
                </a:solidFill>
                <a:latin typeface="Arial" panose="020B0604020202020204" pitchFamily="34" charset="0"/>
                <a:cs typeface="Arial" panose="020B0604020202020204" pitchFamily="34" charset="0"/>
              </a:rPr>
              <a:t>the</a:t>
            </a:r>
            <a:r>
              <a:rPr lang="en-US" sz="2000" spc="-160" dirty="0">
                <a:solidFill>
                  <a:schemeClr val="tx1"/>
                </a:solidFill>
                <a:latin typeface="Arial" panose="020B0604020202020204" pitchFamily="34" charset="0"/>
                <a:cs typeface="Arial" panose="020B0604020202020204" pitchFamily="34" charset="0"/>
              </a:rPr>
              <a:t> </a:t>
            </a:r>
            <a:r>
              <a:rPr lang="en-US" sz="2000" spc="5" dirty="0">
                <a:solidFill>
                  <a:schemeClr val="tx1"/>
                </a:solidFill>
                <a:latin typeface="Arial" panose="020B0604020202020204" pitchFamily="34" charset="0"/>
                <a:cs typeface="Arial" panose="020B0604020202020204" pitchFamily="34" charset="0"/>
              </a:rPr>
              <a:t>dataset</a:t>
            </a:r>
            <a:r>
              <a:rPr lang="en-US" sz="2000" spc="-165" dirty="0">
                <a:solidFill>
                  <a:schemeClr val="tx1"/>
                </a:solidFill>
                <a:latin typeface="Arial" panose="020B0604020202020204" pitchFamily="34" charset="0"/>
                <a:cs typeface="Arial" panose="020B0604020202020204" pitchFamily="34" charset="0"/>
              </a:rPr>
              <a:t> </a:t>
            </a:r>
            <a:r>
              <a:rPr lang="en-US" sz="2000" spc="50" dirty="0">
                <a:solidFill>
                  <a:schemeClr val="tx1"/>
                </a:solidFill>
                <a:latin typeface="Arial" panose="020B0604020202020204" pitchFamily="34" charset="0"/>
                <a:cs typeface="Arial" panose="020B0604020202020204" pitchFamily="34" charset="0"/>
              </a:rPr>
              <a:t>and</a:t>
            </a:r>
            <a:r>
              <a:rPr lang="en-US" sz="2000" spc="-160" dirty="0">
                <a:solidFill>
                  <a:schemeClr val="tx1"/>
                </a:solidFill>
                <a:latin typeface="Arial" panose="020B0604020202020204" pitchFamily="34" charset="0"/>
                <a:cs typeface="Arial" panose="020B0604020202020204" pitchFamily="34" charset="0"/>
              </a:rPr>
              <a:t> </a:t>
            </a:r>
            <a:r>
              <a:rPr lang="en-US" sz="2000" spc="55" dirty="0">
                <a:solidFill>
                  <a:schemeClr val="tx1"/>
                </a:solidFill>
                <a:latin typeface="Arial" panose="020B0604020202020204" pitchFamily="34" charset="0"/>
                <a:cs typeface="Arial" panose="020B0604020202020204" pitchFamily="34" charset="0"/>
              </a:rPr>
              <a:t>comprehending</a:t>
            </a:r>
            <a:r>
              <a:rPr lang="en-US" sz="2000" spc="-165" dirty="0">
                <a:solidFill>
                  <a:schemeClr val="tx1"/>
                </a:solidFill>
                <a:latin typeface="Arial" panose="020B0604020202020204" pitchFamily="34" charset="0"/>
                <a:cs typeface="Arial" panose="020B0604020202020204" pitchFamily="34" charset="0"/>
              </a:rPr>
              <a:t> </a:t>
            </a:r>
            <a:r>
              <a:rPr lang="en-US" sz="2000" spc="35" dirty="0">
                <a:solidFill>
                  <a:schemeClr val="tx1"/>
                </a:solidFill>
                <a:latin typeface="Arial" panose="020B0604020202020204" pitchFamily="34" charset="0"/>
                <a:cs typeface="Arial" panose="020B0604020202020204" pitchFamily="34" charset="0"/>
              </a:rPr>
              <a:t>the</a:t>
            </a:r>
            <a:r>
              <a:rPr lang="en-US" sz="2000" spc="-160" dirty="0">
                <a:solidFill>
                  <a:schemeClr val="tx1"/>
                </a:solidFill>
                <a:latin typeface="Arial" panose="020B0604020202020204" pitchFamily="34" charset="0"/>
                <a:cs typeface="Arial" panose="020B0604020202020204" pitchFamily="34" charset="0"/>
              </a:rPr>
              <a:t> </a:t>
            </a:r>
            <a:r>
              <a:rPr lang="en-US" sz="2000" spc="45" dirty="0">
                <a:solidFill>
                  <a:schemeClr val="tx1"/>
                </a:solidFill>
                <a:latin typeface="Arial" panose="020B0604020202020204" pitchFamily="34" charset="0"/>
                <a:cs typeface="Arial" panose="020B0604020202020204" pitchFamily="34" charset="0"/>
              </a:rPr>
              <a:t>problem</a:t>
            </a:r>
            <a:r>
              <a:rPr lang="en-US" sz="2000" spc="-165" dirty="0">
                <a:solidFill>
                  <a:schemeClr val="tx1"/>
                </a:solidFill>
                <a:latin typeface="Arial" panose="020B0604020202020204" pitchFamily="34" charset="0"/>
                <a:cs typeface="Arial" panose="020B0604020202020204" pitchFamily="34" charset="0"/>
              </a:rPr>
              <a:t> </a:t>
            </a:r>
            <a:r>
              <a:rPr lang="en-US" sz="2000" spc="-5" dirty="0">
                <a:solidFill>
                  <a:schemeClr val="tx1"/>
                </a:solidFill>
                <a:latin typeface="Arial" panose="020B0604020202020204" pitchFamily="34" charset="0"/>
                <a:cs typeface="Arial" panose="020B0604020202020204" pitchFamily="34" charset="0"/>
              </a:rPr>
              <a:t>statement.</a:t>
            </a:r>
            <a:endParaRPr lang="en-US" sz="2000" dirty="0">
              <a:solidFill>
                <a:schemeClr val="tx1"/>
              </a:solidFill>
              <a:latin typeface="Arial" panose="020B0604020202020204" pitchFamily="34" charset="0"/>
              <a:cs typeface="Arial" panose="020B0604020202020204" pitchFamily="34" charset="0"/>
            </a:endParaRPr>
          </a:p>
          <a:p>
            <a:pPr marL="469265" marR="10795" indent="-457200" algn="just">
              <a:lnSpc>
                <a:spcPct val="114999"/>
              </a:lnSpc>
              <a:buFont typeface="AoyagiKouzanFontT"/>
              <a:buChar char="❏"/>
              <a:tabLst>
                <a:tab pos="469900" algn="l"/>
              </a:tabLst>
            </a:pPr>
            <a:r>
              <a:rPr lang="en-US" sz="2000" spc="30" dirty="0">
                <a:solidFill>
                  <a:schemeClr val="tx1"/>
                </a:solidFill>
                <a:latin typeface="Arial" panose="020B0604020202020204" pitchFamily="34" charset="0"/>
                <a:cs typeface="Arial" panose="020B0604020202020204" pitchFamily="34" charset="0"/>
              </a:rPr>
              <a:t>Examining </a:t>
            </a:r>
            <a:r>
              <a:rPr lang="en-US" sz="2000" spc="35" dirty="0">
                <a:solidFill>
                  <a:schemeClr val="tx1"/>
                </a:solidFill>
                <a:latin typeface="Arial" panose="020B0604020202020204" pitchFamily="34" charset="0"/>
                <a:cs typeface="Arial" panose="020B0604020202020204" pitchFamily="34" charset="0"/>
              </a:rPr>
              <a:t>the </a:t>
            </a:r>
            <a:r>
              <a:rPr lang="en-US" sz="2000" spc="10" dirty="0">
                <a:solidFill>
                  <a:schemeClr val="tx1"/>
                </a:solidFill>
                <a:latin typeface="Arial" panose="020B0604020202020204" pitchFamily="34" charset="0"/>
                <a:cs typeface="Arial" panose="020B0604020202020204" pitchFamily="34" charset="0"/>
              </a:rPr>
              <a:t>business </a:t>
            </a:r>
            <a:r>
              <a:rPr lang="en-US" sz="2000" spc="-15" dirty="0">
                <a:solidFill>
                  <a:schemeClr val="tx1"/>
                </a:solidFill>
                <a:latin typeface="Arial" panose="020B0604020202020204" pitchFamily="34" charset="0"/>
                <a:cs typeface="Arial" panose="020B0604020202020204" pitchFamily="34" charset="0"/>
              </a:rPr>
              <a:t>KPIs </a:t>
            </a:r>
            <a:r>
              <a:rPr lang="en-US" sz="2000" spc="-20" dirty="0">
                <a:solidFill>
                  <a:schemeClr val="tx1"/>
                </a:solidFill>
                <a:latin typeface="Arial" panose="020B0604020202020204" pitchFamily="34" charset="0"/>
                <a:cs typeface="Arial" panose="020B0604020202020204" pitchFamily="34" charset="0"/>
              </a:rPr>
              <a:t>for </a:t>
            </a:r>
            <a:r>
              <a:rPr lang="en-US" sz="2000" spc="55" dirty="0">
                <a:solidFill>
                  <a:schemeClr val="tx1"/>
                </a:solidFill>
                <a:latin typeface="Arial" panose="020B0604020202020204" pitchFamily="34" charset="0"/>
                <a:cs typeface="Arial" panose="020B0604020202020204" pitchFamily="34" charset="0"/>
              </a:rPr>
              <a:t>app </a:t>
            </a:r>
            <a:r>
              <a:rPr lang="en-US" sz="2000" spc="35" dirty="0">
                <a:solidFill>
                  <a:schemeClr val="tx1"/>
                </a:solidFill>
                <a:latin typeface="Arial" panose="020B0604020202020204" pitchFamily="34" charset="0"/>
                <a:cs typeface="Arial" panose="020B0604020202020204" pitchFamily="34" charset="0"/>
              </a:rPr>
              <a:t>development </a:t>
            </a:r>
            <a:r>
              <a:rPr lang="en-US" sz="2000" spc="50" dirty="0">
                <a:solidFill>
                  <a:schemeClr val="tx1"/>
                </a:solidFill>
                <a:latin typeface="Arial" panose="020B0604020202020204" pitchFamily="34" charset="0"/>
                <a:cs typeface="Arial" panose="020B0604020202020204" pitchFamily="34" charset="0"/>
              </a:rPr>
              <a:t>and </a:t>
            </a:r>
            <a:r>
              <a:rPr lang="en-US" sz="2000" spc="15" dirty="0">
                <a:solidFill>
                  <a:schemeClr val="tx1"/>
                </a:solidFill>
                <a:latin typeface="Arial" panose="020B0604020202020204" pitchFamily="34" charset="0"/>
                <a:cs typeface="Arial" panose="020B0604020202020204" pitchFamily="34" charset="0"/>
              </a:rPr>
              <a:t>devising </a:t>
            </a:r>
            <a:r>
              <a:rPr lang="en-US" sz="2000" spc="-20" dirty="0">
                <a:solidFill>
                  <a:schemeClr val="tx1"/>
                </a:solidFill>
                <a:latin typeface="Arial" panose="020B0604020202020204" pitchFamily="34" charset="0"/>
                <a:cs typeface="Arial" panose="020B0604020202020204" pitchFamily="34" charset="0"/>
              </a:rPr>
              <a:t>a  </a:t>
            </a:r>
            <a:r>
              <a:rPr lang="en-US" sz="2000" spc="20" dirty="0">
                <a:solidFill>
                  <a:schemeClr val="tx1"/>
                </a:solidFill>
                <a:latin typeface="Arial" panose="020B0604020202020204" pitchFamily="34" charset="0"/>
                <a:cs typeface="Arial" panose="020B0604020202020204" pitchFamily="34" charset="0"/>
              </a:rPr>
              <a:t>solution</a:t>
            </a:r>
            <a:r>
              <a:rPr lang="en-US" sz="2000" spc="-170" dirty="0">
                <a:solidFill>
                  <a:schemeClr val="tx1"/>
                </a:solidFill>
                <a:latin typeface="Arial" panose="020B0604020202020204" pitchFamily="34" charset="0"/>
                <a:cs typeface="Arial" panose="020B0604020202020204" pitchFamily="34" charset="0"/>
              </a:rPr>
              <a:t> </a:t>
            </a:r>
            <a:r>
              <a:rPr lang="en-US" sz="2000" spc="10" dirty="0">
                <a:solidFill>
                  <a:schemeClr val="tx1"/>
                </a:solidFill>
                <a:latin typeface="Arial" panose="020B0604020202020204" pitchFamily="34" charset="0"/>
                <a:cs typeface="Arial" panose="020B0604020202020204" pitchFamily="34" charset="0"/>
              </a:rPr>
              <a:t>to</a:t>
            </a:r>
            <a:r>
              <a:rPr lang="en-US" sz="2000" spc="-165" dirty="0">
                <a:solidFill>
                  <a:schemeClr val="tx1"/>
                </a:solidFill>
                <a:latin typeface="Arial" panose="020B0604020202020204" pitchFamily="34" charset="0"/>
                <a:cs typeface="Arial" panose="020B0604020202020204" pitchFamily="34" charset="0"/>
              </a:rPr>
              <a:t> </a:t>
            </a:r>
            <a:r>
              <a:rPr lang="en-US" sz="2000" spc="35" dirty="0">
                <a:solidFill>
                  <a:schemeClr val="tx1"/>
                </a:solidFill>
                <a:latin typeface="Arial" panose="020B0604020202020204" pitchFamily="34" charset="0"/>
                <a:cs typeface="Arial" panose="020B0604020202020204" pitchFamily="34" charset="0"/>
              </a:rPr>
              <a:t>the</a:t>
            </a:r>
            <a:r>
              <a:rPr lang="en-US" sz="2000" spc="-165" dirty="0">
                <a:solidFill>
                  <a:schemeClr val="tx1"/>
                </a:solidFill>
                <a:latin typeface="Arial" panose="020B0604020202020204" pitchFamily="34" charset="0"/>
                <a:cs typeface="Arial" panose="020B0604020202020204" pitchFamily="34" charset="0"/>
              </a:rPr>
              <a:t> </a:t>
            </a:r>
            <a:r>
              <a:rPr lang="en-US" sz="2000" spc="5" dirty="0">
                <a:solidFill>
                  <a:schemeClr val="tx1"/>
                </a:solidFill>
                <a:latin typeface="Arial" panose="020B0604020202020204" pitchFamily="34" charset="0"/>
                <a:cs typeface="Arial" panose="020B0604020202020204" pitchFamily="34" charset="0"/>
              </a:rPr>
              <a:t>problem.</a:t>
            </a:r>
            <a:endParaRPr lang="en-US" sz="2000" dirty="0">
              <a:solidFill>
                <a:schemeClr val="tx1"/>
              </a:solidFill>
              <a:latin typeface="Arial" panose="020B0604020202020204" pitchFamily="34" charset="0"/>
              <a:cs typeface="Arial" panose="020B0604020202020204" pitchFamily="34" charset="0"/>
            </a:endParaRPr>
          </a:p>
          <a:p>
            <a:pPr marL="469900" indent="-457200" algn="just">
              <a:lnSpc>
                <a:spcPct val="100000"/>
              </a:lnSpc>
              <a:spcBef>
                <a:spcPts val="325"/>
              </a:spcBef>
              <a:buFont typeface="AoyagiKouzanFontT"/>
              <a:buChar char="❏"/>
              <a:tabLst>
                <a:tab pos="469900" algn="l"/>
              </a:tabLst>
            </a:pPr>
            <a:r>
              <a:rPr lang="en-US" sz="2000" spc="55" dirty="0">
                <a:solidFill>
                  <a:schemeClr val="tx1"/>
                </a:solidFill>
                <a:latin typeface="Arial" panose="020B0604020202020204" pitchFamily="34" charset="0"/>
                <a:cs typeface="Arial" panose="020B0604020202020204" pitchFamily="34" charset="0"/>
              </a:rPr>
              <a:t>Handling</a:t>
            </a:r>
            <a:r>
              <a:rPr lang="en-US" sz="2000" spc="-165" dirty="0">
                <a:solidFill>
                  <a:schemeClr val="tx1"/>
                </a:solidFill>
                <a:latin typeface="Arial" panose="020B0604020202020204" pitchFamily="34" charset="0"/>
                <a:cs typeface="Arial" panose="020B0604020202020204" pitchFamily="34" charset="0"/>
              </a:rPr>
              <a:t> </a:t>
            </a:r>
            <a:r>
              <a:rPr lang="en-US" sz="2000" spc="35" dirty="0">
                <a:solidFill>
                  <a:schemeClr val="tx1"/>
                </a:solidFill>
                <a:latin typeface="Arial" panose="020B0604020202020204" pitchFamily="34" charset="0"/>
                <a:cs typeface="Arial" panose="020B0604020202020204" pitchFamily="34" charset="0"/>
              </a:rPr>
              <a:t>the</a:t>
            </a:r>
            <a:r>
              <a:rPr lang="en-US" sz="2000" spc="-165" dirty="0">
                <a:solidFill>
                  <a:schemeClr val="tx1"/>
                </a:solidFill>
                <a:latin typeface="Arial" panose="020B0604020202020204" pitchFamily="34" charset="0"/>
                <a:cs typeface="Arial" panose="020B0604020202020204" pitchFamily="34" charset="0"/>
              </a:rPr>
              <a:t> </a:t>
            </a:r>
            <a:r>
              <a:rPr lang="en-US" sz="2000" spc="-75" dirty="0">
                <a:solidFill>
                  <a:schemeClr val="tx1"/>
                </a:solidFill>
                <a:latin typeface="Arial" panose="020B0604020202020204" pitchFamily="34" charset="0"/>
                <a:cs typeface="Arial" panose="020B0604020202020204" pitchFamily="34" charset="0"/>
              </a:rPr>
              <a:t>error,</a:t>
            </a:r>
            <a:r>
              <a:rPr lang="en-US" sz="2000" spc="-165" dirty="0">
                <a:solidFill>
                  <a:schemeClr val="tx1"/>
                </a:solidFill>
                <a:latin typeface="Arial" panose="020B0604020202020204" pitchFamily="34" charset="0"/>
                <a:cs typeface="Arial" panose="020B0604020202020204" pitchFamily="34" charset="0"/>
              </a:rPr>
              <a:t> </a:t>
            </a:r>
            <a:r>
              <a:rPr lang="en-US" sz="2000" spc="30" dirty="0">
                <a:solidFill>
                  <a:schemeClr val="tx1"/>
                </a:solidFill>
                <a:latin typeface="Arial" panose="020B0604020202020204" pitchFamily="34" charset="0"/>
                <a:cs typeface="Arial" panose="020B0604020202020204" pitchFamily="34" charset="0"/>
              </a:rPr>
              <a:t>duplicate</a:t>
            </a:r>
            <a:r>
              <a:rPr lang="en-US" sz="2000" spc="-165" dirty="0">
                <a:solidFill>
                  <a:schemeClr val="tx1"/>
                </a:solidFill>
                <a:latin typeface="Arial" panose="020B0604020202020204" pitchFamily="34" charset="0"/>
                <a:cs typeface="Arial" panose="020B0604020202020204" pitchFamily="34" charset="0"/>
              </a:rPr>
              <a:t> </a:t>
            </a:r>
            <a:r>
              <a:rPr lang="en-US" sz="2000" spc="50" dirty="0">
                <a:solidFill>
                  <a:schemeClr val="tx1"/>
                </a:solidFill>
                <a:latin typeface="Arial" panose="020B0604020202020204" pitchFamily="34" charset="0"/>
                <a:cs typeface="Arial" panose="020B0604020202020204" pitchFamily="34" charset="0"/>
              </a:rPr>
              <a:t>and</a:t>
            </a:r>
            <a:r>
              <a:rPr lang="en-US" sz="2000" spc="-165" dirty="0">
                <a:solidFill>
                  <a:schemeClr val="tx1"/>
                </a:solidFill>
                <a:latin typeface="Arial" panose="020B0604020202020204" pitchFamily="34" charset="0"/>
                <a:cs typeface="Arial" panose="020B0604020202020204" pitchFamily="34" charset="0"/>
              </a:rPr>
              <a:t> </a:t>
            </a:r>
            <a:r>
              <a:rPr lang="en-US" sz="2000" spc="70" dirty="0" err="1">
                <a:solidFill>
                  <a:schemeClr val="tx1"/>
                </a:solidFill>
                <a:latin typeface="Arial" panose="020B0604020202020204" pitchFamily="34" charset="0"/>
                <a:cs typeface="Arial" panose="020B0604020202020204" pitchFamily="34" charset="0"/>
              </a:rPr>
              <a:t>NaN</a:t>
            </a:r>
            <a:r>
              <a:rPr lang="en-US" sz="2000" spc="-165" dirty="0">
                <a:solidFill>
                  <a:schemeClr val="tx1"/>
                </a:solidFill>
                <a:latin typeface="Arial" panose="020B0604020202020204" pitchFamily="34" charset="0"/>
                <a:cs typeface="Arial" panose="020B0604020202020204" pitchFamily="34" charset="0"/>
              </a:rPr>
              <a:t> </a:t>
            </a:r>
            <a:r>
              <a:rPr lang="en-US" sz="2000" spc="-20" dirty="0">
                <a:solidFill>
                  <a:schemeClr val="tx1"/>
                </a:solidFill>
                <a:latin typeface="Arial" panose="020B0604020202020204" pitchFamily="34" charset="0"/>
                <a:cs typeface="Arial" panose="020B0604020202020204" pitchFamily="34" charset="0"/>
              </a:rPr>
              <a:t>values</a:t>
            </a:r>
            <a:r>
              <a:rPr lang="en-US" sz="2000" spc="-160" dirty="0">
                <a:solidFill>
                  <a:schemeClr val="tx1"/>
                </a:solidFill>
                <a:latin typeface="Arial" panose="020B0604020202020204" pitchFamily="34" charset="0"/>
                <a:cs typeface="Arial" panose="020B0604020202020204" pitchFamily="34" charset="0"/>
              </a:rPr>
              <a:t> </a:t>
            </a:r>
            <a:r>
              <a:rPr lang="en-US" sz="2000" spc="30" dirty="0">
                <a:solidFill>
                  <a:schemeClr val="tx1"/>
                </a:solidFill>
                <a:latin typeface="Arial" panose="020B0604020202020204" pitchFamily="34" charset="0"/>
                <a:cs typeface="Arial" panose="020B0604020202020204" pitchFamily="34" charset="0"/>
              </a:rPr>
              <a:t>in</a:t>
            </a:r>
            <a:r>
              <a:rPr lang="en-US" sz="2000" spc="-165" dirty="0">
                <a:solidFill>
                  <a:schemeClr val="tx1"/>
                </a:solidFill>
                <a:latin typeface="Arial" panose="020B0604020202020204" pitchFamily="34" charset="0"/>
                <a:cs typeface="Arial" panose="020B0604020202020204" pitchFamily="34" charset="0"/>
              </a:rPr>
              <a:t> </a:t>
            </a:r>
            <a:r>
              <a:rPr lang="en-US" sz="2000" spc="35" dirty="0">
                <a:solidFill>
                  <a:schemeClr val="tx1"/>
                </a:solidFill>
                <a:latin typeface="Arial" panose="020B0604020202020204" pitchFamily="34" charset="0"/>
                <a:cs typeface="Arial" panose="020B0604020202020204" pitchFamily="34" charset="0"/>
              </a:rPr>
              <a:t>the</a:t>
            </a:r>
            <a:r>
              <a:rPr lang="en-US" sz="2000" spc="-165" dirty="0">
                <a:solidFill>
                  <a:schemeClr val="tx1"/>
                </a:solidFill>
                <a:latin typeface="Arial" panose="020B0604020202020204" pitchFamily="34" charset="0"/>
                <a:cs typeface="Arial" panose="020B0604020202020204" pitchFamily="34" charset="0"/>
              </a:rPr>
              <a:t> </a:t>
            </a:r>
            <a:r>
              <a:rPr lang="en-US" sz="2000" spc="-25" dirty="0">
                <a:solidFill>
                  <a:schemeClr val="tx1"/>
                </a:solidFill>
                <a:latin typeface="Arial" panose="020B0604020202020204" pitchFamily="34" charset="0"/>
                <a:cs typeface="Arial" panose="020B0604020202020204" pitchFamily="34" charset="0"/>
              </a:rPr>
              <a:t>dataset.</a:t>
            </a:r>
            <a:endParaRPr lang="en-US" sz="2000" dirty="0">
              <a:solidFill>
                <a:schemeClr val="tx1"/>
              </a:solidFill>
              <a:latin typeface="Arial" panose="020B0604020202020204" pitchFamily="34" charset="0"/>
              <a:cs typeface="Arial" panose="020B0604020202020204" pitchFamily="34" charset="0"/>
            </a:endParaRPr>
          </a:p>
          <a:p>
            <a:pPr marL="469265" marR="5080" indent="-457200" algn="just">
              <a:lnSpc>
                <a:spcPct val="114999"/>
              </a:lnSpc>
              <a:buFont typeface="AoyagiKouzanFontT"/>
              <a:buChar char="❏"/>
              <a:tabLst>
                <a:tab pos="469900" algn="l"/>
              </a:tabLst>
            </a:pPr>
            <a:r>
              <a:rPr lang="en-US" sz="2000" spc="45" dirty="0">
                <a:solidFill>
                  <a:schemeClr val="tx1"/>
                </a:solidFill>
                <a:latin typeface="Arial" panose="020B0604020202020204" pitchFamily="34" charset="0"/>
                <a:cs typeface="Arial" panose="020B0604020202020204" pitchFamily="34" charset="0"/>
              </a:rPr>
              <a:t>Designing </a:t>
            </a:r>
            <a:r>
              <a:rPr lang="en-US" sz="2000" spc="40" dirty="0">
                <a:solidFill>
                  <a:schemeClr val="tx1"/>
                </a:solidFill>
                <a:latin typeface="Arial" panose="020B0604020202020204" pitchFamily="34" charset="0"/>
                <a:cs typeface="Arial" panose="020B0604020202020204" pitchFamily="34" charset="0"/>
              </a:rPr>
              <a:t>multiple </a:t>
            </a:r>
            <a:r>
              <a:rPr lang="en-US" sz="2000" spc="-10" dirty="0">
                <a:solidFill>
                  <a:schemeClr val="tx1"/>
                </a:solidFill>
                <a:latin typeface="Arial" panose="020B0604020202020204" pitchFamily="34" charset="0"/>
                <a:cs typeface="Arial" panose="020B0604020202020204" pitchFamily="34" charset="0"/>
              </a:rPr>
              <a:t>visualizations </a:t>
            </a:r>
            <a:r>
              <a:rPr lang="en-US" sz="2000" spc="10" dirty="0">
                <a:solidFill>
                  <a:schemeClr val="tx1"/>
                </a:solidFill>
                <a:latin typeface="Arial" panose="020B0604020202020204" pitchFamily="34" charset="0"/>
                <a:cs typeface="Arial" panose="020B0604020202020204" pitchFamily="34" charset="0"/>
              </a:rPr>
              <a:t>to </a:t>
            </a:r>
            <a:r>
              <a:rPr lang="en-US" sz="2000" spc="20" dirty="0">
                <a:solidFill>
                  <a:schemeClr val="tx1"/>
                </a:solidFill>
                <a:latin typeface="Arial" panose="020B0604020202020204" pitchFamily="34" charset="0"/>
                <a:cs typeface="Arial" panose="020B0604020202020204" pitchFamily="34" charset="0"/>
              </a:rPr>
              <a:t>summarize </a:t>
            </a:r>
            <a:r>
              <a:rPr lang="en-US" sz="2000" spc="35" dirty="0">
                <a:solidFill>
                  <a:schemeClr val="tx1"/>
                </a:solidFill>
                <a:latin typeface="Arial" panose="020B0604020202020204" pitchFamily="34" charset="0"/>
                <a:cs typeface="Arial" panose="020B0604020202020204" pitchFamily="34" charset="0"/>
              </a:rPr>
              <a:t>the </a:t>
            </a:r>
            <a:r>
              <a:rPr lang="en-US" sz="2000" spc="20" dirty="0">
                <a:solidFill>
                  <a:schemeClr val="tx1"/>
                </a:solidFill>
                <a:latin typeface="Arial" panose="020B0604020202020204" pitchFamily="34" charset="0"/>
                <a:cs typeface="Arial" panose="020B0604020202020204" pitchFamily="34" charset="0"/>
              </a:rPr>
              <a:t>information </a:t>
            </a:r>
            <a:r>
              <a:rPr lang="en-US" sz="2000" spc="30" dirty="0">
                <a:solidFill>
                  <a:schemeClr val="tx1"/>
                </a:solidFill>
                <a:latin typeface="Arial" panose="020B0604020202020204" pitchFamily="34" charset="0"/>
                <a:cs typeface="Arial" panose="020B0604020202020204" pitchFamily="34" charset="0"/>
              </a:rPr>
              <a:t>in  </a:t>
            </a:r>
            <a:r>
              <a:rPr lang="en-US" sz="2000" spc="35" dirty="0">
                <a:solidFill>
                  <a:schemeClr val="tx1"/>
                </a:solidFill>
                <a:latin typeface="Arial" panose="020B0604020202020204" pitchFamily="34" charset="0"/>
                <a:cs typeface="Arial" panose="020B0604020202020204" pitchFamily="34" charset="0"/>
              </a:rPr>
              <a:t>the</a:t>
            </a:r>
            <a:r>
              <a:rPr lang="en-US" sz="2000" spc="-70" dirty="0">
                <a:solidFill>
                  <a:schemeClr val="tx1"/>
                </a:solidFill>
                <a:latin typeface="Arial" panose="020B0604020202020204" pitchFamily="34" charset="0"/>
                <a:cs typeface="Arial" panose="020B0604020202020204" pitchFamily="34" charset="0"/>
              </a:rPr>
              <a:t> </a:t>
            </a:r>
            <a:r>
              <a:rPr lang="en-US" sz="2000" spc="5" dirty="0">
                <a:solidFill>
                  <a:schemeClr val="tx1"/>
                </a:solidFill>
                <a:latin typeface="Arial" panose="020B0604020202020204" pitchFamily="34" charset="0"/>
                <a:cs typeface="Arial" panose="020B0604020202020204" pitchFamily="34" charset="0"/>
              </a:rPr>
              <a:t>dataset</a:t>
            </a:r>
            <a:r>
              <a:rPr lang="en-US" sz="2000" spc="-65" dirty="0">
                <a:solidFill>
                  <a:schemeClr val="tx1"/>
                </a:solidFill>
                <a:latin typeface="Arial" panose="020B0604020202020204" pitchFamily="34" charset="0"/>
                <a:cs typeface="Arial" panose="020B0604020202020204" pitchFamily="34" charset="0"/>
              </a:rPr>
              <a:t> </a:t>
            </a:r>
            <a:r>
              <a:rPr lang="en-US" sz="2000" spc="50" dirty="0">
                <a:solidFill>
                  <a:schemeClr val="tx1"/>
                </a:solidFill>
                <a:latin typeface="Arial" panose="020B0604020202020204" pitchFamily="34" charset="0"/>
                <a:cs typeface="Arial" panose="020B0604020202020204" pitchFamily="34" charset="0"/>
              </a:rPr>
              <a:t>and</a:t>
            </a:r>
            <a:r>
              <a:rPr lang="en-US" sz="2000" spc="-65" dirty="0">
                <a:solidFill>
                  <a:schemeClr val="tx1"/>
                </a:solidFill>
                <a:latin typeface="Arial" panose="020B0604020202020204" pitchFamily="34" charset="0"/>
                <a:cs typeface="Arial" panose="020B0604020202020204" pitchFamily="34" charset="0"/>
              </a:rPr>
              <a:t> </a:t>
            </a:r>
            <a:r>
              <a:rPr lang="en-US" sz="2000" spc="-5" dirty="0">
                <a:solidFill>
                  <a:schemeClr val="tx1"/>
                </a:solidFill>
                <a:latin typeface="Arial" panose="020B0604020202020204" pitchFamily="34" charset="0"/>
                <a:cs typeface="Arial" panose="020B0604020202020204" pitchFamily="34" charset="0"/>
              </a:rPr>
              <a:t>successfully</a:t>
            </a:r>
            <a:r>
              <a:rPr lang="en-US" sz="2000" spc="-65" dirty="0">
                <a:solidFill>
                  <a:schemeClr val="tx1"/>
                </a:solidFill>
                <a:latin typeface="Arial" panose="020B0604020202020204" pitchFamily="34" charset="0"/>
                <a:cs typeface="Arial" panose="020B0604020202020204" pitchFamily="34" charset="0"/>
              </a:rPr>
              <a:t> </a:t>
            </a:r>
            <a:r>
              <a:rPr lang="en-US" sz="2000" spc="55" dirty="0">
                <a:solidFill>
                  <a:schemeClr val="tx1"/>
                </a:solidFill>
                <a:latin typeface="Arial" panose="020B0604020202020204" pitchFamily="34" charset="0"/>
                <a:cs typeface="Arial" panose="020B0604020202020204" pitchFamily="34" charset="0"/>
              </a:rPr>
              <a:t>communicate</a:t>
            </a:r>
            <a:r>
              <a:rPr lang="en-US" sz="2000" spc="-65" dirty="0">
                <a:solidFill>
                  <a:schemeClr val="tx1"/>
                </a:solidFill>
                <a:latin typeface="Arial" panose="020B0604020202020204" pitchFamily="34" charset="0"/>
                <a:cs typeface="Arial" panose="020B0604020202020204" pitchFamily="34" charset="0"/>
              </a:rPr>
              <a:t> </a:t>
            </a:r>
            <a:r>
              <a:rPr lang="en-US" sz="2000" spc="35" dirty="0">
                <a:solidFill>
                  <a:schemeClr val="tx1"/>
                </a:solidFill>
                <a:latin typeface="Arial" panose="020B0604020202020204" pitchFamily="34" charset="0"/>
                <a:cs typeface="Arial" panose="020B0604020202020204" pitchFamily="34" charset="0"/>
              </a:rPr>
              <a:t>the</a:t>
            </a:r>
            <a:r>
              <a:rPr lang="en-US" sz="2000" spc="-65" dirty="0">
                <a:solidFill>
                  <a:schemeClr val="tx1"/>
                </a:solidFill>
                <a:latin typeface="Arial" panose="020B0604020202020204" pitchFamily="34" charset="0"/>
                <a:cs typeface="Arial" panose="020B0604020202020204" pitchFamily="34" charset="0"/>
              </a:rPr>
              <a:t> </a:t>
            </a:r>
            <a:r>
              <a:rPr lang="en-US" sz="2000" spc="-15" dirty="0">
                <a:solidFill>
                  <a:schemeClr val="tx1"/>
                </a:solidFill>
                <a:latin typeface="Arial" panose="020B0604020202020204" pitchFamily="34" charset="0"/>
                <a:cs typeface="Arial" panose="020B0604020202020204" pitchFamily="34" charset="0"/>
              </a:rPr>
              <a:t>results</a:t>
            </a:r>
            <a:r>
              <a:rPr lang="en-US" sz="2000" spc="-65" dirty="0">
                <a:solidFill>
                  <a:schemeClr val="tx1"/>
                </a:solidFill>
                <a:latin typeface="Arial" panose="020B0604020202020204" pitchFamily="34" charset="0"/>
                <a:cs typeface="Arial" panose="020B0604020202020204" pitchFamily="34" charset="0"/>
              </a:rPr>
              <a:t> </a:t>
            </a:r>
            <a:r>
              <a:rPr lang="en-US" sz="2000" spc="50" dirty="0">
                <a:solidFill>
                  <a:schemeClr val="tx1"/>
                </a:solidFill>
                <a:latin typeface="Arial" panose="020B0604020202020204" pitchFamily="34" charset="0"/>
                <a:cs typeface="Arial" panose="020B0604020202020204" pitchFamily="34" charset="0"/>
              </a:rPr>
              <a:t>and</a:t>
            </a:r>
            <a:r>
              <a:rPr lang="en-US" sz="2000" spc="-65" dirty="0">
                <a:solidFill>
                  <a:schemeClr val="tx1"/>
                </a:solidFill>
                <a:latin typeface="Arial" panose="020B0604020202020204" pitchFamily="34" charset="0"/>
                <a:cs typeface="Arial" panose="020B0604020202020204" pitchFamily="34" charset="0"/>
              </a:rPr>
              <a:t> </a:t>
            </a:r>
            <a:r>
              <a:rPr lang="en-US" sz="2000" spc="10" dirty="0">
                <a:solidFill>
                  <a:schemeClr val="tx1"/>
                </a:solidFill>
                <a:latin typeface="Arial" panose="020B0604020202020204" pitchFamily="34" charset="0"/>
                <a:cs typeface="Arial" panose="020B0604020202020204" pitchFamily="34" charset="0"/>
              </a:rPr>
              <a:t>trends</a:t>
            </a:r>
            <a:r>
              <a:rPr lang="en-US" sz="2000" spc="-65" dirty="0">
                <a:solidFill>
                  <a:schemeClr val="tx1"/>
                </a:solidFill>
                <a:latin typeface="Arial" panose="020B0604020202020204" pitchFamily="34" charset="0"/>
                <a:cs typeface="Arial" panose="020B0604020202020204" pitchFamily="34" charset="0"/>
              </a:rPr>
              <a:t> </a:t>
            </a:r>
            <a:r>
              <a:rPr lang="en-US" sz="2000" spc="10" dirty="0">
                <a:solidFill>
                  <a:schemeClr val="tx1"/>
                </a:solidFill>
                <a:latin typeface="Arial" panose="020B0604020202020204" pitchFamily="34" charset="0"/>
                <a:cs typeface="Arial" panose="020B0604020202020204" pitchFamily="34" charset="0"/>
              </a:rPr>
              <a:t>to  </a:t>
            </a:r>
            <a:r>
              <a:rPr lang="en-US" sz="2000" spc="35" dirty="0">
                <a:solidFill>
                  <a:schemeClr val="tx1"/>
                </a:solidFill>
                <a:latin typeface="Arial" panose="020B0604020202020204" pitchFamily="34" charset="0"/>
                <a:cs typeface="Arial" panose="020B0604020202020204" pitchFamily="34" charset="0"/>
              </a:rPr>
              <a:t>the</a:t>
            </a:r>
            <a:r>
              <a:rPr lang="en-US" sz="2000" spc="-170" dirty="0">
                <a:solidFill>
                  <a:schemeClr val="tx1"/>
                </a:solidFill>
                <a:latin typeface="Arial" panose="020B0604020202020204" pitchFamily="34" charset="0"/>
                <a:cs typeface="Arial" panose="020B0604020202020204" pitchFamily="34" charset="0"/>
              </a:rPr>
              <a:t> </a:t>
            </a:r>
            <a:r>
              <a:rPr lang="en-US" sz="2000" spc="-50" dirty="0">
                <a:solidFill>
                  <a:schemeClr val="tx1"/>
                </a:solidFill>
                <a:latin typeface="Arial" panose="020B0604020202020204" pitchFamily="34" charset="0"/>
                <a:cs typeface="Arial" panose="020B0604020202020204" pitchFamily="34" charset="0"/>
              </a:rPr>
              <a:t>reader.</a:t>
            </a:r>
            <a:endParaRPr lang="en-US" sz="2000" dirty="0">
              <a:solidFill>
                <a:schemeClr val="tx1"/>
              </a:solidFill>
              <a:latin typeface="Arial" panose="020B0604020202020204" pitchFamily="34" charset="0"/>
              <a:cs typeface="Arial" panose="020B0604020202020204" pitchFamily="34" charset="0"/>
            </a:endParaRP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D91C-718A-45B8-B991-D812BBA980A4}"/>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Algorithm &amp; Deployment</a:t>
            </a:r>
            <a:endParaRPr lang="en-US" sz="4000" dirty="0"/>
          </a:p>
        </p:txBody>
      </p:sp>
      <p:sp>
        <p:nvSpPr>
          <p:cNvPr id="3" name="Content Placeholder 2">
            <a:extLst>
              <a:ext uri="{FF2B5EF4-FFF2-40B4-BE49-F238E27FC236}">
                <a16:creationId xmlns:a16="http://schemas.microsoft.com/office/drawing/2014/main" id="{07FBC0E5-8ED9-4AAE-8E28-347F2682864D}"/>
              </a:ext>
            </a:extLst>
          </p:cNvPr>
          <p:cNvSpPr>
            <a:spLocks noGrp="1"/>
          </p:cNvSpPr>
          <p:nvPr>
            <p:ph idx="1"/>
          </p:nvPr>
        </p:nvSpPr>
        <p:spPr>
          <a:xfrm>
            <a:off x="581192" y="1302026"/>
            <a:ext cx="11029615" cy="4673324"/>
          </a:xfrm>
        </p:spPr>
        <p:txBody>
          <a:bodyPr/>
          <a:lstStyle/>
          <a:p>
            <a:pPr marL="0" indent="0" algn="ctr">
              <a:buNone/>
            </a:pPr>
            <a:r>
              <a:rPr lang="en-US" sz="2000" b="1" spc="-5" dirty="0">
                <a:latin typeface="Arial"/>
                <a:cs typeface="Arial"/>
              </a:rPr>
              <a:t>  </a:t>
            </a:r>
            <a:r>
              <a:rPr lang="en-US" sz="2400" b="1" spc="-5" dirty="0">
                <a:latin typeface="Arial"/>
                <a:cs typeface="Arial"/>
              </a:rPr>
              <a:t>DATA INPUT</a:t>
            </a:r>
          </a:p>
          <a:p>
            <a:r>
              <a:rPr lang="en-US" sz="2000" b="1" spc="-5" dirty="0">
                <a:latin typeface="Arial"/>
                <a:cs typeface="Arial"/>
              </a:rPr>
              <a:t>Data Cleaning: </a:t>
            </a:r>
            <a:r>
              <a:rPr lang="en-US" sz="2000" spc="-5" dirty="0">
                <a:latin typeface="Arial"/>
                <a:cs typeface="Arial"/>
              </a:rPr>
              <a:t>Understand </a:t>
            </a:r>
            <a:r>
              <a:rPr lang="en-US" sz="2000" dirty="0">
                <a:latin typeface="Arial"/>
                <a:cs typeface="Arial"/>
              </a:rPr>
              <a:t>the  structure of the  </a:t>
            </a:r>
            <a:r>
              <a:rPr lang="en-US" sz="2000" spc="-5" dirty="0">
                <a:latin typeface="Arial"/>
                <a:cs typeface="Arial"/>
              </a:rPr>
              <a:t>dataset and clean  data before</a:t>
            </a:r>
            <a:r>
              <a:rPr lang="en-US" sz="2000" spc="-50" dirty="0">
                <a:latin typeface="Arial"/>
                <a:cs typeface="Arial"/>
              </a:rPr>
              <a:t> </a:t>
            </a:r>
            <a:r>
              <a:rPr lang="en-US" sz="2000" spc="-10" dirty="0">
                <a:latin typeface="Arial"/>
                <a:cs typeface="Arial"/>
              </a:rPr>
              <a:t>analysis</a:t>
            </a:r>
          </a:p>
          <a:p>
            <a:r>
              <a:rPr lang="en-US" sz="2000" b="1" spc="-10" dirty="0">
                <a:latin typeface="Arial"/>
                <a:cs typeface="Arial"/>
              </a:rPr>
              <a:t>Data Exploration: </a:t>
            </a:r>
            <a:r>
              <a:rPr lang="en-US" sz="2000" spc="-5" dirty="0">
                <a:latin typeface="Arial"/>
                <a:cs typeface="Arial"/>
              </a:rPr>
              <a:t>Uncover initial  patterns,  characteristics,</a:t>
            </a:r>
            <a:r>
              <a:rPr lang="en-US" sz="2000" spc="-30" dirty="0">
                <a:latin typeface="Arial"/>
                <a:cs typeface="Arial"/>
              </a:rPr>
              <a:t> </a:t>
            </a:r>
            <a:r>
              <a:rPr lang="en-US" sz="2000" spc="-5" dirty="0">
                <a:latin typeface="Arial"/>
                <a:cs typeface="Arial"/>
              </a:rPr>
              <a:t>and  points </a:t>
            </a:r>
            <a:r>
              <a:rPr lang="en-US" sz="2000" dirty="0">
                <a:latin typeface="Arial"/>
                <a:cs typeface="Arial"/>
              </a:rPr>
              <a:t>of </a:t>
            </a:r>
            <a:r>
              <a:rPr lang="en-US" sz="2000" spc="-5" dirty="0">
                <a:latin typeface="Arial"/>
                <a:cs typeface="Arial"/>
              </a:rPr>
              <a:t>interest  using visual  exploration</a:t>
            </a:r>
            <a:endParaRPr lang="en-US" sz="2000" dirty="0">
              <a:latin typeface="Arial"/>
              <a:cs typeface="Arial"/>
            </a:endParaRPr>
          </a:p>
          <a:p>
            <a:r>
              <a:rPr lang="en-US" sz="2000" b="1" spc="-10" dirty="0">
                <a:latin typeface="Arial"/>
                <a:cs typeface="Arial"/>
              </a:rPr>
              <a:t>Predictive Modeling: </a:t>
            </a:r>
            <a:r>
              <a:rPr lang="en-US" sz="2000" spc="-5" dirty="0">
                <a:latin typeface="Arial"/>
                <a:cs typeface="Arial"/>
              </a:rPr>
              <a:t>Formulate a  statistical model</a:t>
            </a:r>
            <a:r>
              <a:rPr lang="en-US" sz="2000" spc="-35" dirty="0">
                <a:latin typeface="Arial"/>
                <a:cs typeface="Arial"/>
              </a:rPr>
              <a:t> </a:t>
            </a:r>
            <a:r>
              <a:rPr lang="en-US" sz="2000" dirty="0">
                <a:latin typeface="Arial"/>
                <a:cs typeface="Arial"/>
              </a:rPr>
              <a:t>to  </a:t>
            </a:r>
            <a:r>
              <a:rPr lang="en-US" sz="2000" spc="-5" dirty="0">
                <a:latin typeface="Arial"/>
                <a:cs typeface="Arial"/>
              </a:rPr>
              <a:t>forecast an  outcome using  relevant</a:t>
            </a:r>
            <a:r>
              <a:rPr lang="en-US" sz="2000" spc="-40" dirty="0">
                <a:latin typeface="Arial"/>
                <a:cs typeface="Arial"/>
              </a:rPr>
              <a:t> </a:t>
            </a:r>
            <a:r>
              <a:rPr lang="en-US" sz="2000" spc="-5" dirty="0">
                <a:latin typeface="Arial"/>
                <a:cs typeface="Arial"/>
              </a:rPr>
              <a:t>predictors</a:t>
            </a:r>
            <a:endParaRPr lang="en-US" sz="2000" dirty="0">
              <a:latin typeface="Arial"/>
              <a:cs typeface="Arial"/>
            </a:endParaRPr>
          </a:p>
          <a:p>
            <a:endParaRPr lang="en-US" sz="2000" dirty="0">
              <a:latin typeface="Arial"/>
              <a:cs typeface="Arial"/>
            </a:endParaRPr>
          </a:p>
          <a:p>
            <a:endParaRPr lang="en-US" dirty="0"/>
          </a:p>
        </p:txBody>
      </p:sp>
    </p:spTree>
    <p:extLst>
      <p:ext uri="{BB962C8B-B14F-4D97-AF65-F5344CB8AC3E}">
        <p14:creationId xmlns:p14="http://schemas.microsoft.com/office/powerpoint/2010/main" val="2045587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9A192F05-8B1A-4AF8-8F8C-3121B9437744}"/>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colorTemperature colorTemp="8800"/>
                    </a14:imgEffect>
                  </a14:imgLayer>
                </a14:imgProps>
              </a:ext>
            </a:extLst>
          </a:blip>
          <a:stretch>
            <a:fillRect/>
          </a:stretch>
        </p:blipFill>
        <p:spPr>
          <a:xfrm>
            <a:off x="398400" y="1232452"/>
            <a:ext cx="4286142" cy="2968075"/>
          </a:xfrm>
          <a:prstGeom prst="rect">
            <a:avLst/>
          </a:prstGeom>
        </p:spPr>
      </p:pic>
      <p:pic>
        <p:nvPicPr>
          <p:cNvPr id="6" name="Picture 5">
            <a:extLst>
              <a:ext uri="{FF2B5EF4-FFF2-40B4-BE49-F238E27FC236}">
                <a16:creationId xmlns:a16="http://schemas.microsoft.com/office/drawing/2014/main" id="{5BA350B8-DD35-478C-AC88-E777BE73B23A}"/>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8800"/>
                    </a14:imgEffect>
                  </a14:imgLayer>
                </a14:imgProps>
              </a:ext>
            </a:extLst>
          </a:blip>
          <a:stretch>
            <a:fillRect/>
          </a:stretch>
        </p:blipFill>
        <p:spPr>
          <a:xfrm>
            <a:off x="4828141" y="1232452"/>
            <a:ext cx="6679231" cy="2968075"/>
          </a:xfrm>
          <a:prstGeom prst="rect">
            <a:avLst/>
          </a:prstGeom>
        </p:spPr>
      </p:pic>
      <p:pic>
        <p:nvPicPr>
          <p:cNvPr id="7" name="Picture 6">
            <a:extLst>
              <a:ext uri="{FF2B5EF4-FFF2-40B4-BE49-F238E27FC236}">
                <a16:creationId xmlns:a16="http://schemas.microsoft.com/office/drawing/2014/main" id="{453B64FD-72C5-4FE9-8ACC-D89C04DD593B}"/>
              </a:ext>
            </a:extLst>
          </p:cNvPr>
          <p:cNvPicPr>
            <a:picLocks noChangeAspect="1"/>
          </p:cNvPicPr>
          <p:nvPr/>
        </p:nvPicPr>
        <p:blipFill>
          <a:blip r:embed="rId6">
            <a:extLst>
              <a:ext uri="{BEBA8EAE-BF5A-486C-A8C5-ECC9F3942E4B}">
                <a14:imgProps xmlns:a14="http://schemas.microsoft.com/office/drawing/2010/main">
                  <a14:imgLayer r:embed="rId7">
                    <a14:imgEffect>
                      <a14:colorTemperature colorTemp="8800"/>
                    </a14:imgEffect>
                  </a14:imgLayer>
                </a14:imgProps>
              </a:ext>
            </a:extLst>
          </a:blip>
          <a:stretch>
            <a:fillRect/>
          </a:stretch>
        </p:blipFill>
        <p:spPr>
          <a:xfrm>
            <a:off x="152705" y="4401270"/>
            <a:ext cx="4982003" cy="2351656"/>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72FC7-76FB-42D0-99E3-0FAE052C40F2}"/>
              </a:ext>
            </a:extLst>
          </p:cNvPr>
          <p:cNvSpPr>
            <a:spLocks noGrp="1"/>
          </p:cNvSpPr>
          <p:nvPr>
            <p:ph type="title"/>
          </p:nvPr>
        </p:nvSpPr>
        <p:spPr/>
        <p:txBody>
          <a:bodyPr>
            <a:noAutofit/>
          </a:bodyPr>
          <a:lstStyle/>
          <a:p>
            <a:r>
              <a:rPr lang="en-US" sz="4000" b="1" dirty="0">
                <a:solidFill>
                  <a:schemeClr val="accent1"/>
                </a:solidFill>
                <a:latin typeface="Arial" panose="020B0604020202020204" pitchFamily="34" charset="0"/>
                <a:cs typeface="Arial" panose="020B0604020202020204" pitchFamily="34" charset="0"/>
              </a:rPr>
              <a:t>RESULT</a:t>
            </a:r>
          </a:p>
        </p:txBody>
      </p:sp>
      <p:pic>
        <p:nvPicPr>
          <p:cNvPr id="4" name="Content Placeholder 3">
            <a:extLst>
              <a:ext uri="{FF2B5EF4-FFF2-40B4-BE49-F238E27FC236}">
                <a16:creationId xmlns:a16="http://schemas.microsoft.com/office/drawing/2014/main" id="{A2FAF4BD-EEDF-421B-99F3-1ED8AB6F8690}"/>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colorTemperature colorTemp="8800"/>
                    </a14:imgEffect>
                  </a14:imgLayer>
                </a14:imgProps>
              </a:ext>
            </a:extLst>
          </a:blip>
          <a:stretch>
            <a:fillRect/>
          </a:stretch>
        </p:blipFill>
        <p:spPr>
          <a:xfrm>
            <a:off x="540654" y="1232452"/>
            <a:ext cx="4578776" cy="2918558"/>
          </a:xfrm>
          <a:prstGeom prst="rect">
            <a:avLst/>
          </a:prstGeom>
        </p:spPr>
      </p:pic>
      <p:pic>
        <p:nvPicPr>
          <p:cNvPr id="5" name="Picture 4">
            <a:extLst>
              <a:ext uri="{FF2B5EF4-FFF2-40B4-BE49-F238E27FC236}">
                <a16:creationId xmlns:a16="http://schemas.microsoft.com/office/drawing/2014/main" id="{1F93404F-6508-4C89-80FA-6B1645608A21}"/>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8800"/>
                    </a14:imgEffect>
                  </a14:imgLayer>
                </a14:imgProps>
              </a:ext>
            </a:extLst>
          </a:blip>
          <a:stretch>
            <a:fillRect/>
          </a:stretch>
        </p:blipFill>
        <p:spPr>
          <a:xfrm>
            <a:off x="5367457" y="1456495"/>
            <a:ext cx="6449776" cy="291855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6" name="Picture 5">
            <a:extLst>
              <a:ext uri="{FF2B5EF4-FFF2-40B4-BE49-F238E27FC236}">
                <a16:creationId xmlns:a16="http://schemas.microsoft.com/office/drawing/2014/main" id="{17E0BFB9-7B64-4AE1-87F0-23A0607EEB60}"/>
              </a:ext>
            </a:extLst>
          </p:cNvPr>
          <p:cNvPicPr>
            <a:picLocks noChangeAspect="1"/>
          </p:cNvPicPr>
          <p:nvPr/>
        </p:nvPicPr>
        <p:blipFill>
          <a:blip r:embed="rId6">
            <a:extLst>
              <a:ext uri="{BEBA8EAE-BF5A-486C-A8C5-ECC9F3942E4B}">
                <a14:imgProps xmlns:a14="http://schemas.microsoft.com/office/drawing/2010/main">
                  <a14:imgLayer r:embed="rId7">
                    <a14:imgEffect>
                      <a14:colorTemperature colorTemp="8800"/>
                    </a14:imgEffect>
                  </a14:imgLayer>
                </a14:imgProps>
              </a:ext>
            </a:extLst>
          </a:blip>
          <a:stretch>
            <a:fillRect/>
          </a:stretch>
        </p:blipFill>
        <p:spPr>
          <a:xfrm>
            <a:off x="498701" y="4344524"/>
            <a:ext cx="4662681" cy="2513476"/>
          </a:xfrm>
          <a:prstGeom prst="rect">
            <a:avLst/>
          </a:prstGeom>
          <a:effectLst>
            <a:glow rad="63500">
              <a:schemeClr val="accent1">
                <a:satMod val="175000"/>
                <a:alpha val="40000"/>
              </a:schemeClr>
            </a:glow>
          </a:effectLst>
        </p:spPr>
      </p:pic>
    </p:spTree>
    <p:extLst>
      <p:ext uri="{BB962C8B-B14F-4D97-AF65-F5344CB8AC3E}">
        <p14:creationId xmlns:p14="http://schemas.microsoft.com/office/powerpoint/2010/main" val="286687735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134</TotalTime>
  <Words>615</Words>
  <Application>Microsoft Office PowerPoint</Application>
  <PresentationFormat>Widescreen</PresentationFormat>
  <Paragraphs>74</Paragraphs>
  <Slides>14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AoyagiKouzanFontT</vt:lpstr>
      <vt:lpstr>Arial</vt:lpstr>
      <vt:lpstr>Calibri</vt:lpstr>
      <vt:lpstr>Calibri Light</vt:lpstr>
      <vt:lpstr>Franklin Gothic Book</vt:lpstr>
      <vt:lpstr>Franklin Gothic Demi</vt:lpstr>
      <vt:lpstr>Symbol</vt:lpstr>
      <vt:lpstr>Times New Roman</vt:lpstr>
      <vt:lpstr>Verdana</vt:lpstr>
      <vt:lpstr>Wingdings</vt:lpstr>
      <vt:lpstr>Wingdings 2</vt:lpstr>
      <vt:lpstr>DividendVTI</vt:lpstr>
      <vt:lpstr>Play Store App Review Analysis</vt:lpstr>
      <vt:lpstr>OUTLINE</vt:lpstr>
      <vt:lpstr>Problem Statement</vt:lpstr>
      <vt:lpstr>Proposed Solution</vt:lpstr>
      <vt:lpstr>System  Approach</vt:lpstr>
      <vt:lpstr>Algorithm &amp; Deployment</vt:lpstr>
      <vt:lpstr>Algorithm &amp; Deployment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34</cp:revision>
  <dcterms:created xsi:type="dcterms:W3CDTF">2021-05-26T16:50:10Z</dcterms:created>
  <dcterms:modified xsi:type="dcterms:W3CDTF">2024-04-05T02:12:27Z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